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jp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://WWW.CORMUN.CL/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jp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jpg"/><Relationship Id="rId5" Type="http://schemas.openxmlformats.org/officeDocument/2006/relationships/image" Target="../media/image45.jp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2.jp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jpg"/><Relationship Id="rId5" Type="http://schemas.openxmlformats.org/officeDocument/2006/relationships/image" Target="../media/image50.jpg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jpg"/><Relationship Id="rId5" Type="http://schemas.openxmlformats.org/officeDocument/2006/relationships/image" Target="../media/image55.jp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224" y="0"/>
            <a:ext cx="4262704" cy="4262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834199"/>
            <a:ext cx="419100" cy="2098675"/>
          </a:xfrm>
          <a:custGeom>
            <a:avLst/>
            <a:gdLst/>
            <a:ahLst/>
            <a:cxnLst/>
            <a:rect l="l" t="t" r="r" b="b"/>
            <a:pathLst>
              <a:path w="419100" h="2098675">
                <a:moveTo>
                  <a:pt x="0" y="2098141"/>
                </a:moveTo>
                <a:lnTo>
                  <a:pt x="419100" y="2098141"/>
                </a:lnTo>
                <a:lnTo>
                  <a:pt x="419100" y="0"/>
                </a:lnTo>
                <a:lnTo>
                  <a:pt x="0" y="0"/>
                </a:lnTo>
                <a:lnTo>
                  <a:pt x="0" y="209814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136" y="293700"/>
            <a:ext cx="165100" cy="15830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100" spc="180" dirty="0">
                <a:solidFill>
                  <a:srgbClr val="5D5E5E"/>
                </a:solidFill>
                <a:latin typeface="Lucida Sans"/>
                <a:cs typeface="Lucida Sans"/>
                <a:hlinkClick r:id="rId3"/>
              </a:rPr>
              <a:t>WWW.CORMUN.CL</a:t>
            </a:r>
            <a:r>
              <a:rPr sz="1100" spc="-130" dirty="0">
                <a:solidFill>
                  <a:srgbClr val="5D5E5E"/>
                </a:solidFill>
                <a:latin typeface="Lucida Sans"/>
                <a:cs typeface="Lucida Sans"/>
                <a:hlinkClick r:id="rId3"/>
              </a:rPr>
              <a:t> </a:t>
            </a:r>
            <a:endParaRPr sz="11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441439"/>
            <a:ext cx="4505960" cy="0"/>
          </a:xfrm>
          <a:custGeom>
            <a:avLst/>
            <a:gdLst/>
            <a:ahLst/>
            <a:cxnLst/>
            <a:rect l="l" t="t" r="r" b="b"/>
            <a:pathLst>
              <a:path w="4505960">
                <a:moveTo>
                  <a:pt x="0" y="0"/>
                </a:moveTo>
                <a:lnTo>
                  <a:pt x="4505502" y="0"/>
                </a:lnTo>
              </a:path>
            </a:pathLst>
          </a:custGeom>
          <a:ln w="67094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43188" y="9115648"/>
            <a:ext cx="652145" cy="652145"/>
          </a:xfrm>
          <a:custGeom>
            <a:avLst/>
            <a:gdLst/>
            <a:ahLst/>
            <a:cxnLst/>
            <a:rect l="l" t="t" r="r" b="b"/>
            <a:pathLst>
              <a:path w="652145" h="652145">
                <a:moveTo>
                  <a:pt x="325793" y="0"/>
                </a:moveTo>
                <a:lnTo>
                  <a:pt x="277649" y="3532"/>
                </a:lnTo>
                <a:lnTo>
                  <a:pt x="231698" y="13793"/>
                </a:lnTo>
                <a:lnTo>
                  <a:pt x="188445" y="30279"/>
                </a:lnTo>
                <a:lnTo>
                  <a:pt x="148394" y="52487"/>
                </a:lnTo>
                <a:lnTo>
                  <a:pt x="112047" y="79911"/>
                </a:lnTo>
                <a:lnTo>
                  <a:pt x="79910" y="112049"/>
                </a:lnTo>
                <a:lnTo>
                  <a:pt x="52486" y="148397"/>
                </a:lnTo>
                <a:lnTo>
                  <a:pt x="30279" y="188450"/>
                </a:lnTo>
                <a:lnTo>
                  <a:pt x="13793" y="231705"/>
                </a:lnTo>
                <a:lnTo>
                  <a:pt x="3532" y="277658"/>
                </a:lnTo>
                <a:lnTo>
                  <a:pt x="0" y="325805"/>
                </a:lnTo>
                <a:lnTo>
                  <a:pt x="3532" y="373949"/>
                </a:lnTo>
                <a:lnTo>
                  <a:pt x="13793" y="419900"/>
                </a:lnTo>
                <a:lnTo>
                  <a:pt x="30279" y="463153"/>
                </a:lnTo>
                <a:lnTo>
                  <a:pt x="52486" y="503204"/>
                </a:lnTo>
                <a:lnTo>
                  <a:pt x="79910" y="539551"/>
                </a:lnTo>
                <a:lnTo>
                  <a:pt x="112047" y="571688"/>
                </a:lnTo>
                <a:lnTo>
                  <a:pt x="148394" y="599112"/>
                </a:lnTo>
                <a:lnTo>
                  <a:pt x="188445" y="621319"/>
                </a:lnTo>
                <a:lnTo>
                  <a:pt x="231698" y="637805"/>
                </a:lnTo>
                <a:lnTo>
                  <a:pt x="277649" y="648066"/>
                </a:lnTo>
                <a:lnTo>
                  <a:pt x="325793" y="651598"/>
                </a:lnTo>
                <a:lnTo>
                  <a:pt x="373934" y="648066"/>
                </a:lnTo>
                <a:lnTo>
                  <a:pt x="419884" y="637805"/>
                </a:lnTo>
                <a:lnTo>
                  <a:pt x="463137" y="621319"/>
                </a:lnTo>
                <a:lnTo>
                  <a:pt x="503190" y="599112"/>
                </a:lnTo>
                <a:lnTo>
                  <a:pt x="539538" y="571688"/>
                </a:lnTo>
                <a:lnTo>
                  <a:pt x="563351" y="547877"/>
                </a:lnTo>
                <a:lnTo>
                  <a:pt x="229577" y="547877"/>
                </a:lnTo>
                <a:lnTo>
                  <a:pt x="225221" y="545884"/>
                </a:lnTo>
                <a:lnTo>
                  <a:pt x="222097" y="542963"/>
                </a:lnTo>
                <a:lnTo>
                  <a:pt x="226326" y="536765"/>
                </a:lnTo>
                <a:lnTo>
                  <a:pt x="238421" y="536765"/>
                </a:lnTo>
                <a:lnTo>
                  <a:pt x="237881" y="536365"/>
                </a:lnTo>
                <a:lnTo>
                  <a:pt x="231870" y="535012"/>
                </a:lnTo>
                <a:lnTo>
                  <a:pt x="225858" y="532193"/>
                </a:lnTo>
                <a:lnTo>
                  <a:pt x="223245" y="526046"/>
                </a:lnTo>
                <a:lnTo>
                  <a:pt x="223126" y="520560"/>
                </a:lnTo>
                <a:lnTo>
                  <a:pt x="227495" y="515937"/>
                </a:lnTo>
                <a:lnTo>
                  <a:pt x="589497" y="515937"/>
                </a:lnTo>
                <a:lnTo>
                  <a:pt x="599105" y="503204"/>
                </a:lnTo>
                <a:lnTo>
                  <a:pt x="602700" y="496722"/>
                </a:lnTo>
                <a:lnTo>
                  <a:pt x="386029" y="496722"/>
                </a:lnTo>
                <a:lnTo>
                  <a:pt x="385674" y="496557"/>
                </a:lnTo>
                <a:lnTo>
                  <a:pt x="225628" y="496557"/>
                </a:lnTo>
                <a:lnTo>
                  <a:pt x="222415" y="493344"/>
                </a:lnTo>
                <a:lnTo>
                  <a:pt x="222415" y="234022"/>
                </a:lnTo>
                <a:lnTo>
                  <a:pt x="225628" y="230797"/>
                </a:lnTo>
                <a:lnTo>
                  <a:pt x="637456" y="230797"/>
                </a:lnTo>
                <a:lnTo>
                  <a:pt x="622812" y="192379"/>
                </a:lnTo>
                <a:lnTo>
                  <a:pt x="225374" y="192379"/>
                </a:lnTo>
                <a:lnTo>
                  <a:pt x="221818" y="188810"/>
                </a:lnTo>
                <a:lnTo>
                  <a:pt x="221818" y="131940"/>
                </a:lnTo>
                <a:lnTo>
                  <a:pt x="225374" y="128333"/>
                </a:lnTo>
                <a:lnTo>
                  <a:pt x="583965" y="128333"/>
                </a:lnTo>
                <a:lnTo>
                  <a:pt x="571678" y="112049"/>
                </a:lnTo>
                <a:lnTo>
                  <a:pt x="539538" y="79911"/>
                </a:lnTo>
                <a:lnTo>
                  <a:pt x="503190" y="52487"/>
                </a:lnTo>
                <a:lnTo>
                  <a:pt x="463137" y="30279"/>
                </a:lnTo>
                <a:lnTo>
                  <a:pt x="419884" y="13793"/>
                </a:lnTo>
                <a:lnTo>
                  <a:pt x="373934" y="3532"/>
                </a:lnTo>
                <a:lnTo>
                  <a:pt x="325793" y="0"/>
                </a:lnTo>
                <a:close/>
              </a:path>
              <a:path w="652145" h="652145">
                <a:moveTo>
                  <a:pt x="265887" y="526046"/>
                </a:moveTo>
                <a:lnTo>
                  <a:pt x="248716" y="526046"/>
                </a:lnTo>
                <a:lnTo>
                  <a:pt x="248716" y="543750"/>
                </a:lnTo>
                <a:lnTo>
                  <a:pt x="244144" y="547877"/>
                </a:lnTo>
                <a:lnTo>
                  <a:pt x="563351" y="547877"/>
                </a:lnTo>
                <a:lnTo>
                  <a:pt x="563897" y="547331"/>
                </a:lnTo>
                <a:lnTo>
                  <a:pt x="265887" y="547331"/>
                </a:lnTo>
                <a:lnTo>
                  <a:pt x="265887" y="526046"/>
                </a:lnTo>
                <a:close/>
              </a:path>
              <a:path w="652145" h="652145">
                <a:moveTo>
                  <a:pt x="328650" y="516407"/>
                </a:moveTo>
                <a:lnTo>
                  <a:pt x="288544" y="516407"/>
                </a:lnTo>
                <a:lnTo>
                  <a:pt x="288544" y="523354"/>
                </a:lnTo>
                <a:lnTo>
                  <a:pt x="273850" y="523354"/>
                </a:lnTo>
                <a:lnTo>
                  <a:pt x="273850" y="528180"/>
                </a:lnTo>
                <a:lnTo>
                  <a:pt x="288226" y="528180"/>
                </a:lnTo>
                <a:lnTo>
                  <a:pt x="288226" y="535139"/>
                </a:lnTo>
                <a:lnTo>
                  <a:pt x="273850" y="535139"/>
                </a:lnTo>
                <a:lnTo>
                  <a:pt x="273850" y="540372"/>
                </a:lnTo>
                <a:lnTo>
                  <a:pt x="288544" y="540372"/>
                </a:lnTo>
                <a:lnTo>
                  <a:pt x="288544" y="547331"/>
                </a:lnTo>
                <a:lnTo>
                  <a:pt x="340296" y="547331"/>
                </a:lnTo>
                <a:lnTo>
                  <a:pt x="328650" y="516407"/>
                </a:lnTo>
                <a:close/>
              </a:path>
              <a:path w="652145" h="652145">
                <a:moveTo>
                  <a:pt x="377698" y="516407"/>
                </a:moveTo>
                <a:lnTo>
                  <a:pt x="362000" y="516407"/>
                </a:lnTo>
                <a:lnTo>
                  <a:pt x="350354" y="547331"/>
                </a:lnTo>
                <a:lnTo>
                  <a:pt x="377698" y="547331"/>
                </a:lnTo>
                <a:lnTo>
                  <a:pt x="377698" y="516407"/>
                </a:lnTo>
                <a:close/>
              </a:path>
              <a:path w="652145" h="652145">
                <a:moveTo>
                  <a:pt x="401408" y="516407"/>
                </a:moveTo>
                <a:lnTo>
                  <a:pt x="385673" y="516407"/>
                </a:lnTo>
                <a:lnTo>
                  <a:pt x="385673" y="547331"/>
                </a:lnTo>
                <a:lnTo>
                  <a:pt x="413054" y="547331"/>
                </a:lnTo>
                <a:lnTo>
                  <a:pt x="401408" y="516407"/>
                </a:lnTo>
                <a:close/>
              </a:path>
              <a:path w="652145" h="652145">
                <a:moveTo>
                  <a:pt x="450469" y="516407"/>
                </a:moveTo>
                <a:lnTo>
                  <a:pt x="434733" y="516407"/>
                </a:lnTo>
                <a:lnTo>
                  <a:pt x="423113" y="547331"/>
                </a:lnTo>
                <a:lnTo>
                  <a:pt x="450469" y="547331"/>
                </a:lnTo>
                <a:lnTo>
                  <a:pt x="450469" y="516407"/>
                </a:lnTo>
                <a:close/>
              </a:path>
              <a:path w="652145" h="652145">
                <a:moveTo>
                  <a:pt x="589142" y="516407"/>
                </a:moveTo>
                <a:lnTo>
                  <a:pt x="473125" y="516407"/>
                </a:lnTo>
                <a:lnTo>
                  <a:pt x="473125" y="523354"/>
                </a:lnTo>
                <a:lnTo>
                  <a:pt x="458431" y="523354"/>
                </a:lnTo>
                <a:lnTo>
                  <a:pt x="458431" y="528180"/>
                </a:lnTo>
                <a:lnTo>
                  <a:pt x="472808" y="528180"/>
                </a:lnTo>
                <a:lnTo>
                  <a:pt x="472808" y="535139"/>
                </a:lnTo>
                <a:lnTo>
                  <a:pt x="458431" y="535139"/>
                </a:lnTo>
                <a:lnTo>
                  <a:pt x="458431" y="540372"/>
                </a:lnTo>
                <a:lnTo>
                  <a:pt x="473125" y="540372"/>
                </a:lnTo>
                <a:lnTo>
                  <a:pt x="473125" y="547331"/>
                </a:lnTo>
                <a:lnTo>
                  <a:pt x="563897" y="547331"/>
                </a:lnTo>
                <a:lnTo>
                  <a:pt x="571678" y="539551"/>
                </a:lnTo>
                <a:lnTo>
                  <a:pt x="589142" y="516407"/>
                </a:lnTo>
                <a:close/>
              </a:path>
              <a:path w="652145" h="652145">
                <a:moveTo>
                  <a:pt x="238421" y="536765"/>
                </a:moveTo>
                <a:lnTo>
                  <a:pt x="226326" y="536765"/>
                </a:lnTo>
                <a:lnTo>
                  <a:pt x="228561" y="538962"/>
                </a:lnTo>
                <a:lnTo>
                  <a:pt x="231978" y="540842"/>
                </a:lnTo>
                <a:lnTo>
                  <a:pt x="238950" y="540842"/>
                </a:lnTo>
                <a:lnTo>
                  <a:pt x="240614" y="539902"/>
                </a:lnTo>
                <a:lnTo>
                  <a:pt x="240614" y="538391"/>
                </a:lnTo>
                <a:lnTo>
                  <a:pt x="238421" y="536765"/>
                </a:lnTo>
                <a:close/>
              </a:path>
              <a:path w="652145" h="652145">
                <a:moveTo>
                  <a:pt x="352945" y="516407"/>
                </a:moveTo>
                <a:lnTo>
                  <a:pt x="337693" y="516407"/>
                </a:lnTo>
                <a:lnTo>
                  <a:pt x="345338" y="538708"/>
                </a:lnTo>
                <a:lnTo>
                  <a:pt x="352945" y="516407"/>
                </a:lnTo>
                <a:close/>
              </a:path>
              <a:path w="652145" h="652145">
                <a:moveTo>
                  <a:pt x="425704" y="516407"/>
                </a:moveTo>
                <a:lnTo>
                  <a:pt x="410425" y="516407"/>
                </a:lnTo>
                <a:lnTo>
                  <a:pt x="418096" y="538708"/>
                </a:lnTo>
                <a:lnTo>
                  <a:pt x="425704" y="516407"/>
                </a:lnTo>
                <a:close/>
              </a:path>
              <a:path w="652145" h="652145">
                <a:moveTo>
                  <a:pt x="237655" y="522985"/>
                </a:moveTo>
                <a:lnTo>
                  <a:pt x="232270" y="522985"/>
                </a:lnTo>
                <a:lnTo>
                  <a:pt x="231241" y="523773"/>
                </a:lnTo>
                <a:lnTo>
                  <a:pt x="231241" y="528916"/>
                </a:lnTo>
                <a:lnTo>
                  <a:pt x="247556" y="526237"/>
                </a:lnTo>
                <a:lnTo>
                  <a:pt x="243624" y="526237"/>
                </a:lnTo>
                <a:lnTo>
                  <a:pt x="241033" y="524052"/>
                </a:lnTo>
                <a:lnTo>
                  <a:pt x="237655" y="522985"/>
                </a:lnTo>
                <a:close/>
              </a:path>
              <a:path w="652145" h="652145">
                <a:moveTo>
                  <a:pt x="589497" y="515937"/>
                </a:moveTo>
                <a:lnTo>
                  <a:pt x="240385" y="515937"/>
                </a:lnTo>
                <a:lnTo>
                  <a:pt x="244703" y="517423"/>
                </a:lnTo>
                <a:lnTo>
                  <a:pt x="247967" y="520255"/>
                </a:lnTo>
                <a:lnTo>
                  <a:pt x="243624" y="526237"/>
                </a:lnTo>
                <a:lnTo>
                  <a:pt x="247556" y="526237"/>
                </a:lnTo>
                <a:lnTo>
                  <a:pt x="248716" y="526046"/>
                </a:lnTo>
                <a:lnTo>
                  <a:pt x="265887" y="526046"/>
                </a:lnTo>
                <a:lnTo>
                  <a:pt x="265887" y="516407"/>
                </a:lnTo>
                <a:lnTo>
                  <a:pt x="589142" y="516407"/>
                </a:lnTo>
                <a:lnTo>
                  <a:pt x="589497" y="515937"/>
                </a:lnTo>
                <a:close/>
              </a:path>
              <a:path w="652145" h="652145">
                <a:moveTo>
                  <a:pt x="637456" y="230797"/>
                </a:moveTo>
                <a:lnTo>
                  <a:pt x="357822" y="230797"/>
                </a:lnTo>
                <a:lnTo>
                  <a:pt x="366989" y="231254"/>
                </a:lnTo>
                <a:lnTo>
                  <a:pt x="375913" y="232625"/>
                </a:lnTo>
                <a:lnTo>
                  <a:pt x="415422" y="252051"/>
                </a:lnTo>
                <a:lnTo>
                  <a:pt x="441032" y="287693"/>
                </a:lnTo>
                <a:lnTo>
                  <a:pt x="448119" y="324192"/>
                </a:lnTo>
                <a:lnTo>
                  <a:pt x="447855" y="331620"/>
                </a:lnTo>
                <a:lnTo>
                  <a:pt x="435741" y="371746"/>
                </a:lnTo>
                <a:lnTo>
                  <a:pt x="409321" y="401281"/>
                </a:lnTo>
                <a:lnTo>
                  <a:pt x="395058" y="409663"/>
                </a:lnTo>
                <a:lnTo>
                  <a:pt x="394030" y="414947"/>
                </a:lnTo>
                <a:lnTo>
                  <a:pt x="457073" y="489584"/>
                </a:lnTo>
                <a:lnTo>
                  <a:pt x="453771" y="496722"/>
                </a:lnTo>
                <a:lnTo>
                  <a:pt x="602700" y="496722"/>
                </a:lnTo>
                <a:lnTo>
                  <a:pt x="621314" y="463153"/>
                </a:lnTo>
                <a:lnTo>
                  <a:pt x="637803" y="419900"/>
                </a:lnTo>
                <a:lnTo>
                  <a:pt x="648065" y="373949"/>
                </a:lnTo>
                <a:lnTo>
                  <a:pt x="651598" y="325805"/>
                </a:lnTo>
                <a:lnTo>
                  <a:pt x="648065" y="277658"/>
                </a:lnTo>
                <a:lnTo>
                  <a:pt x="637803" y="231705"/>
                </a:lnTo>
                <a:lnTo>
                  <a:pt x="637456" y="230797"/>
                </a:lnTo>
                <a:close/>
              </a:path>
              <a:path w="652145" h="652145">
                <a:moveTo>
                  <a:pt x="318541" y="418007"/>
                </a:moveTo>
                <a:lnTo>
                  <a:pt x="292900" y="418007"/>
                </a:lnTo>
                <a:lnTo>
                  <a:pt x="289674" y="421233"/>
                </a:lnTo>
                <a:lnTo>
                  <a:pt x="289674" y="493344"/>
                </a:lnTo>
                <a:lnTo>
                  <a:pt x="286461" y="496557"/>
                </a:lnTo>
                <a:lnTo>
                  <a:pt x="385674" y="496557"/>
                </a:lnTo>
                <a:lnTo>
                  <a:pt x="383984" y="495769"/>
                </a:lnTo>
                <a:lnTo>
                  <a:pt x="320560" y="418960"/>
                </a:lnTo>
                <a:lnTo>
                  <a:pt x="318541" y="418007"/>
                </a:lnTo>
                <a:close/>
              </a:path>
              <a:path w="652145" h="652145">
                <a:moveTo>
                  <a:pt x="583965" y="128333"/>
                </a:moveTo>
                <a:lnTo>
                  <a:pt x="386575" y="128333"/>
                </a:lnTo>
                <a:lnTo>
                  <a:pt x="390156" y="131940"/>
                </a:lnTo>
                <a:lnTo>
                  <a:pt x="390156" y="188810"/>
                </a:lnTo>
                <a:lnTo>
                  <a:pt x="386575" y="192379"/>
                </a:lnTo>
                <a:lnTo>
                  <a:pt x="622812" y="192379"/>
                </a:lnTo>
                <a:lnTo>
                  <a:pt x="621314" y="188450"/>
                </a:lnTo>
                <a:lnTo>
                  <a:pt x="599105" y="148397"/>
                </a:lnTo>
                <a:lnTo>
                  <a:pt x="583965" y="12833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32873" y="9407525"/>
            <a:ext cx="91147" cy="650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23547" y="9166274"/>
            <a:ext cx="806241" cy="4961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43352" y="9667505"/>
            <a:ext cx="1048264" cy="92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21969" y="9123043"/>
            <a:ext cx="491399" cy="4944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53300" y="368300"/>
            <a:ext cx="419100" cy="596265"/>
          </a:xfrm>
          <a:custGeom>
            <a:avLst/>
            <a:gdLst/>
            <a:ahLst/>
            <a:cxnLst/>
            <a:rect l="l" t="t" r="r" b="b"/>
            <a:pathLst>
              <a:path w="419100" h="596265">
                <a:moveTo>
                  <a:pt x="0" y="595693"/>
                </a:moveTo>
                <a:lnTo>
                  <a:pt x="419100" y="595693"/>
                </a:lnTo>
                <a:lnTo>
                  <a:pt x="419100" y="0"/>
                </a:lnTo>
                <a:lnTo>
                  <a:pt x="0" y="0"/>
                </a:lnTo>
                <a:lnTo>
                  <a:pt x="0" y="59569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901" y="8115242"/>
            <a:ext cx="498475" cy="132080"/>
          </a:xfrm>
          <a:custGeom>
            <a:avLst/>
            <a:gdLst/>
            <a:ahLst/>
            <a:cxnLst/>
            <a:rect l="l" t="t" r="r" b="b"/>
            <a:pathLst>
              <a:path w="498475" h="132079">
                <a:moveTo>
                  <a:pt x="0" y="132080"/>
                </a:moveTo>
                <a:lnTo>
                  <a:pt x="498081" y="132080"/>
                </a:lnTo>
                <a:lnTo>
                  <a:pt x="498081" y="0"/>
                </a:lnTo>
                <a:lnTo>
                  <a:pt x="0" y="0"/>
                </a:lnTo>
                <a:lnTo>
                  <a:pt x="0" y="13208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0901" y="7955222"/>
            <a:ext cx="149860" cy="160020"/>
          </a:xfrm>
          <a:custGeom>
            <a:avLst/>
            <a:gdLst/>
            <a:ahLst/>
            <a:cxnLst/>
            <a:rect l="l" t="t" r="r" b="b"/>
            <a:pathLst>
              <a:path w="149859" h="160020">
                <a:moveTo>
                  <a:pt x="0" y="160020"/>
                </a:moveTo>
                <a:lnTo>
                  <a:pt x="149834" y="160020"/>
                </a:lnTo>
                <a:lnTo>
                  <a:pt x="149834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0901" y="7823142"/>
            <a:ext cx="490855" cy="132080"/>
          </a:xfrm>
          <a:custGeom>
            <a:avLst/>
            <a:gdLst/>
            <a:ahLst/>
            <a:cxnLst/>
            <a:rect l="l" t="t" r="r" b="b"/>
            <a:pathLst>
              <a:path w="490855" h="132079">
                <a:moveTo>
                  <a:pt x="0" y="132080"/>
                </a:moveTo>
                <a:lnTo>
                  <a:pt x="490689" y="132080"/>
                </a:lnTo>
                <a:lnTo>
                  <a:pt x="490689" y="0"/>
                </a:lnTo>
                <a:lnTo>
                  <a:pt x="0" y="0"/>
                </a:lnTo>
                <a:lnTo>
                  <a:pt x="0" y="13208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0901" y="7675822"/>
            <a:ext cx="149860" cy="147320"/>
          </a:xfrm>
          <a:custGeom>
            <a:avLst/>
            <a:gdLst/>
            <a:ahLst/>
            <a:cxnLst/>
            <a:rect l="l" t="t" r="r" b="b"/>
            <a:pathLst>
              <a:path w="149859" h="147320">
                <a:moveTo>
                  <a:pt x="0" y="147320"/>
                </a:moveTo>
                <a:lnTo>
                  <a:pt x="149834" y="147320"/>
                </a:lnTo>
                <a:lnTo>
                  <a:pt x="149834" y="0"/>
                </a:lnTo>
                <a:lnTo>
                  <a:pt x="0" y="0"/>
                </a:lnTo>
                <a:lnTo>
                  <a:pt x="0" y="14732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0901" y="7543742"/>
            <a:ext cx="498475" cy="132080"/>
          </a:xfrm>
          <a:custGeom>
            <a:avLst/>
            <a:gdLst/>
            <a:ahLst/>
            <a:cxnLst/>
            <a:rect l="l" t="t" r="r" b="b"/>
            <a:pathLst>
              <a:path w="498475" h="132079">
                <a:moveTo>
                  <a:pt x="0" y="132080"/>
                </a:moveTo>
                <a:lnTo>
                  <a:pt x="498081" y="132080"/>
                </a:lnTo>
                <a:lnTo>
                  <a:pt x="498081" y="0"/>
                </a:lnTo>
                <a:lnTo>
                  <a:pt x="0" y="0"/>
                </a:lnTo>
                <a:lnTo>
                  <a:pt x="0" y="13208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2385" y="7531859"/>
            <a:ext cx="735965" cy="758825"/>
          </a:xfrm>
          <a:custGeom>
            <a:avLst/>
            <a:gdLst/>
            <a:ahLst/>
            <a:cxnLst/>
            <a:rect l="l" t="t" r="r" b="b"/>
            <a:pathLst>
              <a:path w="735964" h="758825">
                <a:moveTo>
                  <a:pt x="670887" y="693305"/>
                </a:moveTo>
                <a:lnTo>
                  <a:pt x="533946" y="693305"/>
                </a:lnTo>
                <a:lnTo>
                  <a:pt x="590918" y="758723"/>
                </a:lnTo>
                <a:lnTo>
                  <a:pt x="670887" y="693305"/>
                </a:lnTo>
                <a:close/>
              </a:path>
              <a:path w="735964" h="758825">
                <a:moveTo>
                  <a:pt x="368287" y="0"/>
                </a:moveTo>
                <a:lnTo>
                  <a:pt x="320169" y="2655"/>
                </a:lnTo>
                <a:lnTo>
                  <a:pt x="274376" y="10456"/>
                </a:lnTo>
                <a:lnTo>
                  <a:pt x="231175" y="23150"/>
                </a:lnTo>
                <a:lnTo>
                  <a:pt x="190831" y="40486"/>
                </a:lnTo>
                <a:lnTo>
                  <a:pt x="153607" y="62215"/>
                </a:lnTo>
                <a:lnTo>
                  <a:pt x="119770" y="88084"/>
                </a:lnTo>
                <a:lnTo>
                  <a:pt x="89585" y="117844"/>
                </a:lnTo>
                <a:lnTo>
                  <a:pt x="63316" y="151242"/>
                </a:lnTo>
                <a:lnTo>
                  <a:pt x="41229" y="188030"/>
                </a:lnTo>
                <a:lnTo>
                  <a:pt x="23589" y="227954"/>
                </a:lnTo>
                <a:lnTo>
                  <a:pt x="10660" y="270766"/>
                </a:lnTo>
                <a:lnTo>
                  <a:pt x="2707" y="316246"/>
                </a:lnTo>
                <a:lnTo>
                  <a:pt x="0" y="364045"/>
                </a:lnTo>
                <a:lnTo>
                  <a:pt x="2709" y="411885"/>
                </a:lnTo>
                <a:lnTo>
                  <a:pt x="10660" y="457339"/>
                </a:lnTo>
                <a:lnTo>
                  <a:pt x="23589" y="500156"/>
                </a:lnTo>
                <a:lnTo>
                  <a:pt x="41229" y="540086"/>
                </a:lnTo>
                <a:lnTo>
                  <a:pt x="63316" y="576877"/>
                </a:lnTo>
                <a:lnTo>
                  <a:pt x="89585" y="610279"/>
                </a:lnTo>
                <a:lnTo>
                  <a:pt x="119770" y="640040"/>
                </a:lnTo>
                <a:lnTo>
                  <a:pt x="153607" y="665911"/>
                </a:lnTo>
                <a:lnTo>
                  <a:pt x="190831" y="687641"/>
                </a:lnTo>
                <a:lnTo>
                  <a:pt x="231175" y="704978"/>
                </a:lnTo>
                <a:lnTo>
                  <a:pt x="274376" y="717672"/>
                </a:lnTo>
                <a:lnTo>
                  <a:pt x="320169" y="725473"/>
                </a:lnTo>
                <a:lnTo>
                  <a:pt x="368287" y="728129"/>
                </a:lnTo>
                <a:lnTo>
                  <a:pt x="412714" y="725804"/>
                </a:lnTo>
                <a:lnTo>
                  <a:pt x="455464" y="719027"/>
                </a:lnTo>
                <a:lnTo>
                  <a:pt x="496040" y="708096"/>
                </a:lnTo>
                <a:lnTo>
                  <a:pt x="533946" y="693305"/>
                </a:lnTo>
                <a:lnTo>
                  <a:pt x="670887" y="693305"/>
                </a:lnTo>
                <a:lnTo>
                  <a:pt x="695401" y="673252"/>
                </a:lnTo>
                <a:lnTo>
                  <a:pt x="643699" y="613105"/>
                </a:lnTo>
                <a:lnTo>
                  <a:pt x="657560" y="595160"/>
                </a:lnTo>
                <a:lnTo>
                  <a:pt x="368287" y="595160"/>
                </a:lnTo>
                <a:lnTo>
                  <a:pt x="321510" y="590597"/>
                </a:lnTo>
                <a:lnTo>
                  <a:pt x="279605" y="577452"/>
                </a:lnTo>
                <a:lnTo>
                  <a:pt x="242994" y="556541"/>
                </a:lnTo>
                <a:lnTo>
                  <a:pt x="212096" y="528680"/>
                </a:lnTo>
                <a:lnTo>
                  <a:pt x="187332" y="494684"/>
                </a:lnTo>
                <a:lnTo>
                  <a:pt x="169123" y="455369"/>
                </a:lnTo>
                <a:lnTo>
                  <a:pt x="157889" y="411551"/>
                </a:lnTo>
                <a:lnTo>
                  <a:pt x="154050" y="364045"/>
                </a:lnTo>
                <a:lnTo>
                  <a:pt x="157897" y="316213"/>
                </a:lnTo>
                <a:lnTo>
                  <a:pt x="169123" y="272293"/>
                </a:lnTo>
                <a:lnTo>
                  <a:pt x="187332" y="232966"/>
                </a:lnTo>
                <a:lnTo>
                  <a:pt x="212096" y="199043"/>
                </a:lnTo>
                <a:lnTo>
                  <a:pt x="242994" y="171304"/>
                </a:lnTo>
                <a:lnTo>
                  <a:pt x="279605" y="150525"/>
                </a:lnTo>
                <a:lnTo>
                  <a:pt x="321510" y="137488"/>
                </a:lnTo>
                <a:lnTo>
                  <a:pt x="368287" y="132969"/>
                </a:lnTo>
                <a:lnTo>
                  <a:pt x="657903" y="132969"/>
                </a:lnTo>
                <a:lnTo>
                  <a:pt x="646027" y="117844"/>
                </a:lnTo>
                <a:lnTo>
                  <a:pt x="615903" y="88084"/>
                </a:lnTo>
                <a:lnTo>
                  <a:pt x="582148" y="62215"/>
                </a:lnTo>
                <a:lnTo>
                  <a:pt x="545030" y="40486"/>
                </a:lnTo>
                <a:lnTo>
                  <a:pt x="504817" y="23150"/>
                </a:lnTo>
                <a:lnTo>
                  <a:pt x="461777" y="10456"/>
                </a:lnTo>
                <a:lnTo>
                  <a:pt x="416177" y="2655"/>
                </a:lnTo>
                <a:lnTo>
                  <a:pt x="368287" y="0"/>
                </a:lnTo>
                <a:close/>
              </a:path>
              <a:path w="735964" h="758825">
                <a:moveTo>
                  <a:pt x="468515" y="407327"/>
                </a:moveTo>
                <a:lnTo>
                  <a:pt x="364070" y="492798"/>
                </a:lnTo>
                <a:lnTo>
                  <a:pt x="441083" y="583552"/>
                </a:lnTo>
                <a:lnTo>
                  <a:pt x="424065" y="588484"/>
                </a:lnTo>
                <a:lnTo>
                  <a:pt x="406257" y="592127"/>
                </a:lnTo>
                <a:lnTo>
                  <a:pt x="387662" y="594385"/>
                </a:lnTo>
                <a:lnTo>
                  <a:pt x="368287" y="595160"/>
                </a:lnTo>
                <a:lnTo>
                  <a:pt x="657560" y="595160"/>
                </a:lnTo>
                <a:lnTo>
                  <a:pt x="675129" y="572415"/>
                </a:lnTo>
                <a:lnTo>
                  <a:pt x="700633" y="526655"/>
                </a:lnTo>
                <a:lnTo>
                  <a:pt x="711405" y="498081"/>
                </a:lnTo>
                <a:lnTo>
                  <a:pt x="545566" y="498081"/>
                </a:lnTo>
                <a:lnTo>
                  <a:pt x="468515" y="407327"/>
                </a:lnTo>
                <a:close/>
              </a:path>
              <a:path w="735964" h="758825">
                <a:moveTo>
                  <a:pt x="657903" y="132969"/>
                </a:moveTo>
                <a:lnTo>
                  <a:pt x="368287" y="132969"/>
                </a:lnTo>
                <a:lnTo>
                  <a:pt x="414707" y="137488"/>
                </a:lnTo>
                <a:lnTo>
                  <a:pt x="456344" y="150525"/>
                </a:lnTo>
                <a:lnTo>
                  <a:pt x="492764" y="171304"/>
                </a:lnTo>
                <a:lnTo>
                  <a:pt x="523533" y="199043"/>
                </a:lnTo>
                <a:lnTo>
                  <a:pt x="548219" y="232966"/>
                </a:lnTo>
                <a:lnTo>
                  <a:pt x="566388" y="272293"/>
                </a:lnTo>
                <a:lnTo>
                  <a:pt x="577608" y="316246"/>
                </a:lnTo>
                <a:lnTo>
                  <a:pt x="581444" y="364045"/>
                </a:lnTo>
                <a:lnTo>
                  <a:pt x="579102" y="401165"/>
                </a:lnTo>
                <a:lnTo>
                  <a:pt x="572211" y="436206"/>
                </a:lnTo>
                <a:lnTo>
                  <a:pt x="560966" y="468676"/>
                </a:lnTo>
                <a:lnTo>
                  <a:pt x="545566" y="498081"/>
                </a:lnTo>
                <a:lnTo>
                  <a:pt x="711405" y="498081"/>
                </a:lnTo>
                <a:lnTo>
                  <a:pt x="719602" y="476335"/>
                </a:lnTo>
                <a:lnTo>
                  <a:pt x="731430" y="421962"/>
                </a:lnTo>
                <a:lnTo>
                  <a:pt x="735507" y="364045"/>
                </a:lnTo>
                <a:lnTo>
                  <a:pt x="732798" y="316213"/>
                </a:lnTo>
                <a:lnTo>
                  <a:pt x="724850" y="270766"/>
                </a:lnTo>
                <a:lnTo>
                  <a:pt x="711931" y="227954"/>
                </a:lnTo>
                <a:lnTo>
                  <a:pt x="694309" y="188030"/>
                </a:lnTo>
                <a:lnTo>
                  <a:pt x="672251" y="151242"/>
                </a:lnTo>
                <a:lnTo>
                  <a:pt x="657903" y="13296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33475" y="7543469"/>
            <a:ext cx="635635" cy="716915"/>
          </a:xfrm>
          <a:custGeom>
            <a:avLst/>
            <a:gdLst/>
            <a:ahLst/>
            <a:cxnLst/>
            <a:rect l="l" t="t" r="r" b="b"/>
            <a:pathLst>
              <a:path w="635635" h="716915">
                <a:moveTo>
                  <a:pt x="151942" y="0"/>
                </a:moveTo>
                <a:lnTo>
                  <a:pt x="0" y="0"/>
                </a:lnTo>
                <a:lnTo>
                  <a:pt x="0" y="422084"/>
                </a:lnTo>
                <a:lnTo>
                  <a:pt x="2569" y="468190"/>
                </a:lnTo>
                <a:lnTo>
                  <a:pt x="10299" y="511326"/>
                </a:lnTo>
                <a:lnTo>
                  <a:pt x="23223" y="551195"/>
                </a:lnTo>
                <a:lnTo>
                  <a:pt x="41375" y="587496"/>
                </a:lnTo>
                <a:lnTo>
                  <a:pt x="64788" y="619929"/>
                </a:lnTo>
                <a:lnTo>
                  <a:pt x="93495" y="648194"/>
                </a:lnTo>
                <a:lnTo>
                  <a:pt x="127530" y="671993"/>
                </a:lnTo>
                <a:lnTo>
                  <a:pt x="166926" y="691024"/>
                </a:lnTo>
                <a:lnTo>
                  <a:pt x="211716" y="704989"/>
                </a:lnTo>
                <a:lnTo>
                  <a:pt x="261934" y="713588"/>
                </a:lnTo>
                <a:lnTo>
                  <a:pt x="317614" y="716521"/>
                </a:lnTo>
                <a:lnTo>
                  <a:pt x="373296" y="713588"/>
                </a:lnTo>
                <a:lnTo>
                  <a:pt x="423517" y="704989"/>
                </a:lnTo>
                <a:lnTo>
                  <a:pt x="468310" y="691024"/>
                </a:lnTo>
                <a:lnTo>
                  <a:pt x="507707" y="671993"/>
                </a:lnTo>
                <a:lnTo>
                  <a:pt x="541743" y="648194"/>
                </a:lnTo>
                <a:lnTo>
                  <a:pt x="570451" y="619929"/>
                </a:lnTo>
                <a:lnTo>
                  <a:pt x="593865" y="587496"/>
                </a:lnTo>
                <a:lnTo>
                  <a:pt x="595837" y="583552"/>
                </a:lnTo>
                <a:lnTo>
                  <a:pt x="317614" y="583552"/>
                </a:lnTo>
                <a:lnTo>
                  <a:pt x="267608" y="578095"/>
                </a:lnTo>
                <a:lnTo>
                  <a:pt x="226362" y="562407"/>
                </a:lnTo>
                <a:lnTo>
                  <a:pt x="194025" y="537514"/>
                </a:lnTo>
                <a:lnTo>
                  <a:pt x="170744" y="504443"/>
                </a:lnTo>
                <a:lnTo>
                  <a:pt x="156667" y="464219"/>
                </a:lnTo>
                <a:lnTo>
                  <a:pt x="151942" y="417868"/>
                </a:lnTo>
                <a:lnTo>
                  <a:pt x="151942" y="0"/>
                </a:lnTo>
                <a:close/>
              </a:path>
              <a:path w="635635" h="716915">
                <a:moveTo>
                  <a:pt x="635241" y="0"/>
                </a:moveTo>
                <a:lnTo>
                  <a:pt x="482244" y="0"/>
                </a:lnTo>
                <a:lnTo>
                  <a:pt x="482244" y="417868"/>
                </a:lnTo>
                <a:lnTo>
                  <a:pt x="477597" y="464219"/>
                </a:lnTo>
                <a:lnTo>
                  <a:pt x="463715" y="504443"/>
                </a:lnTo>
                <a:lnTo>
                  <a:pt x="440686" y="537514"/>
                </a:lnTo>
                <a:lnTo>
                  <a:pt x="408601" y="562407"/>
                </a:lnTo>
                <a:lnTo>
                  <a:pt x="367547" y="578095"/>
                </a:lnTo>
                <a:lnTo>
                  <a:pt x="317614" y="583552"/>
                </a:lnTo>
                <a:lnTo>
                  <a:pt x="595837" y="583552"/>
                </a:lnTo>
                <a:lnTo>
                  <a:pt x="612017" y="551195"/>
                </a:lnTo>
                <a:lnTo>
                  <a:pt x="624941" y="511326"/>
                </a:lnTo>
                <a:lnTo>
                  <a:pt x="632672" y="468190"/>
                </a:lnTo>
                <a:lnTo>
                  <a:pt x="635241" y="422084"/>
                </a:lnTo>
                <a:lnTo>
                  <a:pt x="63524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08046" y="7543469"/>
            <a:ext cx="149860" cy="704215"/>
          </a:xfrm>
          <a:custGeom>
            <a:avLst/>
            <a:gdLst/>
            <a:ahLst/>
            <a:cxnLst/>
            <a:rect l="l" t="t" r="r" b="b"/>
            <a:pathLst>
              <a:path w="149860" h="704215">
                <a:moveTo>
                  <a:pt x="0" y="0"/>
                </a:moveTo>
                <a:lnTo>
                  <a:pt x="149860" y="0"/>
                </a:lnTo>
                <a:lnTo>
                  <a:pt x="149860" y="703859"/>
                </a:lnTo>
                <a:lnTo>
                  <a:pt x="0" y="703859"/>
                </a:lnTo>
                <a:lnTo>
                  <a:pt x="0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97216" y="7543468"/>
            <a:ext cx="565785" cy="704215"/>
          </a:xfrm>
          <a:custGeom>
            <a:avLst/>
            <a:gdLst/>
            <a:ahLst/>
            <a:cxnLst/>
            <a:rect l="l" t="t" r="r" b="b"/>
            <a:pathLst>
              <a:path w="565785" h="704215">
                <a:moveTo>
                  <a:pt x="329222" y="0"/>
                </a:moveTo>
                <a:lnTo>
                  <a:pt x="0" y="0"/>
                </a:lnTo>
                <a:lnTo>
                  <a:pt x="0" y="703859"/>
                </a:lnTo>
                <a:lnTo>
                  <a:pt x="149834" y="703859"/>
                </a:lnTo>
                <a:lnTo>
                  <a:pt x="149834" y="452678"/>
                </a:lnTo>
                <a:lnTo>
                  <a:pt x="329222" y="452678"/>
                </a:lnTo>
                <a:lnTo>
                  <a:pt x="383007" y="447997"/>
                </a:lnTo>
                <a:lnTo>
                  <a:pt x="430265" y="434611"/>
                </a:lnTo>
                <a:lnTo>
                  <a:pt x="470797" y="413509"/>
                </a:lnTo>
                <a:lnTo>
                  <a:pt x="504404" y="385681"/>
                </a:lnTo>
                <a:lnTo>
                  <a:pt x="530888" y="352115"/>
                </a:lnTo>
                <a:lnTo>
                  <a:pt x="546555" y="320789"/>
                </a:lnTo>
                <a:lnTo>
                  <a:pt x="149834" y="320789"/>
                </a:lnTo>
                <a:lnTo>
                  <a:pt x="149834" y="131902"/>
                </a:lnTo>
                <a:lnTo>
                  <a:pt x="546525" y="131902"/>
                </a:lnTo>
                <a:lnTo>
                  <a:pt x="531166" y="100829"/>
                </a:lnTo>
                <a:lnTo>
                  <a:pt x="504799" y="67135"/>
                </a:lnTo>
                <a:lnTo>
                  <a:pt x="471260" y="39228"/>
                </a:lnTo>
                <a:lnTo>
                  <a:pt x="430710" y="18085"/>
                </a:lnTo>
                <a:lnTo>
                  <a:pt x="383310" y="4684"/>
                </a:lnTo>
                <a:lnTo>
                  <a:pt x="329222" y="0"/>
                </a:lnTo>
                <a:close/>
              </a:path>
              <a:path w="565785" h="704215">
                <a:moveTo>
                  <a:pt x="546525" y="131902"/>
                </a:moveTo>
                <a:lnTo>
                  <a:pt x="308140" y="131902"/>
                </a:lnTo>
                <a:lnTo>
                  <a:pt x="349384" y="138433"/>
                </a:lnTo>
                <a:lnTo>
                  <a:pt x="382517" y="157232"/>
                </a:lnTo>
                <a:lnTo>
                  <a:pt x="404573" y="187109"/>
                </a:lnTo>
                <a:lnTo>
                  <a:pt x="412584" y="226872"/>
                </a:lnTo>
                <a:lnTo>
                  <a:pt x="404573" y="266027"/>
                </a:lnTo>
                <a:lnTo>
                  <a:pt x="382517" y="295590"/>
                </a:lnTo>
                <a:lnTo>
                  <a:pt x="349384" y="314274"/>
                </a:lnTo>
                <a:lnTo>
                  <a:pt x="308140" y="320789"/>
                </a:lnTo>
                <a:lnTo>
                  <a:pt x="546555" y="320789"/>
                </a:lnTo>
                <a:lnTo>
                  <a:pt x="550051" y="313798"/>
                </a:lnTo>
                <a:lnTo>
                  <a:pt x="561694" y="271721"/>
                </a:lnTo>
                <a:lnTo>
                  <a:pt x="565619" y="226872"/>
                </a:lnTo>
                <a:lnTo>
                  <a:pt x="561737" y="181675"/>
                </a:lnTo>
                <a:lnTo>
                  <a:pt x="550199" y="139335"/>
                </a:lnTo>
                <a:lnTo>
                  <a:pt x="546525" y="131902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3012" y="7531856"/>
            <a:ext cx="735965" cy="728345"/>
          </a:xfrm>
          <a:custGeom>
            <a:avLst/>
            <a:gdLst/>
            <a:ahLst/>
            <a:cxnLst/>
            <a:rect l="l" t="t" r="r" b="b"/>
            <a:pathLst>
              <a:path w="735964" h="728345">
                <a:moveTo>
                  <a:pt x="368274" y="0"/>
                </a:moveTo>
                <a:lnTo>
                  <a:pt x="320159" y="2655"/>
                </a:lnTo>
                <a:lnTo>
                  <a:pt x="274369" y="10456"/>
                </a:lnTo>
                <a:lnTo>
                  <a:pt x="231170" y="23150"/>
                </a:lnTo>
                <a:lnTo>
                  <a:pt x="190826" y="40486"/>
                </a:lnTo>
                <a:lnTo>
                  <a:pt x="153604" y="62215"/>
                </a:lnTo>
                <a:lnTo>
                  <a:pt x="119768" y="88084"/>
                </a:lnTo>
                <a:lnTo>
                  <a:pt x="89584" y="117844"/>
                </a:lnTo>
                <a:lnTo>
                  <a:pt x="63315" y="151242"/>
                </a:lnTo>
                <a:lnTo>
                  <a:pt x="41229" y="188030"/>
                </a:lnTo>
                <a:lnTo>
                  <a:pt x="23589" y="227954"/>
                </a:lnTo>
                <a:lnTo>
                  <a:pt x="10660" y="270766"/>
                </a:lnTo>
                <a:lnTo>
                  <a:pt x="2707" y="316246"/>
                </a:lnTo>
                <a:lnTo>
                  <a:pt x="0" y="364045"/>
                </a:lnTo>
                <a:lnTo>
                  <a:pt x="2709" y="411885"/>
                </a:lnTo>
                <a:lnTo>
                  <a:pt x="10660" y="457339"/>
                </a:lnTo>
                <a:lnTo>
                  <a:pt x="23589" y="500156"/>
                </a:lnTo>
                <a:lnTo>
                  <a:pt x="41229" y="540086"/>
                </a:lnTo>
                <a:lnTo>
                  <a:pt x="63315" y="576877"/>
                </a:lnTo>
                <a:lnTo>
                  <a:pt x="89584" y="610279"/>
                </a:lnTo>
                <a:lnTo>
                  <a:pt x="119768" y="640040"/>
                </a:lnTo>
                <a:lnTo>
                  <a:pt x="153604" y="665911"/>
                </a:lnTo>
                <a:lnTo>
                  <a:pt x="190826" y="687641"/>
                </a:lnTo>
                <a:lnTo>
                  <a:pt x="231170" y="704978"/>
                </a:lnTo>
                <a:lnTo>
                  <a:pt x="274369" y="717672"/>
                </a:lnTo>
                <a:lnTo>
                  <a:pt x="320159" y="725473"/>
                </a:lnTo>
                <a:lnTo>
                  <a:pt x="368274" y="728129"/>
                </a:lnTo>
                <a:lnTo>
                  <a:pt x="416168" y="725473"/>
                </a:lnTo>
                <a:lnTo>
                  <a:pt x="461771" y="717672"/>
                </a:lnTo>
                <a:lnTo>
                  <a:pt x="504815" y="704978"/>
                </a:lnTo>
                <a:lnTo>
                  <a:pt x="545032" y="687641"/>
                </a:lnTo>
                <a:lnTo>
                  <a:pt x="582154" y="665911"/>
                </a:lnTo>
                <a:lnTo>
                  <a:pt x="615912" y="640040"/>
                </a:lnTo>
                <a:lnTo>
                  <a:pt x="646040" y="610279"/>
                </a:lnTo>
                <a:lnTo>
                  <a:pt x="657911" y="595160"/>
                </a:lnTo>
                <a:lnTo>
                  <a:pt x="368274" y="595160"/>
                </a:lnTo>
                <a:lnTo>
                  <a:pt x="321503" y="590597"/>
                </a:lnTo>
                <a:lnTo>
                  <a:pt x="279606" y="577452"/>
                </a:lnTo>
                <a:lnTo>
                  <a:pt x="243003" y="556541"/>
                </a:lnTo>
                <a:lnTo>
                  <a:pt x="212113" y="528680"/>
                </a:lnTo>
                <a:lnTo>
                  <a:pt x="187357" y="494684"/>
                </a:lnTo>
                <a:lnTo>
                  <a:pt x="169155" y="455369"/>
                </a:lnTo>
                <a:lnTo>
                  <a:pt x="157925" y="411551"/>
                </a:lnTo>
                <a:lnTo>
                  <a:pt x="154089" y="364045"/>
                </a:lnTo>
                <a:lnTo>
                  <a:pt x="157933" y="316213"/>
                </a:lnTo>
                <a:lnTo>
                  <a:pt x="169155" y="272293"/>
                </a:lnTo>
                <a:lnTo>
                  <a:pt x="187357" y="232966"/>
                </a:lnTo>
                <a:lnTo>
                  <a:pt x="212113" y="199043"/>
                </a:lnTo>
                <a:lnTo>
                  <a:pt x="243003" y="171304"/>
                </a:lnTo>
                <a:lnTo>
                  <a:pt x="279606" y="150525"/>
                </a:lnTo>
                <a:lnTo>
                  <a:pt x="321503" y="137488"/>
                </a:lnTo>
                <a:lnTo>
                  <a:pt x="368274" y="132968"/>
                </a:lnTo>
                <a:lnTo>
                  <a:pt x="657917" y="132968"/>
                </a:lnTo>
                <a:lnTo>
                  <a:pt x="646040" y="117844"/>
                </a:lnTo>
                <a:lnTo>
                  <a:pt x="615912" y="88084"/>
                </a:lnTo>
                <a:lnTo>
                  <a:pt x="582154" y="62215"/>
                </a:lnTo>
                <a:lnTo>
                  <a:pt x="545032" y="40486"/>
                </a:lnTo>
                <a:lnTo>
                  <a:pt x="504815" y="23150"/>
                </a:lnTo>
                <a:lnTo>
                  <a:pt x="461771" y="10456"/>
                </a:lnTo>
                <a:lnTo>
                  <a:pt x="416168" y="2655"/>
                </a:lnTo>
                <a:lnTo>
                  <a:pt x="368274" y="0"/>
                </a:lnTo>
                <a:close/>
              </a:path>
              <a:path w="735964" h="728345">
                <a:moveTo>
                  <a:pt x="657917" y="132968"/>
                </a:moveTo>
                <a:lnTo>
                  <a:pt x="368274" y="132968"/>
                </a:lnTo>
                <a:lnTo>
                  <a:pt x="414710" y="137488"/>
                </a:lnTo>
                <a:lnTo>
                  <a:pt x="456355" y="150525"/>
                </a:lnTo>
                <a:lnTo>
                  <a:pt x="492777" y="171304"/>
                </a:lnTo>
                <a:lnTo>
                  <a:pt x="523546" y="199043"/>
                </a:lnTo>
                <a:lnTo>
                  <a:pt x="548229" y="232966"/>
                </a:lnTo>
                <a:lnTo>
                  <a:pt x="566394" y="272293"/>
                </a:lnTo>
                <a:lnTo>
                  <a:pt x="577609" y="316246"/>
                </a:lnTo>
                <a:lnTo>
                  <a:pt x="581444" y="364045"/>
                </a:lnTo>
                <a:lnTo>
                  <a:pt x="577609" y="411551"/>
                </a:lnTo>
                <a:lnTo>
                  <a:pt x="566394" y="455369"/>
                </a:lnTo>
                <a:lnTo>
                  <a:pt x="548229" y="494684"/>
                </a:lnTo>
                <a:lnTo>
                  <a:pt x="523546" y="528680"/>
                </a:lnTo>
                <a:lnTo>
                  <a:pt x="492777" y="556541"/>
                </a:lnTo>
                <a:lnTo>
                  <a:pt x="456355" y="577452"/>
                </a:lnTo>
                <a:lnTo>
                  <a:pt x="414710" y="590597"/>
                </a:lnTo>
                <a:lnTo>
                  <a:pt x="368274" y="595160"/>
                </a:lnTo>
                <a:lnTo>
                  <a:pt x="657911" y="595160"/>
                </a:lnTo>
                <a:lnTo>
                  <a:pt x="694328" y="540086"/>
                </a:lnTo>
                <a:lnTo>
                  <a:pt x="711953" y="500156"/>
                </a:lnTo>
                <a:lnTo>
                  <a:pt x="724874" y="457339"/>
                </a:lnTo>
                <a:lnTo>
                  <a:pt x="732823" y="411885"/>
                </a:lnTo>
                <a:lnTo>
                  <a:pt x="735533" y="364045"/>
                </a:lnTo>
                <a:lnTo>
                  <a:pt x="732823" y="316213"/>
                </a:lnTo>
                <a:lnTo>
                  <a:pt x="724874" y="270766"/>
                </a:lnTo>
                <a:lnTo>
                  <a:pt x="711953" y="227954"/>
                </a:lnTo>
                <a:lnTo>
                  <a:pt x="694328" y="188030"/>
                </a:lnTo>
                <a:lnTo>
                  <a:pt x="672268" y="151242"/>
                </a:lnTo>
                <a:lnTo>
                  <a:pt x="657917" y="132968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8208" y="8753120"/>
            <a:ext cx="5544820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-40" dirty="0">
                <a:solidFill>
                  <a:srgbClr val="3F70B7"/>
                </a:solidFill>
                <a:latin typeface="Lucida Sans"/>
                <a:cs typeface="Lucida Sans"/>
              </a:rPr>
              <a:t>FORTALECIMIENTO</a:t>
            </a:r>
            <a:r>
              <a:rPr sz="1250" spc="-80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15" dirty="0">
                <a:solidFill>
                  <a:srgbClr val="3F70B7"/>
                </a:solidFill>
                <a:latin typeface="Lucida Sans"/>
                <a:cs typeface="Lucida Sans"/>
              </a:rPr>
              <a:t>DE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30" dirty="0">
                <a:solidFill>
                  <a:srgbClr val="3F70B7"/>
                </a:solidFill>
                <a:latin typeface="Lucida Sans"/>
                <a:cs typeface="Lucida Sans"/>
              </a:rPr>
              <a:t>INDICADORES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15" dirty="0">
                <a:solidFill>
                  <a:srgbClr val="3F70B7"/>
                </a:solidFill>
                <a:latin typeface="Lucida Sans"/>
                <a:cs typeface="Lucida Sans"/>
              </a:rPr>
              <a:t>DE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25" dirty="0">
                <a:solidFill>
                  <a:srgbClr val="3F70B7"/>
                </a:solidFill>
                <a:latin typeface="Lucida Sans"/>
                <a:cs typeface="Lucida Sans"/>
              </a:rPr>
              <a:t>DESARROLLO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5" dirty="0">
                <a:solidFill>
                  <a:srgbClr val="3F70B7"/>
                </a:solidFill>
                <a:latin typeface="Lucida Sans"/>
                <a:cs typeface="Lucida Sans"/>
              </a:rPr>
              <a:t>PERSONAL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5" dirty="0">
                <a:solidFill>
                  <a:srgbClr val="3F70B7"/>
                </a:solidFill>
                <a:latin typeface="Lucida Sans"/>
                <a:cs typeface="Lucida Sans"/>
              </a:rPr>
              <a:t>Y</a:t>
            </a:r>
            <a:r>
              <a:rPr sz="1250" spc="-7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250" spc="-20" dirty="0">
                <a:solidFill>
                  <a:srgbClr val="3F70B7"/>
                </a:solidFill>
                <a:latin typeface="Lucida Sans"/>
                <a:cs typeface="Lucida Sans"/>
              </a:rPr>
              <a:t>SOCIAL</a:t>
            </a:r>
            <a:endParaRPr sz="1250">
              <a:latin typeface="Lucida Sans"/>
              <a:cs typeface="Lucida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0899" y="8338749"/>
            <a:ext cx="412115" cy="380365"/>
          </a:xfrm>
          <a:custGeom>
            <a:avLst/>
            <a:gdLst/>
            <a:ahLst/>
            <a:cxnLst/>
            <a:rect l="l" t="t" r="r" b="b"/>
            <a:pathLst>
              <a:path w="412115" h="380365">
                <a:moveTo>
                  <a:pt x="113410" y="0"/>
                </a:moveTo>
                <a:lnTo>
                  <a:pt x="0" y="0"/>
                </a:lnTo>
                <a:lnTo>
                  <a:pt x="0" y="380136"/>
                </a:lnTo>
                <a:lnTo>
                  <a:pt x="80937" y="380136"/>
                </a:lnTo>
                <a:lnTo>
                  <a:pt x="80937" y="105994"/>
                </a:lnTo>
                <a:lnTo>
                  <a:pt x="154593" y="105994"/>
                </a:lnTo>
                <a:lnTo>
                  <a:pt x="113410" y="0"/>
                </a:lnTo>
                <a:close/>
              </a:path>
              <a:path w="412115" h="380365">
                <a:moveTo>
                  <a:pt x="154593" y="105994"/>
                </a:moveTo>
                <a:lnTo>
                  <a:pt x="80937" y="105994"/>
                </a:lnTo>
                <a:lnTo>
                  <a:pt x="188086" y="380136"/>
                </a:lnTo>
                <a:lnTo>
                  <a:pt x="223418" y="380136"/>
                </a:lnTo>
                <a:lnTo>
                  <a:pt x="279102" y="237667"/>
                </a:lnTo>
                <a:lnTo>
                  <a:pt x="205752" y="237667"/>
                </a:lnTo>
                <a:lnTo>
                  <a:pt x="154593" y="105994"/>
                </a:lnTo>
                <a:close/>
              </a:path>
              <a:path w="412115" h="380365">
                <a:moveTo>
                  <a:pt x="412051" y="105994"/>
                </a:moveTo>
                <a:lnTo>
                  <a:pt x="330568" y="105994"/>
                </a:lnTo>
                <a:lnTo>
                  <a:pt x="330568" y="380136"/>
                </a:lnTo>
                <a:lnTo>
                  <a:pt x="412051" y="380136"/>
                </a:lnTo>
                <a:lnTo>
                  <a:pt x="412051" y="105994"/>
                </a:lnTo>
                <a:close/>
              </a:path>
              <a:path w="412115" h="380365">
                <a:moveTo>
                  <a:pt x="412051" y="0"/>
                </a:moveTo>
                <a:lnTo>
                  <a:pt x="298068" y="0"/>
                </a:lnTo>
                <a:lnTo>
                  <a:pt x="205752" y="237667"/>
                </a:lnTo>
                <a:lnTo>
                  <a:pt x="279102" y="237667"/>
                </a:lnTo>
                <a:lnTo>
                  <a:pt x="330568" y="105994"/>
                </a:lnTo>
                <a:lnTo>
                  <a:pt x="412051" y="105994"/>
                </a:lnTo>
                <a:lnTo>
                  <a:pt x="41205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079" y="8338755"/>
            <a:ext cx="343535" cy="387350"/>
          </a:xfrm>
          <a:custGeom>
            <a:avLst/>
            <a:gdLst/>
            <a:ahLst/>
            <a:cxnLst/>
            <a:rect l="l" t="t" r="r" b="b"/>
            <a:pathLst>
              <a:path w="343534" h="387350">
                <a:moveTo>
                  <a:pt x="82067" y="0"/>
                </a:moveTo>
                <a:lnTo>
                  <a:pt x="0" y="0"/>
                </a:lnTo>
                <a:lnTo>
                  <a:pt x="0" y="227952"/>
                </a:lnTo>
                <a:lnTo>
                  <a:pt x="4671" y="272386"/>
                </a:lnTo>
                <a:lnTo>
                  <a:pt x="18759" y="310979"/>
                </a:lnTo>
                <a:lnTo>
                  <a:pt x="42378" y="342733"/>
                </a:lnTo>
                <a:lnTo>
                  <a:pt x="75639" y="366650"/>
                </a:lnTo>
                <a:lnTo>
                  <a:pt x="118655" y="381732"/>
                </a:lnTo>
                <a:lnTo>
                  <a:pt x="171538" y="386981"/>
                </a:lnTo>
                <a:lnTo>
                  <a:pt x="224419" y="381732"/>
                </a:lnTo>
                <a:lnTo>
                  <a:pt x="267439" y="366650"/>
                </a:lnTo>
                <a:lnTo>
                  <a:pt x="300707" y="342733"/>
                </a:lnTo>
                <a:lnTo>
                  <a:pt x="321230" y="315150"/>
                </a:lnTo>
                <a:lnTo>
                  <a:pt x="171538" y="315150"/>
                </a:lnTo>
                <a:lnTo>
                  <a:pt x="132800" y="308623"/>
                </a:lnTo>
                <a:lnTo>
                  <a:pt x="104795" y="290288"/>
                </a:lnTo>
                <a:lnTo>
                  <a:pt x="87794" y="262017"/>
                </a:lnTo>
                <a:lnTo>
                  <a:pt x="82067" y="225678"/>
                </a:lnTo>
                <a:lnTo>
                  <a:pt x="82067" y="0"/>
                </a:lnTo>
                <a:close/>
              </a:path>
              <a:path w="343534" h="387350">
                <a:moveTo>
                  <a:pt x="343103" y="0"/>
                </a:moveTo>
                <a:lnTo>
                  <a:pt x="260438" y="0"/>
                </a:lnTo>
                <a:lnTo>
                  <a:pt x="260438" y="225678"/>
                </a:lnTo>
                <a:lnTo>
                  <a:pt x="254804" y="262017"/>
                </a:lnTo>
                <a:lnTo>
                  <a:pt x="238005" y="290288"/>
                </a:lnTo>
                <a:lnTo>
                  <a:pt x="210198" y="308623"/>
                </a:lnTo>
                <a:lnTo>
                  <a:pt x="171538" y="315150"/>
                </a:lnTo>
                <a:lnTo>
                  <a:pt x="321230" y="315150"/>
                </a:lnTo>
                <a:lnTo>
                  <a:pt x="324334" y="310979"/>
                </a:lnTo>
                <a:lnTo>
                  <a:pt x="338429" y="272386"/>
                </a:lnTo>
                <a:lnTo>
                  <a:pt x="343103" y="227952"/>
                </a:lnTo>
                <a:lnTo>
                  <a:pt x="343103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12881" y="868332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214" y="0"/>
                </a:lnTo>
              </a:path>
            </a:pathLst>
          </a:custGeom>
          <a:ln w="711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53629" y="8339155"/>
            <a:ext cx="0" cy="308610"/>
          </a:xfrm>
          <a:custGeom>
            <a:avLst/>
            <a:gdLst/>
            <a:ahLst/>
            <a:cxnLst/>
            <a:rect l="l" t="t" r="r" b="b"/>
            <a:pathLst>
              <a:path h="308609">
                <a:moveTo>
                  <a:pt x="0" y="0"/>
                </a:moveTo>
                <a:lnTo>
                  <a:pt x="0" y="308610"/>
                </a:lnTo>
              </a:path>
            </a:pathLst>
          </a:custGeom>
          <a:ln w="81495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81310" y="8409983"/>
            <a:ext cx="0" cy="309245"/>
          </a:xfrm>
          <a:custGeom>
            <a:avLst/>
            <a:gdLst/>
            <a:ahLst/>
            <a:cxnLst/>
            <a:rect l="l" t="t" r="r" b="b"/>
            <a:pathLst>
              <a:path h="309245">
                <a:moveTo>
                  <a:pt x="0" y="0"/>
                </a:moveTo>
                <a:lnTo>
                  <a:pt x="0" y="308902"/>
                </a:lnTo>
              </a:path>
            </a:pathLst>
          </a:custGeom>
          <a:ln w="8148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9418" y="8374366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>
                <a:moveTo>
                  <a:pt x="0" y="0"/>
                </a:moveTo>
                <a:lnTo>
                  <a:pt x="303212" y="0"/>
                </a:lnTo>
              </a:path>
            </a:pathLst>
          </a:custGeom>
          <a:ln w="71234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24869" y="8338756"/>
            <a:ext cx="0" cy="380365"/>
          </a:xfrm>
          <a:custGeom>
            <a:avLst/>
            <a:gdLst/>
            <a:ahLst/>
            <a:cxnLst/>
            <a:rect l="l" t="t" r="r" b="b"/>
            <a:pathLst>
              <a:path h="380365">
                <a:moveTo>
                  <a:pt x="0" y="0"/>
                </a:moveTo>
                <a:lnTo>
                  <a:pt x="0" y="380136"/>
                </a:lnTo>
              </a:path>
            </a:pathLst>
          </a:custGeom>
          <a:ln w="8093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40516" y="8338757"/>
            <a:ext cx="351790" cy="380365"/>
          </a:xfrm>
          <a:custGeom>
            <a:avLst/>
            <a:gdLst/>
            <a:ahLst/>
            <a:cxnLst/>
            <a:rect l="l" t="t" r="r" b="b"/>
            <a:pathLst>
              <a:path w="351789" h="380365">
                <a:moveTo>
                  <a:pt x="149872" y="0"/>
                </a:moveTo>
                <a:lnTo>
                  <a:pt x="0" y="0"/>
                </a:lnTo>
                <a:lnTo>
                  <a:pt x="0" y="380123"/>
                </a:lnTo>
                <a:lnTo>
                  <a:pt x="150456" y="380123"/>
                </a:lnTo>
                <a:lnTo>
                  <a:pt x="198930" y="375621"/>
                </a:lnTo>
                <a:lnTo>
                  <a:pt x="242187" y="362525"/>
                </a:lnTo>
                <a:lnTo>
                  <a:pt x="279410" y="341454"/>
                </a:lnTo>
                <a:lnTo>
                  <a:pt x="309784" y="313026"/>
                </a:lnTo>
                <a:lnTo>
                  <a:pt x="312464" y="308876"/>
                </a:lnTo>
                <a:lnTo>
                  <a:pt x="80924" y="308876"/>
                </a:lnTo>
                <a:lnTo>
                  <a:pt x="80924" y="71221"/>
                </a:lnTo>
                <a:lnTo>
                  <a:pt x="312326" y="71221"/>
                </a:lnTo>
                <a:lnTo>
                  <a:pt x="309738" y="67230"/>
                </a:lnTo>
                <a:lnTo>
                  <a:pt x="279301" y="38803"/>
                </a:lnTo>
                <a:lnTo>
                  <a:pt x="241974" y="17684"/>
                </a:lnTo>
                <a:lnTo>
                  <a:pt x="198562" y="4530"/>
                </a:lnTo>
                <a:lnTo>
                  <a:pt x="149872" y="0"/>
                </a:lnTo>
                <a:close/>
              </a:path>
              <a:path w="351789" h="380365">
                <a:moveTo>
                  <a:pt x="312326" y="71221"/>
                </a:moveTo>
                <a:lnTo>
                  <a:pt x="150456" y="71221"/>
                </a:lnTo>
                <a:lnTo>
                  <a:pt x="201685" y="80369"/>
                </a:lnTo>
                <a:lnTo>
                  <a:pt x="238804" y="105495"/>
                </a:lnTo>
                <a:lnTo>
                  <a:pt x="261388" y="143123"/>
                </a:lnTo>
                <a:lnTo>
                  <a:pt x="269011" y="189776"/>
                </a:lnTo>
                <a:lnTo>
                  <a:pt x="260975" y="235790"/>
                </a:lnTo>
                <a:lnTo>
                  <a:pt x="237655" y="273686"/>
                </a:lnTo>
                <a:lnTo>
                  <a:pt x="200227" y="299402"/>
                </a:lnTo>
                <a:lnTo>
                  <a:pt x="149872" y="308876"/>
                </a:lnTo>
                <a:lnTo>
                  <a:pt x="312464" y="308876"/>
                </a:lnTo>
                <a:lnTo>
                  <a:pt x="332491" y="277859"/>
                </a:lnTo>
                <a:lnTo>
                  <a:pt x="346714" y="236569"/>
                </a:lnTo>
                <a:lnTo>
                  <a:pt x="351637" y="189776"/>
                </a:lnTo>
                <a:lnTo>
                  <a:pt x="346713" y="143374"/>
                </a:lnTo>
                <a:lnTo>
                  <a:pt x="332478" y="102306"/>
                </a:lnTo>
                <a:lnTo>
                  <a:pt x="312326" y="7122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90107" y="8338756"/>
            <a:ext cx="0" cy="380365"/>
          </a:xfrm>
          <a:custGeom>
            <a:avLst/>
            <a:gdLst/>
            <a:ahLst/>
            <a:cxnLst/>
            <a:rect l="l" t="t" r="r" b="b"/>
            <a:pathLst>
              <a:path h="380365">
                <a:moveTo>
                  <a:pt x="0" y="0"/>
                </a:moveTo>
                <a:lnTo>
                  <a:pt x="0" y="380136"/>
                </a:lnTo>
              </a:path>
            </a:pathLst>
          </a:custGeom>
          <a:ln w="8093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79544" y="8333049"/>
            <a:ext cx="314325" cy="393065"/>
          </a:xfrm>
          <a:custGeom>
            <a:avLst/>
            <a:gdLst/>
            <a:ahLst/>
            <a:cxnLst/>
            <a:rect l="l" t="t" r="r" b="b"/>
            <a:pathLst>
              <a:path w="314325" h="393065">
                <a:moveTo>
                  <a:pt x="44437" y="268998"/>
                </a:moveTo>
                <a:lnTo>
                  <a:pt x="0" y="332270"/>
                </a:lnTo>
                <a:lnTo>
                  <a:pt x="30093" y="356858"/>
                </a:lnTo>
                <a:lnTo>
                  <a:pt x="66817" y="375946"/>
                </a:lnTo>
                <a:lnTo>
                  <a:pt x="110595" y="388303"/>
                </a:lnTo>
                <a:lnTo>
                  <a:pt x="161848" y="392696"/>
                </a:lnTo>
                <a:lnTo>
                  <a:pt x="216851" y="386684"/>
                </a:lnTo>
                <a:lnTo>
                  <a:pt x="259489" y="369780"/>
                </a:lnTo>
                <a:lnTo>
                  <a:pt x="289845" y="343683"/>
                </a:lnTo>
                <a:lnTo>
                  <a:pt x="302178" y="320865"/>
                </a:lnTo>
                <a:lnTo>
                  <a:pt x="165265" y="320865"/>
                </a:lnTo>
                <a:lnTo>
                  <a:pt x="128040" y="316690"/>
                </a:lnTo>
                <a:lnTo>
                  <a:pt x="95240" y="305409"/>
                </a:lnTo>
                <a:lnTo>
                  <a:pt x="67245" y="288890"/>
                </a:lnTo>
                <a:lnTo>
                  <a:pt x="44437" y="268998"/>
                </a:lnTo>
                <a:close/>
              </a:path>
              <a:path w="314325" h="393065">
                <a:moveTo>
                  <a:pt x="156718" y="0"/>
                </a:moveTo>
                <a:lnTo>
                  <a:pt x="96434" y="9182"/>
                </a:lnTo>
                <a:lnTo>
                  <a:pt x="51057" y="34128"/>
                </a:lnTo>
                <a:lnTo>
                  <a:pt x="22458" y="70937"/>
                </a:lnTo>
                <a:lnTo>
                  <a:pt x="12509" y="115709"/>
                </a:lnTo>
                <a:lnTo>
                  <a:pt x="20014" y="156795"/>
                </a:lnTo>
                <a:lnTo>
                  <a:pt x="69247" y="206847"/>
                </a:lnTo>
                <a:lnTo>
                  <a:pt x="140094" y="230615"/>
                </a:lnTo>
                <a:lnTo>
                  <a:pt x="174617" y="238846"/>
                </a:lnTo>
                <a:lnTo>
                  <a:pt x="203737" y="247949"/>
                </a:lnTo>
                <a:lnTo>
                  <a:pt x="223850" y="260407"/>
                </a:lnTo>
                <a:lnTo>
                  <a:pt x="231355" y="278701"/>
                </a:lnTo>
                <a:lnTo>
                  <a:pt x="227360" y="294665"/>
                </a:lnTo>
                <a:lnTo>
                  <a:pt x="215193" y="308117"/>
                </a:lnTo>
                <a:lnTo>
                  <a:pt x="194585" y="317402"/>
                </a:lnTo>
                <a:lnTo>
                  <a:pt x="165265" y="320865"/>
                </a:lnTo>
                <a:lnTo>
                  <a:pt x="302178" y="320865"/>
                </a:lnTo>
                <a:lnTo>
                  <a:pt x="307999" y="310095"/>
                </a:lnTo>
                <a:lnTo>
                  <a:pt x="314032" y="270713"/>
                </a:lnTo>
                <a:lnTo>
                  <a:pt x="304652" y="225493"/>
                </a:lnTo>
                <a:lnTo>
                  <a:pt x="279923" y="194058"/>
                </a:lnTo>
                <a:lnTo>
                  <a:pt x="244961" y="173096"/>
                </a:lnTo>
                <a:lnTo>
                  <a:pt x="204882" y="159294"/>
                </a:lnTo>
                <a:lnTo>
                  <a:pt x="164804" y="149339"/>
                </a:lnTo>
                <a:lnTo>
                  <a:pt x="129842" y="139920"/>
                </a:lnTo>
                <a:lnTo>
                  <a:pt x="105112" y="127722"/>
                </a:lnTo>
                <a:lnTo>
                  <a:pt x="95732" y="109435"/>
                </a:lnTo>
                <a:lnTo>
                  <a:pt x="99296" y="93935"/>
                </a:lnTo>
                <a:lnTo>
                  <a:pt x="109702" y="82073"/>
                </a:lnTo>
                <a:lnTo>
                  <a:pt x="126518" y="74488"/>
                </a:lnTo>
                <a:lnTo>
                  <a:pt x="149313" y="71818"/>
                </a:lnTo>
                <a:lnTo>
                  <a:pt x="290882" y="71818"/>
                </a:lnTo>
                <a:lnTo>
                  <a:pt x="304901" y="53009"/>
                </a:lnTo>
                <a:lnTo>
                  <a:pt x="274371" y="30051"/>
                </a:lnTo>
                <a:lnTo>
                  <a:pt x="239353" y="13460"/>
                </a:lnTo>
                <a:lnTo>
                  <a:pt x="200063" y="3391"/>
                </a:lnTo>
                <a:lnTo>
                  <a:pt x="156718" y="0"/>
                </a:lnTo>
                <a:close/>
              </a:path>
              <a:path w="314325" h="393065">
                <a:moveTo>
                  <a:pt x="290882" y="71818"/>
                </a:moveTo>
                <a:lnTo>
                  <a:pt x="149313" y="71818"/>
                </a:lnTo>
                <a:lnTo>
                  <a:pt x="178611" y="74309"/>
                </a:lnTo>
                <a:lnTo>
                  <a:pt x="207583" y="81927"/>
                </a:lnTo>
                <a:lnTo>
                  <a:pt x="235062" y="94889"/>
                </a:lnTo>
                <a:lnTo>
                  <a:pt x="259880" y="113410"/>
                </a:lnTo>
                <a:lnTo>
                  <a:pt x="290882" y="71818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29378" y="8332482"/>
            <a:ext cx="361950" cy="393700"/>
          </a:xfrm>
          <a:custGeom>
            <a:avLst/>
            <a:gdLst/>
            <a:ahLst/>
            <a:cxnLst/>
            <a:rect l="l" t="t" r="r" b="b"/>
            <a:pathLst>
              <a:path w="361950" h="393700">
                <a:moveTo>
                  <a:pt x="202907" y="0"/>
                </a:moveTo>
                <a:lnTo>
                  <a:pt x="155602" y="4730"/>
                </a:lnTo>
                <a:lnTo>
                  <a:pt x="112590" y="18441"/>
                </a:lnTo>
                <a:lnTo>
                  <a:pt x="74958" y="40418"/>
                </a:lnTo>
                <a:lnTo>
                  <a:pt x="43796" y="69941"/>
                </a:lnTo>
                <a:lnTo>
                  <a:pt x="20190" y="106294"/>
                </a:lnTo>
                <a:lnTo>
                  <a:pt x="5228" y="148760"/>
                </a:lnTo>
                <a:lnTo>
                  <a:pt x="0" y="196621"/>
                </a:lnTo>
                <a:lnTo>
                  <a:pt x="5228" y="244294"/>
                </a:lnTo>
                <a:lnTo>
                  <a:pt x="20190" y="286689"/>
                </a:lnTo>
                <a:lnTo>
                  <a:pt x="43796" y="323055"/>
                </a:lnTo>
                <a:lnTo>
                  <a:pt x="74958" y="352644"/>
                </a:lnTo>
                <a:lnTo>
                  <a:pt x="112590" y="374706"/>
                </a:lnTo>
                <a:lnTo>
                  <a:pt x="155602" y="388493"/>
                </a:lnTo>
                <a:lnTo>
                  <a:pt x="202907" y="393255"/>
                </a:lnTo>
                <a:lnTo>
                  <a:pt x="259001" y="385303"/>
                </a:lnTo>
                <a:lnTo>
                  <a:pt x="303285" y="364259"/>
                </a:lnTo>
                <a:lnTo>
                  <a:pt x="336992" y="334346"/>
                </a:lnTo>
                <a:lnTo>
                  <a:pt x="346100" y="321424"/>
                </a:lnTo>
                <a:lnTo>
                  <a:pt x="202907" y="321424"/>
                </a:lnTo>
                <a:lnTo>
                  <a:pt x="154871" y="312021"/>
                </a:lnTo>
                <a:lnTo>
                  <a:pt x="116984" y="285950"/>
                </a:lnTo>
                <a:lnTo>
                  <a:pt x="92135" y="246414"/>
                </a:lnTo>
                <a:lnTo>
                  <a:pt x="83210" y="196621"/>
                </a:lnTo>
                <a:lnTo>
                  <a:pt x="92135" y="146820"/>
                </a:lnTo>
                <a:lnTo>
                  <a:pt x="116984" y="107281"/>
                </a:lnTo>
                <a:lnTo>
                  <a:pt x="154871" y="81208"/>
                </a:lnTo>
                <a:lnTo>
                  <a:pt x="202907" y="71805"/>
                </a:lnTo>
                <a:lnTo>
                  <a:pt x="346555" y="71805"/>
                </a:lnTo>
                <a:lnTo>
                  <a:pt x="336992" y="58180"/>
                </a:lnTo>
                <a:lnTo>
                  <a:pt x="303285" y="28494"/>
                </a:lnTo>
                <a:lnTo>
                  <a:pt x="259001" y="7782"/>
                </a:lnTo>
                <a:lnTo>
                  <a:pt x="202907" y="0"/>
                </a:lnTo>
                <a:close/>
              </a:path>
              <a:path w="361950" h="393700">
                <a:moveTo>
                  <a:pt x="291807" y="266179"/>
                </a:moveTo>
                <a:lnTo>
                  <a:pt x="276638" y="287777"/>
                </a:lnTo>
                <a:lnTo>
                  <a:pt x="255911" y="305327"/>
                </a:lnTo>
                <a:lnTo>
                  <a:pt x="230907" y="317114"/>
                </a:lnTo>
                <a:lnTo>
                  <a:pt x="202907" y="321424"/>
                </a:lnTo>
                <a:lnTo>
                  <a:pt x="346100" y="321424"/>
                </a:lnTo>
                <a:lnTo>
                  <a:pt x="361353" y="299783"/>
                </a:lnTo>
                <a:lnTo>
                  <a:pt x="291807" y="266179"/>
                </a:lnTo>
                <a:close/>
              </a:path>
              <a:path w="361950" h="393700">
                <a:moveTo>
                  <a:pt x="346555" y="71805"/>
                </a:moveTo>
                <a:lnTo>
                  <a:pt x="202907" y="71805"/>
                </a:lnTo>
                <a:lnTo>
                  <a:pt x="230907" y="76118"/>
                </a:lnTo>
                <a:lnTo>
                  <a:pt x="255911" y="87912"/>
                </a:lnTo>
                <a:lnTo>
                  <a:pt x="276638" y="105474"/>
                </a:lnTo>
                <a:lnTo>
                  <a:pt x="291807" y="127088"/>
                </a:lnTo>
                <a:lnTo>
                  <a:pt x="361353" y="92887"/>
                </a:lnTo>
                <a:lnTo>
                  <a:pt x="346555" y="71805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79526" y="8338756"/>
            <a:ext cx="0" cy="380365"/>
          </a:xfrm>
          <a:custGeom>
            <a:avLst/>
            <a:gdLst/>
            <a:ahLst/>
            <a:cxnLst/>
            <a:rect l="l" t="t" r="r" b="b"/>
            <a:pathLst>
              <a:path h="380365">
                <a:moveTo>
                  <a:pt x="0" y="0"/>
                </a:moveTo>
                <a:lnTo>
                  <a:pt x="0" y="380136"/>
                </a:lnTo>
              </a:path>
            </a:pathLst>
          </a:custGeom>
          <a:ln w="8093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95191" y="8338759"/>
            <a:ext cx="306070" cy="380365"/>
          </a:xfrm>
          <a:custGeom>
            <a:avLst/>
            <a:gdLst/>
            <a:ahLst/>
            <a:cxnLst/>
            <a:rect l="l" t="t" r="r" b="b"/>
            <a:pathLst>
              <a:path w="306070" h="380365">
                <a:moveTo>
                  <a:pt x="177825" y="0"/>
                </a:moveTo>
                <a:lnTo>
                  <a:pt x="0" y="0"/>
                </a:lnTo>
                <a:lnTo>
                  <a:pt x="0" y="380123"/>
                </a:lnTo>
                <a:lnTo>
                  <a:pt x="80937" y="380123"/>
                </a:lnTo>
                <a:lnTo>
                  <a:pt x="80937" y="244487"/>
                </a:lnTo>
                <a:lnTo>
                  <a:pt x="177825" y="244487"/>
                </a:lnTo>
                <a:lnTo>
                  <a:pt x="232396" y="234727"/>
                </a:lnTo>
                <a:lnTo>
                  <a:pt x="272437" y="208295"/>
                </a:lnTo>
                <a:lnTo>
                  <a:pt x="294694" y="173240"/>
                </a:lnTo>
                <a:lnTo>
                  <a:pt x="80937" y="173240"/>
                </a:lnTo>
                <a:lnTo>
                  <a:pt x="80937" y="71221"/>
                </a:lnTo>
                <a:lnTo>
                  <a:pt x="294633" y="71221"/>
                </a:lnTo>
                <a:lnTo>
                  <a:pt x="272651" y="36264"/>
                </a:lnTo>
                <a:lnTo>
                  <a:pt x="232637" y="9770"/>
                </a:lnTo>
                <a:lnTo>
                  <a:pt x="177825" y="0"/>
                </a:lnTo>
                <a:close/>
              </a:path>
              <a:path w="306070" h="380365">
                <a:moveTo>
                  <a:pt x="294633" y="71221"/>
                </a:moveTo>
                <a:lnTo>
                  <a:pt x="166433" y="71221"/>
                </a:lnTo>
                <a:lnTo>
                  <a:pt x="188708" y="74750"/>
                </a:lnTo>
                <a:lnTo>
                  <a:pt x="206595" y="84905"/>
                </a:lnTo>
                <a:lnTo>
                  <a:pt x="218498" y="101043"/>
                </a:lnTo>
                <a:lnTo>
                  <a:pt x="222821" y="122516"/>
                </a:lnTo>
                <a:lnTo>
                  <a:pt x="218498" y="143665"/>
                </a:lnTo>
                <a:lnTo>
                  <a:pt x="206595" y="159632"/>
                </a:lnTo>
                <a:lnTo>
                  <a:pt x="188708" y="169722"/>
                </a:lnTo>
                <a:lnTo>
                  <a:pt x="166433" y="173240"/>
                </a:lnTo>
                <a:lnTo>
                  <a:pt x="294694" y="173240"/>
                </a:lnTo>
                <a:lnTo>
                  <a:pt x="297090" y="169467"/>
                </a:lnTo>
                <a:lnTo>
                  <a:pt x="305498" y="122516"/>
                </a:lnTo>
                <a:lnTo>
                  <a:pt x="297170" y="75255"/>
                </a:lnTo>
                <a:lnTo>
                  <a:pt x="294633" y="7122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47901" y="868332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214" y="0"/>
                </a:lnTo>
              </a:path>
            </a:pathLst>
          </a:custGeom>
          <a:ln w="711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88649" y="8339155"/>
            <a:ext cx="0" cy="308610"/>
          </a:xfrm>
          <a:custGeom>
            <a:avLst/>
            <a:gdLst/>
            <a:ahLst/>
            <a:cxnLst/>
            <a:rect l="l" t="t" r="r" b="b"/>
            <a:pathLst>
              <a:path h="308609">
                <a:moveTo>
                  <a:pt x="0" y="0"/>
                </a:moveTo>
                <a:lnTo>
                  <a:pt x="0" y="308610"/>
                </a:lnTo>
              </a:path>
            </a:pathLst>
          </a:custGeom>
          <a:ln w="81495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85227" y="8338756"/>
            <a:ext cx="0" cy="380365"/>
          </a:xfrm>
          <a:custGeom>
            <a:avLst/>
            <a:gdLst/>
            <a:ahLst/>
            <a:cxnLst/>
            <a:rect l="l" t="t" r="r" b="b"/>
            <a:pathLst>
              <a:path h="380365">
                <a:moveTo>
                  <a:pt x="0" y="0"/>
                </a:moveTo>
                <a:lnTo>
                  <a:pt x="0" y="380136"/>
                </a:lnTo>
              </a:path>
            </a:pathLst>
          </a:custGeom>
          <a:ln w="8093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00879" y="8338749"/>
            <a:ext cx="340360" cy="380365"/>
          </a:xfrm>
          <a:custGeom>
            <a:avLst/>
            <a:gdLst/>
            <a:ahLst/>
            <a:cxnLst/>
            <a:rect l="l" t="t" r="r" b="b"/>
            <a:pathLst>
              <a:path w="340360" h="380365">
                <a:moveTo>
                  <a:pt x="83210" y="0"/>
                </a:moveTo>
                <a:lnTo>
                  <a:pt x="0" y="0"/>
                </a:lnTo>
                <a:lnTo>
                  <a:pt x="0" y="380136"/>
                </a:lnTo>
                <a:lnTo>
                  <a:pt x="80924" y="380136"/>
                </a:lnTo>
                <a:lnTo>
                  <a:pt x="80924" y="132219"/>
                </a:lnTo>
                <a:lnTo>
                  <a:pt x="180694" y="132219"/>
                </a:lnTo>
                <a:lnTo>
                  <a:pt x="83210" y="0"/>
                </a:lnTo>
                <a:close/>
              </a:path>
              <a:path w="340360" h="380365">
                <a:moveTo>
                  <a:pt x="180694" y="132219"/>
                </a:moveTo>
                <a:lnTo>
                  <a:pt x="80924" y="132219"/>
                </a:lnTo>
                <a:lnTo>
                  <a:pt x="262166" y="380136"/>
                </a:lnTo>
                <a:lnTo>
                  <a:pt x="340220" y="380136"/>
                </a:lnTo>
                <a:lnTo>
                  <a:pt x="340220" y="238810"/>
                </a:lnTo>
                <a:lnTo>
                  <a:pt x="259283" y="238810"/>
                </a:lnTo>
                <a:lnTo>
                  <a:pt x="180694" y="132219"/>
                </a:lnTo>
                <a:close/>
              </a:path>
              <a:path w="340360" h="380365">
                <a:moveTo>
                  <a:pt x="340220" y="0"/>
                </a:moveTo>
                <a:lnTo>
                  <a:pt x="259283" y="0"/>
                </a:lnTo>
                <a:lnTo>
                  <a:pt x="259283" y="238810"/>
                </a:lnTo>
                <a:lnTo>
                  <a:pt x="340220" y="238810"/>
                </a:lnTo>
                <a:lnTo>
                  <a:pt x="340220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76369" y="8338753"/>
            <a:ext cx="394970" cy="380365"/>
          </a:xfrm>
          <a:custGeom>
            <a:avLst/>
            <a:gdLst/>
            <a:ahLst/>
            <a:cxnLst/>
            <a:rect l="l" t="t" r="r" b="b"/>
            <a:pathLst>
              <a:path w="394970" h="380365">
                <a:moveTo>
                  <a:pt x="247929" y="0"/>
                </a:moveTo>
                <a:lnTo>
                  <a:pt x="146481" y="0"/>
                </a:lnTo>
                <a:lnTo>
                  <a:pt x="0" y="380136"/>
                </a:lnTo>
                <a:lnTo>
                  <a:pt x="91744" y="380136"/>
                </a:lnTo>
                <a:lnTo>
                  <a:pt x="115697" y="315734"/>
                </a:lnTo>
                <a:lnTo>
                  <a:pt x="369562" y="315734"/>
                </a:lnTo>
                <a:lnTo>
                  <a:pt x="342115" y="244487"/>
                </a:lnTo>
                <a:lnTo>
                  <a:pt x="137896" y="244487"/>
                </a:lnTo>
                <a:lnTo>
                  <a:pt x="197205" y="80924"/>
                </a:lnTo>
                <a:lnTo>
                  <a:pt x="279104" y="80924"/>
                </a:lnTo>
                <a:lnTo>
                  <a:pt x="247929" y="0"/>
                </a:lnTo>
                <a:close/>
              </a:path>
              <a:path w="394970" h="380365">
                <a:moveTo>
                  <a:pt x="369562" y="315734"/>
                </a:moveTo>
                <a:lnTo>
                  <a:pt x="278701" y="315734"/>
                </a:lnTo>
                <a:lnTo>
                  <a:pt x="302628" y="380136"/>
                </a:lnTo>
                <a:lnTo>
                  <a:pt x="394373" y="380136"/>
                </a:lnTo>
                <a:lnTo>
                  <a:pt x="369562" y="315734"/>
                </a:lnTo>
                <a:close/>
              </a:path>
              <a:path w="394970" h="380365">
                <a:moveTo>
                  <a:pt x="279104" y="80924"/>
                </a:moveTo>
                <a:lnTo>
                  <a:pt x="197205" y="80924"/>
                </a:lnTo>
                <a:lnTo>
                  <a:pt x="256463" y="244487"/>
                </a:lnTo>
                <a:lnTo>
                  <a:pt x="342115" y="244487"/>
                </a:lnTo>
                <a:lnTo>
                  <a:pt x="279104" y="8092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05994" y="8338746"/>
            <a:ext cx="308610" cy="380365"/>
          </a:xfrm>
          <a:custGeom>
            <a:avLst/>
            <a:gdLst/>
            <a:ahLst/>
            <a:cxnLst/>
            <a:rect l="l" t="t" r="r" b="b"/>
            <a:pathLst>
              <a:path w="308610" h="380365">
                <a:moveTo>
                  <a:pt x="177825" y="0"/>
                </a:moveTo>
                <a:lnTo>
                  <a:pt x="0" y="0"/>
                </a:lnTo>
                <a:lnTo>
                  <a:pt x="0" y="380136"/>
                </a:lnTo>
                <a:lnTo>
                  <a:pt x="80937" y="380136"/>
                </a:lnTo>
                <a:lnTo>
                  <a:pt x="80937" y="245059"/>
                </a:lnTo>
                <a:lnTo>
                  <a:pt x="228028" y="245059"/>
                </a:lnTo>
                <a:lnTo>
                  <a:pt x="222275" y="235381"/>
                </a:lnTo>
                <a:lnTo>
                  <a:pt x="252684" y="223036"/>
                </a:lnTo>
                <a:lnTo>
                  <a:pt x="279565" y="200325"/>
                </a:lnTo>
                <a:lnTo>
                  <a:pt x="294795" y="173812"/>
                </a:lnTo>
                <a:lnTo>
                  <a:pt x="80937" y="173812"/>
                </a:lnTo>
                <a:lnTo>
                  <a:pt x="80937" y="71234"/>
                </a:lnTo>
                <a:lnTo>
                  <a:pt x="295633" y="71234"/>
                </a:lnTo>
                <a:lnTo>
                  <a:pt x="271646" y="34761"/>
                </a:lnTo>
                <a:lnTo>
                  <a:pt x="231274" y="9206"/>
                </a:lnTo>
                <a:lnTo>
                  <a:pt x="177825" y="0"/>
                </a:lnTo>
                <a:close/>
              </a:path>
              <a:path w="308610" h="380365">
                <a:moveTo>
                  <a:pt x="228028" y="245059"/>
                </a:moveTo>
                <a:lnTo>
                  <a:pt x="140195" y="245059"/>
                </a:lnTo>
                <a:lnTo>
                  <a:pt x="214871" y="380136"/>
                </a:lnTo>
                <a:lnTo>
                  <a:pt x="308330" y="380136"/>
                </a:lnTo>
                <a:lnTo>
                  <a:pt x="228028" y="245059"/>
                </a:lnTo>
                <a:close/>
              </a:path>
              <a:path w="308610" h="380365">
                <a:moveTo>
                  <a:pt x="295633" y="71234"/>
                </a:moveTo>
                <a:lnTo>
                  <a:pt x="166420" y="71234"/>
                </a:lnTo>
                <a:lnTo>
                  <a:pt x="188704" y="74754"/>
                </a:lnTo>
                <a:lnTo>
                  <a:pt x="206600" y="84848"/>
                </a:lnTo>
                <a:lnTo>
                  <a:pt x="218509" y="100820"/>
                </a:lnTo>
                <a:lnTo>
                  <a:pt x="222834" y="121970"/>
                </a:lnTo>
                <a:lnTo>
                  <a:pt x="218509" y="143770"/>
                </a:lnTo>
                <a:lnTo>
                  <a:pt x="206600" y="160069"/>
                </a:lnTo>
                <a:lnTo>
                  <a:pt x="188704" y="170278"/>
                </a:lnTo>
                <a:lnTo>
                  <a:pt x="166420" y="173812"/>
                </a:lnTo>
                <a:lnTo>
                  <a:pt x="294795" y="173812"/>
                </a:lnTo>
                <a:lnTo>
                  <a:pt x="298749" y="166928"/>
                </a:lnTo>
                <a:lnTo>
                  <a:pt x="306069" y="122529"/>
                </a:lnTo>
                <a:lnTo>
                  <a:pt x="297168" y="73568"/>
                </a:lnTo>
                <a:lnTo>
                  <a:pt x="295633" y="712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12834" y="8338756"/>
            <a:ext cx="0" cy="380365"/>
          </a:xfrm>
          <a:custGeom>
            <a:avLst/>
            <a:gdLst/>
            <a:ahLst/>
            <a:cxnLst/>
            <a:rect l="l" t="t" r="r" b="b"/>
            <a:pathLst>
              <a:path h="380365">
                <a:moveTo>
                  <a:pt x="0" y="0"/>
                </a:moveTo>
                <a:lnTo>
                  <a:pt x="0" y="380136"/>
                </a:lnTo>
              </a:path>
            </a:pathLst>
          </a:custGeom>
          <a:ln w="8093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10219" y="8332482"/>
            <a:ext cx="397510" cy="393700"/>
          </a:xfrm>
          <a:custGeom>
            <a:avLst/>
            <a:gdLst/>
            <a:ahLst/>
            <a:cxnLst/>
            <a:rect l="l" t="t" r="r" b="b"/>
            <a:pathLst>
              <a:path w="397510" h="393700">
                <a:moveTo>
                  <a:pt x="198932" y="0"/>
                </a:moveTo>
                <a:lnTo>
                  <a:pt x="151659" y="4879"/>
                </a:lnTo>
                <a:lnTo>
                  <a:pt x="109142" y="18941"/>
                </a:lnTo>
                <a:lnTo>
                  <a:pt x="72297" y="41317"/>
                </a:lnTo>
                <a:lnTo>
                  <a:pt x="42043" y="71141"/>
                </a:lnTo>
                <a:lnTo>
                  <a:pt x="19297" y="107544"/>
                </a:lnTo>
                <a:lnTo>
                  <a:pt x="4977" y="149660"/>
                </a:lnTo>
                <a:lnTo>
                  <a:pt x="0" y="196621"/>
                </a:lnTo>
                <a:lnTo>
                  <a:pt x="4977" y="243587"/>
                </a:lnTo>
                <a:lnTo>
                  <a:pt x="19297" y="285706"/>
                </a:lnTo>
                <a:lnTo>
                  <a:pt x="42043" y="322111"/>
                </a:lnTo>
                <a:lnTo>
                  <a:pt x="72297" y="351936"/>
                </a:lnTo>
                <a:lnTo>
                  <a:pt x="109142" y="374313"/>
                </a:lnTo>
                <a:lnTo>
                  <a:pt x="151659" y="388375"/>
                </a:lnTo>
                <a:lnTo>
                  <a:pt x="198932" y="393255"/>
                </a:lnTo>
                <a:lnTo>
                  <a:pt x="245984" y="388375"/>
                </a:lnTo>
                <a:lnTo>
                  <a:pt x="288341" y="374313"/>
                </a:lnTo>
                <a:lnTo>
                  <a:pt x="325077" y="351936"/>
                </a:lnTo>
                <a:lnTo>
                  <a:pt x="355264" y="322111"/>
                </a:lnTo>
                <a:lnTo>
                  <a:pt x="355693" y="321424"/>
                </a:lnTo>
                <a:lnTo>
                  <a:pt x="198932" y="321424"/>
                </a:lnTo>
                <a:lnTo>
                  <a:pt x="151024" y="311860"/>
                </a:lnTo>
                <a:lnTo>
                  <a:pt x="114558" y="285521"/>
                </a:lnTo>
                <a:lnTo>
                  <a:pt x="91349" y="245932"/>
                </a:lnTo>
                <a:lnTo>
                  <a:pt x="83210" y="196621"/>
                </a:lnTo>
                <a:lnTo>
                  <a:pt x="91349" y="147061"/>
                </a:lnTo>
                <a:lnTo>
                  <a:pt x="114558" y="107495"/>
                </a:lnTo>
                <a:lnTo>
                  <a:pt x="151024" y="81289"/>
                </a:lnTo>
                <a:lnTo>
                  <a:pt x="198932" y="71805"/>
                </a:lnTo>
                <a:lnTo>
                  <a:pt x="355678" y="71805"/>
                </a:lnTo>
                <a:lnTo>
                  <a:pt x="355264" y="71141"/>
                </a:lnTo>
                <a:lnTo>
                  <a:pt x="325077" y="41317"/>
                </a:lnTo>
                <a:lnTo>
                  <a:pt x="288341" y="18941"/>
                </a:lnTo>
                <a:lnTo>
                  <a:pt x="245984" y="4879"/>
                </a:lnTo>
                <a:lnTo>
                  <a:pt x="198932" y="0"/>
                </a:lnTo>
                <a:close/>
              </a:path>
              <a:path w="397510" h="393700">
                <a:moveTo>
                  <a:pt x="355678" y="71805"/>
                </a:moveTo>
                <a:lnTo>
                  <a:pt x="198932" y="71805"/>
                </a:lnTo>
                <a:lnTo>
                  <a:pt x="246481" y="81289"/>
                </a:lnTo>
                <a:lnTo>
                  <a:pt x="282762" y="107495"/>
                </a:lnTo>
                <a:lnTo>
                  <a:pt x="305903" y="147061"/>
                </a:lnTo>
                <a:lnTo>
                  <a:pt x="314032" y="196621"/>
                </a:lnTo>
                <a:lnTo>
                  <a:pt x="305903" y="245932"/>
                </a:lnTo>
                <a:lnTo>
                  <a:pt x="282762" y="285521"/>
                </a:lnTo>
                <a:lnTo>
                  <a:pt x="246481" y="311860"/>
                </a:lnTo>
                <a:lnTo>
                  <a:pt x="198932" y="321424"/>
                </a:lnTo>
                <a:lnTo>
                  <a:pt x="355693" y="321424"/>
                </a:lnTo>
                <a:lnTo>
                  <a:pt x="377974" y="285706"/>
                </a:lnTo>
                <a:lnTo>
                  <a:pt x="392281" y="243587"/>
                </a:lnTo>
                <a:lnTo>
                  <a:pt x="397255" y="196621"/>
                </a:lnTo>
                <a:lnTo>
                  <a:pt x="392281" y="149660"/>
                </a:lnTo>
                <a:lnTo>
                  <a:pt x="377974" y="107544"/>
                </a:lnTo>
                <a:lnTo>
                  <a:pt x="355678" y="71805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61869" y="368721"/>
            <a:ext cx="126060" cy="1576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09655" y="50899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7975" y="0"/>
                </a:lnTo>
              </a:path>
            </a:pathLst>
          </a:custGeom>
          <a:ln w="2920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09655" y="460101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90">
                <a:moveTo>
                  <a:pt x="0" y="34290"/>
                </a:moveTo>
                <a:lnTo>
                  <a:pt x="32473" y="34290"/>
                </a:lnTo>
                <a:lnTo>
                  <a:pt x="32473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09655" y="44613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362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09655" y="39914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3019"/>
                </a:moveTo>
                <a:lnTo>
                  <a:pt x="32473" y="33019"/>
                </a:lnTo>
                <a:lnTo>
                  <a:pt x="32473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09655" y="38517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7975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42991" y="371010"/>
            <a:ext cx="255286" cy="152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35318" y="371005"/>
            <a:ext cx="0" cy="153035"/>
          </a:xfrm>
          <a:custGeom>
            <a:avLst/>
            <a:gdLst/>
            <a:ahLst/>
            <a:cxnLst/>
            <a:rect l="l" t="t" r="r" b="b"/>
            <a:pathLst>
              <a:path h="153034">
                <a:moveTo>
                  <a:pt x="0" y="0"/>
                </a:moveTo>
                <a:lnTo>
                  <a:pt x="0" y="152590"/>
                </a:lnTo>
              </a:path>
            </a:pathLst>
          </a:custGeom>
          <a:ln w="32486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81762" y="50899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75" y="0"/>
                </a:lnTo>
              </a:path>
            </a:pathLst>
          </a:custGeom>
          <a:ln w="2920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81762" y="460101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90">
                <a:moveTo>
                  <a:pt x="0" y="34290"/>
                </a:moveTo>
                <a:lnTo>
                  <a:pt x="32473" y="34290"/>
                </a:lnTo>
                <a:lnTo>
                  <a:pt x="32473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81762" y="44613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362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81762" y="39914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3019"/>
                </a:moveTo>
                <a:lnTo>
                  <a:pt x="32473" y="33019"/>
                </a:lnTo>
                <a:lnTo>
                  <a:pt x="32473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81762" y="38517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75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15090" y="371011"/>
            <a:ext cx="165417" cy="1525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10689" y="371010"/>
            <a:ext cx="127190" cy="15259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962327" y="371010"/>
            <a:ext cx="123761" cy="1525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09407" y="50899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62" y="0"/>
                </a:lnTo>
              </a:path>
            </a:pathLst>
          </a:custGeom>
          <a:ln w="2920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09407" y="460101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90">
                <a:moveTo>
                  <a:pt x="0" y="34290"/>
                </a:moveTo>
                <a:lnTo>
                  <a:pt x="32473" y="34290"/>
                </a:lnTo>
                <a:lnTo>
                  <a:pt x="32473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09407" y="44613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375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9407" y="39914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3019"/>
                </a:moveTo>
                <a:lnTo>
                  <a:pt x="32473" y="33019"/>
                </a:lnTo>
                <a:lnTo>
                  <a:pt x="32473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09407" y="38517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62" y="0"/>
                </a:lnTo>
              </a:path>
            </a:pathLst>
          </a:custGeom>
          <a:ln w="2794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63479" y="571441"/>
            <a:ext cx="269240" cy="389255"/>
          </a:xfrm>
          <a:custGeom>
            <a:avLst/>
            <a:gdLst/>
            <a:ahLst/>
            <a:cxnLst/>
            <a:rect l="l" t="t" r="r" b="b"/>
            <a:pathLst>
              <a:path w="269239" h="389255">
                <a:moveTo>
                  <a:pt x="238513" y="42506"/>
                </a:moveTo>
                <a:lnTo>
                  <a:pt x="135889" y="42506"/>
                </a:lnTo>
                <a:lnTo>
                  <a:pt x="165740" y="46508"/>
                </a:lnTo>
                <a:lnTo>
                  <a:pt x="192036" y="59016"/>
                </a:lnTo>
                <a:lnTo>
                  <a:pt x="210760" y="80783"/>
                </a:lnTo>
                <a:lnTo>
                  <a:pt x="217893" y="112560"/>
                </a:lnTo>
                <a:lnTo>
                  <a:pt x="213232" y="140857"/>
                </a:lnTo>
                <a:lnTo>
                  <a:pt x="176618" y="199857"/>
                </a:lnTo>
                <a:lnTo>
                  <a:pt x="145121" y="232189"/>
                </a:lnTo>
                <a:lnTo>
                  <a:pt x="105131" y="267494"/>
                </a:lnTo>
                <a:lnTo>
                  <a:pt x="56876" y="306586"/>
                </a:lnTo>
                <a:lnTo>
                  <a:pt x="584" y="350278"/>
                </a:lnTo>
                <a:lnTo>
                  <a:pt x="584" y="388759"/>
                </a:lnTo>
                <a:lnTo>
                  <a:pt x="268846" y="388759"/>
                </a:lnTo>
                <a:lnTo>
                  <a:pt x="268846" y="346252"/>
                </a:lnTo>
                <a:lnTo>
                  <a:pt x="77317" y="346252"/>
                </a:lnTo>
                <a:lnTo>
                  <a:pt x="129210" y="305059"/>
                </a:lnTo>
                <a:lnTo>
                  <a:pt x="174948" y="265509"/>
                </a:lnTo>
                <a:lnTo>
                  <a:pt x="213067" y="227044"/>
                </a:lnTo>
                <a:lnTo>
                  <a:pt x="242107" y="189103"/>
                </a:lnTo>
                <a:lnTo>
                  <a:pt x="260603" y="151129"/>
                </a:lnTo>
                <a:lnTo>
                  <a:pt x="267093" y="112560"/>
                </a:lnTo>
                <a:lnTo>
                  <a:pt x="255733" y="62750"/>
                </a:lnTo>
                <a:lnTo>
                  <a:pt x="238513" y="42506"/>
                </a:lnTo>
                <a:close/>
              </a:path>
              <a:path w="269239" h="389255">
                <a:moveTo>
                  <a:pt x="135889" y="0"/>
                </a:moveTo>
                <a:lnTo>
                  <a:pt x="95636" y="3931"/>
                </a:lnTo>
                <a:lnTo>
                  <a:pt x="58505" y="15509"/>
                </a:lnTo>
                <a:lnTo>
                  <a:pt x="26094" y="34407"/>
                </a:lnTo>
                <a:lnTo>
                  <a:pt x="0" y="60299"/>
                </a:lnTo>
                <a:lnTo>
                  <a:pt x="29870" y="90728"/>
                </a:lnTo>
                <a:lnTo>
                  <a:pt x="49475" y="71085"/>
                </a:lnTo>
                <a:lnTo>
                  <a:pt x="73869" y="55854"/>
                </a:lnTo>
                <a:lnTo>
                  <a:pt x="102768" y="46005"/>
                </a:lnTo>
                <a:lnTo>
                  <a:pt x="135889" y="42506"/>
                </a:lnTo>
                <a:lnTo>
                  <a:pt x="238513" y="42506"/>
                </a:lnTo>
                <a:lnTo>
                  <a:pt x="225866" y="27638"/>
                </a:lnTo>
                <a:lnTo>
                  <a:pt x="183811" y="6846"/>
                </a:lnTo>
                <a:lnTo>
                  <a:pt x="135889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06623" y="571446"/>
            <a:ext cx="299085" cy="396240"/>
          </a:xfrm>
          <a:custGeom>
            <a:avLst/>
            <a:gdLst/>
            <a:ahLst/>
            <a:cxnLst/>
            <a:rect l="l" t="t" r="r" b="b"/>
            <a:pathLst>
              <a:path w="299084" h="396240">
                <a:moveTo>
                  <a:pt x="149364" y="0"/>
                </a:moveTo>
                <a:lnTo>
                  <a:pt x="101091" y="8132"/>
                </a:lnTo>
                <a:lnTo>
                  <a:pt x="63012" y="30413"/>
                </a:lnTo>
                <a:lnTo>
                  <a:pt x="34496" y="63668"/>
                </a:lnTo>
                <a:lnTo>
                  <a:pt x="14910" y="104723"/>
                </a:lnTo>
                <a:lnTo>
                  <a:pt x="3622" y="150403"/>
                </a:lnTo>
                <a:lnTo>
                  <a:pt x="0" y="197535"/>
                </a:lnTo>
                <a:lnTo>
                  <a:pt x="3622" y="244507"/>
                </a:lnTo>
                <a:lnTo>
                  <a:pt x="14910" y="290236"/>
                </a:lnTo>
                <a:lnTo>
                  <a:pt x="34496" y="331469"/>
                </a:lnTo>
                <a:lnTo>
                  <a:pt x="63012" y="364951"/>
                </a:lnTo>
                <a:lnTo>
                  <a:pt x="101091" y="387427"/>
                </a:lnTo>
                <a:lnTo>
                  <a:pt x="149364" y="395643"/>
                </a:lnTo>
                <a:lnTo>
                  <a:pt x="197428" y="387427"/>
                </a:lnTo>
                <a:lnTo>
                  <a:pt x="235444" y="364951"/>
                </a:lnTo>
                <a:lnTo>
                  <a:pt x="245509" y="353148"/>
                </a:lnTo>
                <a:lnTo>
                  <a:pt x="149364" y="353148"/>
                </a:lnTo>
                <a:lnTo>
                  <a:pt x="110440" y="344296"/>
                </a:lnTo>
                <a:lnTo>
                  <a:pt x="82172" y="320366"/>
                </a:lnTo>
                <a:lnTo>
                  <a:pt x="63410" y="285301"/>
                </a:lnTo>
                <a:lnTo>
                  <a:pt x="52998" y="243043"/>
                </a:lnTo>
                <a:lnTo>
                  <a:pt x="49784" y="197535"/>
                </a:lnTo>
                <a:lnTo>
                  <a:pt x="52998" y="152088"/>
                </a:lnTo>
                <a:lnTo>
                  <a:pt x="63410" y="109975"/>
                </a:lnTo>
                <a:lnTo>
                  <a:pt x="82172" y="75083"/>
                </a:lnTo>
                <a:lnTo>
                  <a:pt x="110440" y="51298"/>
                </a:lnTo>
                <a:lnTo>
                  <a:pt x="149364" y="42506"/>
                </a:lnTo>
                <a:lnTo>
                  <a:pt x="245828" y="42506"/>
                </a:lnTo>
                <a:lnTo>
                  <a:pt x="235444" y="30413"/>
                </a:lnTo>
                <a:lnTo>
                  <a:pt x="197428" y="8132"/>
                </a:lnTo>
                <a:lnTo>
                  <a:pt x="149364" y="0"/>
                </a:lnTo>
                <a:close/>
              </a:path>
              <a:path w="299084" h="396240">
                <a:moveTo>
                  <a:pt x="245828" y="42506"/>
                </a:moveTo>
                <a:lnTo>
                  <a:pt x="149364" y="42506"/>
                </a:lnTo>
                <a:lnTo>
                  <a:pt x="188276" y="51298"/>
                </a:lnTo>
                <a:lnTo>
                  <a:pt x="216536" y="75083"/>
                </a:lnTo>
                <a:lnTo>
                  <a:pt x="235295" y="109975"/>
                </a:lnTo>
                <a:lnTo>
                  <a:pt x="245705" y="152088"/>
                </a:lnTo>
                <a:lnTo>
                  <a:pt x="248920" y="197535"/>
                </a:lnTo>
                <a:lnTo>
                  <a:pt x="245705" y="243043"/>
                </a:lnTo>
                <a:lnTo>
                  <a:pt x="235295" y="285301"/>
                </a:lnTo>
                <a:lnTo>
                  <a:pt x="216536" y="320366"/>
                </a:lnTo>
                <a:lnTo>
                  <a:pt x="188276" y="344296"/>
                </a:lnTo>
                <a:lnTo>
                  <a:pt x="149364" y="353148"/>
                </a:lnTo>
                <a:lnTo>
                  <a:pt x="245509" y="353148"/>
                </a:lnTo>
                <a:lnTo>
                  <a:pt x="263996" y="331469"/>
                </a:lnTo>
                <a:lnTo>
                  <a:pt x="283667" y="290236"/>
                </a:lnTo>
                <a:lnTo>
                  <a:pt x="295042" y="244507"/>
                </a:lnTo>
                <a:lnTo>
                  <a:pt x="298704" y="197535"/>
                </a:lnTo>
                <a:lnTo>
                  <a:pt x="295042" y="150403"/>
                </a:lnTo>
                <a:lnTo>
                  <a:pt x="283667" y="104723"/>
                </a:lnTo>
                <a:lnTo>
                  <a:pt x="263996" y="63668"/>
                </a:lnTo>
                <a:lnTo>
                  <a:pt x="245828" y="42506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66146" y="571441"/>
            <a:ext cx="269240" cy="389255"/>
          </a:xfrm>
          <a:custGeom>
            <a:avLst/>
            <a:gdLst/>
            <a:ahLst/>
            <a:cxnLst/>
            <a:rect l="l" t="t" r="r" b="b"/>
            <a:pathLst>
              <a:path w="269240" h="389255">
                <a:moveTo>
                  <a:pt x="238525" y="42506"/>
                </a:moveTo>
                <a:lnTo>
                  <a:pt x="135890" y="42506"/>
                </a:lnTo>
                <a:lnTo>
                  <a:pt x="165746" y="46508"/>
                </a:lnTo>
                <a:lnTo>
                  <a:pt x="192041" y="59016"/>
                </a:lnTo>
                <a:lnTo>
                  <a:pt x="210761" y="80783"/>
                </a:lnTo>
                <a:lnTo>
                  <a:pt x="217893" y="112560"/>
                </a:lnTo>
                <a:lnTo>
                  <a:pt x="213232" y="140857"/>
                </a:lnTo>
                <a:lnTo>
                  <a:pt x="176624" y="199857"/>
                </a:lnTo>
                <a:lnTo>
                  <a:pt x="145131" y="232189"/>
                </a:lnTo>
                <a:lnTo>
                  <a:pt x="105146" y="267494"/>
                </a:lnTo>
                <a:lnTo>
                  <a:pt x="56896" y="306586"/>
                </a:lnTo>
                <a:lnTo>
                  <a:pt x="609" y="350278"/>
                </a:lnTo>
                <a:lnTo>
                  <a:pt x="609" y="388759"/>
                </a:lnTo>
                <a:lnTo>
                  <a:pt x="268859" y="388759"/>
                </a:lnTo>
                <a:lnTo>
                  <a:pt x="268859" y="346252"/>
                </a:lnTo>
                <a:lnTo>
                  <a:pt x="77330" y="346252"/>
                </a:lnTo>
                <a:lnTo>
                  <a:pt x="129223" y="305059"/>
                </a:lnTo>
                <a:lnTo>
                  <a:pt x="174960" y="265509"/>
                </a:lnTo>
                <a:lnTo>
                  <a:pt x="213080" y="227044"/>
                </a:lnTo>
                <a:lnTo>
                  <a:pt x="242119" y="189103"/>
                </a:lnTo>
                <a:lnTo>
                  <a:pt x="260615" y="151129"/>
                </a:lnTo>
                <a:lnTo>
                  <a:pt x="267106" y="112560"/>
                </a:lnTo>
                <a:lnTo>
                  <a:pt x="255746" y="62750"/>
                </a:lnTo>
                <a:lnTo>
                  <a:pt x="238525" y="42506"/>
                </a:lnTo>
                <a:close/>
              </a:path>
              <a:path w="269240" h="389255">
                <a:moveTo>
                  <a:pt x="135890" y="0"/>
                </a:moveTo>
                <a:lnTo>
                  <a:pt x="95638" y="3931"/>
                </a:lnTo>
                <a:lnTo>
                  <a:pt x="58500" y="15509"/>
                </a:lnTo>
                <a:lnTo>
                  <a:pt x="26085" y="34407"/>
                </a:lnTo>
                <a:lnTo>
                  <a:pt x="0" y="60299"/>
                </a:lnTo>
                <a:lnTo>
                  <a:pt x="29845" y="90728"/>
                </a:lnTo>
                <a:lnTo>
                  <a:pt x="49479" y="71085"/>
                </a:lnTo>
                <a:lnTo>
                  <a:pt x="73875" y="55854"/>
                </a:lnTo>
                <a:lnTo>
                  <a:pt x="102768" y="46005"/>
                </a:lnTo>
                <a:lnTo>
                  <a:pt x="135890" y="42506"/>
                </a:lnTo>
                <a:lnTo>
                  <a:pt x="238525" y="42506"/>
                </a:lnTo>
                <a:lnTo>
                  <a:pt x="225877" y="27638"/>
                </a:lnTo>
                <a:lnTo>
                  <a:pt x="183819" y="6846"/>
                </a:lnTo>
                <a:lnTo>
                  <a:pt x="135890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09289" y="571446"/>
            <a:ext cx="299085" cy="396240"/>
          </a:xfrm>
          <a:custGeom>
            <a:avLst/>
            <a:gdLst/>
            <a:ahLst/>
            <a:cxnLst/>
            <a:rect l="l" t="t" r="r" b="b"/>
            <a:pathLst>
              <a:path w="299084" h="396240">
                <a:moveTo>
                  <a:pt x="149351" y="0"/>
                </a:moveTo>
                <a:lnTo>
                  <a:pt x="101079" y="8132"/>
                </a:lnTo>
                <a:lnTo>
                  <a:pt x="63003" y="30413"/>
                </a:lnTo>
                <a:lnTo>
                  <a:pt x="34490" y="63668"/>
                </a:lnTo>
                <a:lnTo>
                  <a:pt x="14906" y="104723"/>
                </a:lnTo>
                <a:lnTo>
                  <a:pt x="3621" y="150403"/>
                </a:lnTo>
                <a:lnTo>
                  <a:pt x="0" y="197535"/>
                </a:lnTo>
                <a:lnTo>
                  <a:pt x="3621" y="244507"/>
                </a:lnTo>
                <a:lnTo>
                  <a:pt x="14906" y="290236"/>
                </a:lnTo>
                <a:lnTo>
                  <a:pt x="34490" y="331469"/>
                </a:lnTo>
                <a:lnTo>
                  <a:pt x="63003" y="364951"/>
                </a:lnTo>
                <a:lnTo>
                  <a:pt x="101079" y="387427"/>
                </a:lnTo>
                <a:lnTo>
                  <a:pt x="149351" y="395643"/>
                </a:lnTo>
                <a:lnTo>
                  <a:pt x="197417" y="387427"/>
                </a:lnTo>
                <a:lnTo>
                  <a:pt x="235435" y="364951"/>
                </a:lnTo>
                <a:lnTo>
                  <a:pt x="245501" y="353148"/>
                </a:lnTo>
                <a:lnTo>
                  <a:pt x="149351" y="353148"/>
                </a:lnTo>
                <a:lnTo>
                  <a:pt x="110444" y="344296"/>
                </a:lnTo>
                <a:lnTo>
                  <a:pt x="82185" y="320366"/>
                </a:lnTo>
                <a:lnTo>
                  <a:pt x="63424" y="285301"/>
                </a:lnTo>
                <a:lnTo>
                  <a:pt x="53012" y="243043"/>
                </a:lnTo>
                <a:lnTo>
                  <a:pt x="49796" y="197535"/>
                </a:lnTo>
                <a:lnTo>
                  <a:pt x="53012" y="152088"/>
                </a:lnTo>
                <a:lnTo>
                  <a:pt x="63424" y="109975"/>
                </a:lnTo>
                <a:lnTo>
                  <a:pt x="82185" y="75083"/>
                </a:lnTo>
                <a:lnTo>
                  <a:pt x="110444" y="51298"/>
                </a:lnTo>
                <a:lnTo>
                  <a:pt x="149351" y="42506"/>
                </a:lnTo>
                <a:lnTo>
                  <a:pt x="245819" y="42506"/>
                </a:lnTo>
                <a:lnTo>
                  <a:pt x="235435" y="30413"/>
                </a:lnTo>
                <a:lnTo>
                  <a:pt x="197417" y="8132"/>
                </a:lnTo>
                <a:lnTo>
                  <a:pt x="149351" y="0"/>
                </a:lnTo>
                <a:close/>
              </a:path>
              <a:path w="299084" h="396240">
                <a:moveTo>
                  <a:pt x="245819" y="42506"/>
                </a:moveTo>
                <a:lnTo>
                  <a:pt x="149351" y="42506"/>
                </a:lnTo>
                <a:lnTo>
                  <a:pt x="188282" y="51298"/>
                </a:lnTo>
                <a:lnTo>
                  <a:pt x="216553" y="75083"/>
                </a:lnTo>
                <a:lnTo>
                  <a:pt x="235318" y="109975"/>
                </a:lnTo>
                <a:lnTo>
                  <a:pt x="245730" y="152088"/>
                </a:lnTo>
                <a:lnTo>
                  <a:pt x="248945" y="197535"/>
                </a:lnTo>
                <a:lnTo>
                  <a:pt x="245730" y="243043"/>
                </a:lnTo>
                <a:lnTo>
                  <a:pt x="235318" y="285301"/>
                </a:lnTo>
                <a:lnTo>
                  <a:pt x="216553" y="320366"/>
                </a:lnTo>
                <a:lnTo>
                  <a:pt x="188282" y="344296"/>
                </a:lnTo>
                <a:lnTo>
                  <a:pt x="149351" y="353148"/>
                </a:lnTo>
                <a:lnTo>
                  <a:pt x="245501" y="353148"/>
                </a:lnTo>
                <a:lnTo>
                  <a:pt x="263990" y="331469"/>
                </a:lnTo>
                <a:lnTo>
                  <a:pt x="283664" y="290236"/>
                </a:lnTo>
                <a:lnTo>
                  <a:pt x="295041" y="244507"/>
                </a:lnTo>
                <a:lnTo>
                  <a:pt x="298703" y="197535"/>
                </a:lnTo>
                <a:lnTo>
                  <a:pt x="295041" y="150403"/>
                </a:lnTo>
                <a:lnTo>
                  <a:pt x="283664" y="104723"/>
                </a:lnTo>
                <a:lnTo>
                  <a:pt x="263990" y="63668"/>
                </a:lnTo>
                <a:lnTo>
                  <a:pt x="245819" y="42506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4469" y="0"/>
            <a:ext cx="4309110" cy="4077970"/>
          </a:xfrm>
          <a:custGeom>
            <a:avLst/>
            <a:gdLst/>
            <a:ahLst/>
            <a:cxnLst/>
            <a:rect l="l" t="t" r="r" b="b"/>
            <a:pathLst>
              <a:path w="4309110" h="4077970">
                <a:moveTo>
                  <a:pt x="0" y="0"/>
                </a:moveTo>
                <a:lnTo>
                  <a:pt x="0" y="4077767"/>
                </a:lnTo>
                <a:lnTo>
                  <a:pt x="4309097" y="4077767"/>
                </a:lnTo>
                <a:lnTo>
                  <a:pt x="4309097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03688" y="3023768"/>
            <a:ext cx="4068711" cy="38190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94190" y="2888995"/>
            <a:ext cx="3878579" cy="3776345"/>
          </a:xfrm>
          <a:custGeom>
            <a:avLst/>
            <a:gdLst/>
            <a:ahLst/>
            <a:cxnLst/>
            <a:rect l="l" t="t" r="r" b="b"/>
            <a:pathLst>
              <a:path w="3878579" h="3776345">
                <a:moveTo>
                  <a:pt x="3878209" y="0"/>
                </a:moveTo>
                <a:lnTo>
                  <a:pt x="0" y="0"/>
                </a:lnTo>
                <a:lnTo>
                  <a:pt x="0" y="3776052"/>
                </a:lnTo>
                <a:lnTo>
                  <a:pt x="3878209" y="3776052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2152" y="5119141"/>
            <a:ext cx="3549015" cy="1041400"/>
          </a:xfrm>
          <a:custGeom>
            <a:avLst/>
            <a:gdLst/>
            <a:ahLst/>
            <a:cxnLst/>
            <a:rect l="l" t="t" r="r" b="b"/>
            <a:pathLst>
              <a:path w="3549015" h="1041400">
                <a:moveTo>
                  <a:pt x="0" y="1040904"/>
                </a:moveTo>
                <a:lnTo>
                  <a:pt x="3548989" y="1040904"/>
                </a:lnTo>
                <a:lnTo>
                  <a:pt x="3548989" y="0"/>
                </a:lnTo>
                <a:lnTo>
                  <a:pt x="0" y="0"/>
                </a:lnTo>
                <a:lnTo>
                  <a:pt x="0" y="104090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99566" y="5119141"/>
            <a:ext cx="0" cy="1047115"/>
          </a:xfrm>
          <a:custGeom>
            <a:avLst/>
            <a:gdLst/>
            <a:ahLst/>
            <a:cxnLst/>
            <a:rect l="l" t="t" r="r" b="b"/>
            <a:pathLst>
              <a:path h="1047114">
                <a:moveTo>
                  <a:pt x="0" y="0"/>
                </a:moveTo>
                <a:lnTo>
                  <a:pt x="0" y="1046530"/>
                </a:lnTo>
              </a:path>
            </a:pathLst>
          </a:custGeom>
          <a:ln w="226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58971" y="1675231"/>
            <a:ext cx="3694429" cy="1111885"/>
          </a:xfrm>
          <a:custGeom>
            <a:avLst/>
            <a:gdLst/>
            <a:ahLst/>
            <a:cxnLst/>
            <a:rect l="l" t="t" r="r" b="b"/>
            <a:pathLst>
              <a:path w="3694429" h="1111885">
                <a:moveTo>
                  <a:pt x="3694328" y="0"/>
                </a:moveTo>
                <a:lnTo>
                  <a:pt x="0" y="0"/>
                </a:lnTo>
                <a:lnTo>
                  <a:pt x="0" y="1111783"/>
                </a:lnTo>
                <a:lnTo>
                  <a:pt x="3694328" y="1111783"/>
                </a:lnTo>
                <a:lnTo>
                  <a:pt x="369432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20547" y="1669224"/>
            <a:ext cx="0" cy="1118235"/>
          </a:xfrm>
          <a:custGeom>
            <a:avLst/>
            <a:gdLst/>
            <a:ahLst/>
            <a:cxnLst/>
            <a:rect l="l" t="t" r="r" b="b"/>
            <a:pathLst>
              <a:path h="1118235">
                <a:moveTo>
                  <a:pt x="0" y="0"/>
                </a:moveTo>
                <a:lnTo>
                  <a:pt x="0" y="1117790"/>
                </a:lnTo>
              </a:path>
            </a:pathLst>
          </a:custGeom>
          <a:ln w="226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50380" y="5426608"/>
            <a:ext cx="162560" cy="156845"/>
          </a:xfrm>
          <a:custGeom>
            <a:avLst/>
            <a:gdLst/>
            <a:ahLst/>
            <a:cxnLst/>
            <a:rect l="l" t="t" r="r" b="b"/>
            <a:pathLst>
              <a:path w="162559" h="156845">
                <a:moveTo>
                  <a:pt x="102044" y="0"/>
                </a:moveTo>
                <a:lnTo>
                  <a:pt x="60286" y="0"/>
                </a:lnTo>
                <a:lnTo>
                  <a:pt x="0" y="156438"/>
                </a:lnTo>
                <a:lnTo>
                  <a:pt x="37769" y="156438"/>
                </a:lnTo>
                <a:lnTo>
                  <a:pt x="47624" y="129959"/>
                </a:lnTo>
                <a:lnTo>
                  <a:pt x="152126" y="129959"/>
                </a:lnTo>
                <a:lnTo>
                  <a:pt x="140826" y="100634"/>
                </a:lnTo>
                <a:lnTo>
                  <a:pt x="56768" y="100634"/>
                </a:lnTo>
                <a:lnTo>
                  <a:pt x="81165" y="33312"/>
                </a:lnTo>
                <a:lnTo>
                  <a:pt x="114882" y="33312"/>
                </a:lnTo>
                <a:lnTo>
                  <a:pt x="102044" y="0"/>
                </a:lnTo>
                <a:close/>
              </a:path>
              <a:path w="162559" h="156845">
                <a:moveTo>
                  <a:pt x="152126" y="129959"/>
                </a:moveTo>
                <a:lnTo>
                  <a:pt x="114719" y="129959"/>
                </a:lnTo>
                <a:lnTo>
                  <a:pt x="124561" y="156438"/>
                </a:lnTo>
                <a:lnTo>
                  <a:pt x="162331" y="156438"/>
                </a:lnTo>
                <a:lnTo>
                  <a:pt x="152126" y="129959"/>
                </a:lnTo>
                <a:close/>
              </a:path>
              <a:path w="162559" h="156845">
                <a:moveTo>
                  <a:pt x="114882" y="33312"/>
                </a:moveTo>
                <a:lnTo>
                  <a:pt x="81165" y="33312"/>
                </a:lnTo>
                <a:lnTo>
                  <a:pt x="105562" y="100634"/>
                </a:lnTo>
                <a:lnTo>
                  <a:pt x="140826" y="100634"/>
                </a:lnTo>
                <a:lnTo>
                  <a:pt x="114882" y="33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14821" y="5424246"/>
            <a:ext cx="129539" cy="161925"/>
          </a:xfrm>
          <a:custGeom>
            <a:avLst/>
            <a:gdLst/>
            <a:ahLst/>
            <a:cxnLst/>
            <a:rect l="l" t="t" r="r" b="b"/>
            <a:pathLst>
              <a:path w="129540" h="161925">
                <a:moveTo>
                  <a:pt x="18288" y="110718"/>
                </a:moveTo>
                <a:lnTo>
                  <a:pt x="0" y="136766"/>
                </a:lnTo>
                <a:lnTo>
                  <a:pt x="12390" y="146884"/>
                </a:lnTo>
                <a:lnTo>
                  <a:pt x="27506" y="154744"/>
                </a:lnTo>
                <a:lnTo>
                  <a:pt x="45525" y="159835"/>
                </a:lnTo>
                <a:lnTo>
                  <a:pt x="66624" y="161645"/>
                </a:lnTo>
                <a:lnTo>
                  <a:pt x="94122" y="157824"/>
                </a:lnTo>
                <a:lnTo>
                  <a:pt x="113680" y="147272"/>
                </a:lnTo>
                <a:lnTo>
                  <a:pt x="124842" y="132067"/>
                </a:lnTo>
                <a:lnTo>
                  <a:pt x="68033" y="132067"/>
                </a:lnTo>
                <a:lnTo>
                  <a:pt x="52710" y="130347"/>
                </a:lnTo>
                <a:lnTo>
                  <a:pt x="39208" y="125703"/>
                </a:lnTo>
                <a:lnTo>
                  <a:pt x="27682" y="118903"/>
                </a:lnTo>
                <a:lnTo>
                  <a:pt x="18288" y="110718"/>
                </a:lnTo>
                <a:close/>
              </a:path>
              <a:path w="129540" h="161925">
                <a:moveTo>
                  <a:pt x="64516" y="0"/>
                </a:moveTo>
                <a:lnTo>
                  <a:pt x="39703" y="3780"/>
                </a:lnTo>
                <a:lnTo>
                  <a:pt x="21024" y="14047"/>
                </a:lnTo>
                <a:lnTo>
                  <a:pt x="9251" y="29194"/>
                </a:lnTo>
                <a:lnTo>
                  <a:pt x="5156" y="47612"/>
                </a:lnTo>
                <a:lnTo>
                  <a:pt x="19231" y="79116"/>
                </a:lnTo>
                <a:lnTo>
                  <a:pt x="50196" y="93048"/>
                </a:lnTo>
                <a:lnTo>
                  <a:pt x="81162" y="101038"/>
                </a:lnTo>
                <a:lnTo>
                  <a:pt x="95237" y="114719"/>
                </a:lnTo>
                <a:lnTo>
                  <a:pt x="93592" y="121282"/>
                </a:lnTo>
                <a:lnTo>
                  <a:pt x="88584" y="126817"/>
                </a:lnTo>
                <a:lnTo>
                  <a:pt x="80101" y="130640"/>
                </a:lnTo>
                <a:lnTo>
                  <a:pt x="68033" y="132067"/>
                </a:lnTo>
                <a:lnTo>
                  <a:pt x="124842" y="132067"/>
                </a:lnTo>
                <a:lnTo>
                  <a:pt x="125367" y="131352"/>
                </a:lnTo>
                <a:lnTo>
                  <a:pt x="129247" y="111429"/>
                </a:lnTo>
                <a:lnTo>
                  <a:pt x="115212" y="79879"/>
                </a:lnTo>
                <a:lnTo>
                  <a:pt x="84334" y="65570"/>
                </a:lnTo>
                <a:lnTo>
                  <a:pt x="53456" y="57594"/>
                </a:lnTo>
                <a:lnTo>
                  <a:pt x="39420" y="45046"/>
                </a:lnTo>
                <a:lnTo>
                  <a:pt x="40886" y="38673"/>
                </a:lnTo>
                <a:lnTo>
                  <a:pt x="45167" y="33791"/>
                </a:lnTo>
                <a:lnTo>
                  <a:pt x="52086" y="30666"/>
                </a:lnTo>
                <a:lnTo>
                  <a:pt x="61468" y="29565"/>
                </a:lnTo>
                <a:lnTo>
                  <a:pt x="119732" y="29565"/>
                </a:lnTo>
                <a:lnTo>
                  <a:pt x="125501" y="21831"/>
                </a:lnTo>
                <a:lnTo>
                  <a:pt x="112930" y="12376"/>
                </a:lnTo>
                <a:lnTo>
                  <a:pt x="98518" y="5543"/>
                </a:lnTo>
                <a:lnTo>
                  <a:pt x="82351" y="1396"/>
                </a:lnTo>
                <a:lnTo>
                  <a:pt x="64516" y="0"/>
                </a:lnTo>
                <a:close/>
              </a:path>
              <a:path w="129540" h="161925">
                <a:moveTo>
                  <a:pt x="119732" y="29565"/>
                </a:moveTo>
                <a:lnTo>
                  <a:pt x="61468" y="29565"/>
                </a:lnTo>
                <a:lnTo>
                  <a:pt x="73525" y="30591"/>
                </a:lnTo>
                <a:lnTo>
                  <a:pt x="85448" y="33728"/>
                </a:lnTo>
                <a:lnTo>
                  <a:pt x="96758" y="39059"/>
                </a:lnTo>
                <a:lnTo>
                  <a:pt x="106972" y="46672"/>
                </a:lnTo>
                <a:lnTo>
                  <a:pt x="119732" y="29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8858" y="5424030"/>
            <a:ext cx="163830" cy="161925"/>
          </a:xfrm>
          <a:custGeom>
            <a:avLst/>
            <a:gdLst/>
            <a:ahLst/>
            <a:cxnLst/>
            <a:rect l="l" t="t" r="r" b="b"/>
            <a:pathLst>
              <a:path w="163830" h="161925">
                <a:moveTo>
                  <a:pt x="81864" y="0"/>
                </a:moveTo>
                <a:lnTo>
                  <a:pt x="49088" y="6013"/>
                </a:lnTo>
                <a:lnTo>
                  <a:pt x="23167" y="22777"/>
                </a:lnTo>
                <a:lnTo>
                  <a:pt x="6129" y="48381"/>
                </a:lnTo>
                <a:lnTo>
                  <a:pt x="0" y="80911"/>
                </a:lnTo>
                <a:lnTo>
                  <a:pt x="6129" y="113459"/>
                </a:lnTo>
                <a:lnTo>
                  <a:pt x="23167" y="139074"/>
                </a:lnTo>
                <a:lnTo>
                  <a:pt x="49088" y="155846"/>
                </a:lnTo>
                <a:lnTo>
                  <a:pt x="81864" y="161861"/>
                </a:lnTo>
                <a:lnTo>
                  <a:pt x="114513" y="155846"/>
                </a:lnTo>
                <a:lnTo>
                  <a:pt x="140365" y="139074"/>
                </a:lnTo>
                <a:lnTo>
                  <a:pt x="144875" y="132283"/>
                </a:lnTo>
                <a:lnTo>
                  <a:pt x="81864" y="132283"/>
                </a:lnTo>
                <a:lnTo>
                  <a:pt x="62155" y="128347"/>
                </a:lnTo>
                <a:lnTo>
                  <a:pt x="47151" y="117508"/>
                </a:lnTo>
                <a:lnTo>
                  <a:pt x="37601" y="101213"/>
                </a:lnTo>
                <a:lnTo>
                  <a:pt x="34251" y="80911"/>
                </a:lnTo>
                <a:lnTo>
                  <a:pt x="37601" y="60515"/>
                </a:lnTo>
                <a:lnTo>
                  <a:pt x="47151" y="44235"/>
                </a:lnTo>
                <a:lnTo>
                  <a:pt x="62155" y="33453"/>
                </a:lnTo>
                <a:lnTo>
                  <a:pt x="81864" y="29552"/>
                </a:lnTo>
                <a:lnTo>
                  <a:pt x="144866" y="29552"/>
                </a:lnTo>
                <a:lnTo>
                  <a:pt x="140365" y="22777"/>
                </a:lnTo>
                <a:lnTo>
                  <a:pt x="114513" y="6013"/>
                </a:lnTo>
                <a:lnTo>
                  <a:pt x="81864" y="0"/>
                </a:lnTo>
                <a:close/>
              </a:path>
              <a:path w="163830" h="161925">
                <a:moveTo>
                  <a:pt x="144866" y="29552"/>
                </a:moveTo>
                <a:lnTo>
                  <a:pt x="81864" y="29552"/>
                </a:lnTo>
                <a:lnTo>
                  <a:pt x="101446" y="33453"/>
                </a:lnTo>
                <a:lnTo>
                  <a:pt x="116381" y="44235"/>
                </a:lnTo>
                <a:lnTo>
                  <a:pt x="125903" y="60515"/>
                </a:lnTo>
                <a:lnTo>
                  <a:pt x="129247" y="80911"/>
                </a:lnTo>
                <a:lnTo>
                  <a:pt x="125903" y="101213"/>
                </a:lnTo>
                <a:lnTo>
                  <a:pt x="116381" y="117508"/>
                </a:lnTo>
                <a:lnTo>
                  <a:pt x="101446" y="128347"/>
                </a:lnTo>
                <a:lnTo>
                  <a:pt x="81864" y="132283"/>
                </a:lnTo>
                <a:lnTo>
                  <a:pt x="144875" y="132283"/>
                </a:lnTo>
                <a:lnTo>
                  <a:pt x="157375" y="113459"/>
                </a:lnTo>
                <a:lnTo>
                  <a:pt x="163499" y="80911"/>
                </a:lnTo>
                <a:lnTo>
                  <a:pt x="157375" y="48381"/>
                </a:lnTo>
                <a:lnTo>
                  <a:pt x="144866" y="29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38312" y="5424030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83515" y="0"/>
                </a:moveTo>
                <a:lnTo>
                  <a:pt x="50577" y="5846"/>
                </a:lnTo>
                <a:lnTo>
                  <a:pt x="24079" y="22334"/>
                </a:lnTo>
                <a:lnTo>
                  <a:pt x="6419" y="47882"/>
                </a:lnTo>
                <a:lnTo>
                  <a:pt x="0" y="80911"/>
                </a:lnTo>
                <a:lnTo>
                  <a:pt x="6419" y="113850"/>
                </a:lnTo>
                <a:lnTo>
                  <a:pt x="24079" y="139422"/>
                </a:lnTo>
                <a:lnTo>
                  <a:pt x="50577" y="155976"/>
                </a:lnTo>
                <a:lnTo>
                  <a:pt x="83515" y="161861"/>
                </a:lnTo>
                <a:lnTo>
                  <a:pt x="106602" y="158584"/>
                </a:lnTo>
                <a:lnTo>
                  <a:pt x="124826" y="149915"/>
                </a:lnTo>
                <a:lnTo>
                  <a:pt x="138695" y="137595"/>
                </a:lnTo>
                <a:lnTo>
                  <a:pt x="142437" y="132283"/>
                </a:lnTo>
                <a:lnTo>
                  <a:pt x="83515" y="132283"/>
                </a:lnTo>
                <a:lnTo>
                  <a:pt x="63746" y="128415"/>
                </a:lnTo>
                <a:lnTo>
                  <a:pt x="48153" y="117689"/>
                </a:lnTo>
                <a:lnTo>
                  <a:pt x="37925" y="101416"/>
                </a:lnTo>
                <a:lnTo>
                  <a:pt x="34251" y="80911"/>
                </a:lnTo>
                <a:lnTo>
                  <a:pt x="37925" y="60424"/>
                </a:lnTo>
                <a:lnTo>
                  <a:pt x="48153" y="44154"/>
                </a:lnTo>
                <a:lnTo>
                  <a:pt x="63746" y="33423"/>
                </a:lnTo>
                <a:lnTo>
                  <a:pt x="83515" y="29552"/>
                </a:lnTo>
                <a:lnTo>
                  <a:pt x="142627" y="29552"/>
                </a:lnTo>
                <a:lnTo>
                  <a:pt x="138695" y="23944"/>
                </a:lnTo>
                <a:lnTo>
                  <a:pt x="124826" y="11723"/>
                </a:lnTo>
                <a:lnTo>
                  <a:pt x="106602" y="3201"/>
                </a:lnTo>
                <a:lnTo>
                  <a:pt x="83515" y="0"/>
                </a:lnTo>
                <a:close/>
              </a:path>
              <a:path w="149225" h="161925">
                <a:moveTo>
                  <a:pt x="120103" y="109537"/>
                </a:moveTo>
                <a:lnTo>
                  <a:pt x="113860" y="118438"/>
                </a:lnTo>
                <a:lnTo>
                  <a:pt x="105329" y="125663"/>
                </a:lnTo>
                <a:lnTo>
                  <a:pt x="95038" y="130511"/>
                </a:lnTo>
                <a:lnTo>
                  <a:pt x="83515" y="132283"/>
                </a:lnTo>
                <a:lnTo>
                  <a:pt x="142437" y="132283"/>
                </a:lnTo>
                <a:lnTo>
                  <a:pt x="148717" y="123367"/>
                </a:lnTo>
                <a:lnTo>
                  <a:pt x="120103" y="109537"/>
                </a:lnTo>
                <a:close/>
              </a:path>
              <a:path w="149225" h="161925">
                <a:moveTo>
                  <a:pt x="142627" y="29552"/>
                </a:moveTo>
                <a:lnTo>
                  <a:pt x="83515" y="29552"/>
                </a:lnTo>
                <a:lnTo>
                  <a:pt x="95038" y="31326"/>
                </a:lnTo>
                <a:lnTo>
                  <a:pt x="105329" y="36175"/>
                </a:lnTo>
                <a:lnTo>
                  <a:pt x="113860" y="43397"/>
                </a:lnTo>
                <a:lnTo>
                  <a:pt x="120103" y="52285"/>
                </a:lnTo>
                <a:lnTo>
                  <a:pt x="148717" y="38239"/>
                </a:lnTo>
                <a:lnTo>
                  <a:pt x="142627" y="29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306982" y="5424030"/>
            <a:ext cx="357971" cy="1618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01552" y="5426608"/>
            <a:ext cx="0" cy="156845"/>
          </a:xfrm>
          <a:custGeom>
            <a:avLst/>
            <a:gdLst/>
            <a:ahLst/>
            <a:cxnLst/>
            <a:rect l="l" t="t" r="r" b="b"/>
            <a:pathLst>
              <a:path h="156845">
                <a:moveTo>
                  <a:pt x="0" y="0"/>
                </a:moveTo>
                <a:lnTo>
                  <a:pt x="0" y="156438"/>
                </a:lnTo>
              </a:path>
            </a:pathLst>
          </a:custGeom>
          <a:ln w="333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41670" y="5378526"/>
            <a:ext cx="163499" cy="20736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28633" y="5426613"/>
            <a:ext cx="140042" cy="1564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59927" y="5426613"/>
            <a:ext cx="144741" cy="15643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28366" y="5568446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731" y="0"/>
                </a:lnTo>
              </a:path>
            </a:pathLst>
          </a:custGeom>
          <a:ln w="292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28366" y="5518282"/>
            <a:ext cx="33655" cy="35560"/>
          </a:xfrm>
          <a:custGeom>
            <a:avLst/>
            <a:gdLst/>
            <a:ahLst/>
            <a:cxnLst/>
            <a:rect l="l" t="t" r="r" b="b"/>
            <a:pathLst>
              <a:path w="33655" h="35560">
                <a:moveTo>
                  <a:pt x="0" y="35560"/>
                </a:moveTo>
                <a:lnTo>
                  <a:pt x="33312" y="35560"/>
                </a:lnTo>
                <a:lnTo>
                  <a:pt x="33312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28366" y="5503677"/>
            <a:ext cx="109220" cy="0"/>
          </a:xfrm>
          <a:custGeom>
            <a:avLst/>
            <a:gdLst/>
            <a:ahLst/>
            <a:cxnLst/>
            <a:rect l="l" t="t" r="r" b="b"/>
            <a:pathLst>
              <a:path w="109219">
                <a:moveTo>
                  <a:pt x="0" y="0"/>
                </a:moveTo>
                <a:lnTo>
                  <a:pt x="109093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28366" y="545605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0" y="33019"/>
                </a:moveTo>
                <a:lnTo>
                  <a:pt x="33312" y="33019"/>
                </a:lnTo>
                <a:lnTo>
                  <a:pt x="3331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28366" y="5441446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731" y="0"/>
                </a:lnTo>
              </a:path>
            </a:pathLst>
          </a:custGeom>
          <a:ln w="292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63725" y="556844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>
                <a:moveTo>
                  <a:pt x="0" y="0"/>
                </a:moveTo>
                <a:lnTo>
                  <a:pt x="99707" y="0"/>
                </a:lnTo>
              </a:path>
            </a:pathLst>
          </a:custGeom>
          <a:ln w="292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0501" y="5426842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7000"/>
                </a:lnTo>
              </a:path>
            </a:pathLst>
          </a:custGeom>
          <a:ln w="335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42722" y="5424030"/>
            <a:ext cx="141909" cy="16209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816311" y="5574162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102501" y="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16311" y="550304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850" y="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26045" y="5443351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16311" y="5435096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102501" y="0"/>
                </a:lnTo>
              </a:path>
            </a:pathLst>
          </a:custGeom>
          <a:ln w="165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49776" y="5426613"/>
            <a:ext cx="129489" cy="15643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98440" y="5424030"/>
            <a:ext cx="140042" cy="16186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0774" y="5424030"/>
            <a:ext cx="259434" cy="16186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44155" y="5424030"/>
            <a:ext cx="140042" cy="16186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09074" y="5426613"/>
            <a:ext cx="118922" cy="15643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19939" y="5705551"/>
            <a:ext cx="314096" cy="16182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264312" y="5708094"/>
            <a:ext cx="129489" cy="15647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88567" y="5708094"/>
            <a:ext cx="252175" cy="15647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15583" y="5705551"/>
            <a:ext cx="155498" cy="16182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001370" y="5708093"/>
            <a:ext cx="116573" cy="15647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48924" y="5855681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501" y="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48924" y="578456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863" y="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8658" y="5724871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48924" y="5716616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501" y="0"/>
                </a:lnTo>
              </a:path>
            </a:pathLst>
          </a:custGeom>
          <a:ln w="165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73009" y="5705551"/>
            <a:ext cx="117741" cy="16182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29590" y="5708091"/>
            <a:ext cx="0" cy="156845"/>
          </a:xfrm>
          <a:custGeom>
            <a:avLst/>
            <a:gdLst/>
            <a:ahLst/>
            <a:cxnLst/>
            <a:rect l="l" t="t" r="r" b="b"/>
            <a:pathLst>
              <a:path h="156845">
                <a:moveTo>
                  <a:pt x="0" y="0"/>
                </a:moveTo>
                <a:lnTo>
                  <a:pt x="0" y="156476"/>
                </a:lnTo>
              </a:path>
            </a:pathLst>
          </a:custGeom>
          <a:ln w="194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475923" y="5708091"/>
            <a:ext cx="289474" cy="15648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785809" y="5708091"/>
            <a:ext cx="133718" cy="15647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23469" y="1959743"/>
            <a:ext cx="182880" cy="168910"/>
          </a:xfrm>
          <a:custGeom>
            <a:avLst/>
            <a:gdLst/>
            <a:ahLst/>
            <a:cxnLst/>
            <a:rect l="l" t="t" r="r" b="b"/>
            <a:pathLst>
              <a:path w="182879" h="168910">
                <a:moveTo>
                  <a:pt x="50304" y="0"/>
                </a:moveTo>
                <a:lnTo>
                  <a:pt x="0" y="0"/>
                </a:lnTo>
                <a:lnTo>
                  <a:pt x="0" y="168567"/>
                </a:lnTo>
                <a:lnTo>
                  <a:pt x="35890" y="168567"/>
                </a:lnTo>
                <a:lnTo>
                  <a:pt x="35890" y="47015"/>
                </a:lnTo>
                <a:lnTo>
                  <a:pt x="68571" y="47015"/>
                </a:lnTo>
                <a:lnTo>
                  <a:pt x="50304" y="0"/>
                </a:lnTo>
                <a:close/>
              </a:path>
              <a:path w="182879" h="168910">
                <a:moveTo>
                  <a:pt x="68571" y="47015"/>
                </a:moveTo>
                <a:lnTo>
                  <a:pt x="35890" y="47015"/>
                </a:lnTo>
                <a:lnTo>
                  <a:pt x="83413" y="168567"/>
                </a:lnTo>
                <a:lnTo>
                  <a:pt x="99072" y="168567"/>
                </a:lnTo>
                <a:lnTo>
                  <a:pt x="123768" y="105384"/>
                </a:lnTo>
                <a:lnTo>
                  <a:pt x="91249" y="105384"/>
                </a:lnTo>
                <a:lnTo>
                  <a:pt x="68571" y="47015"/>
                </a:lnTo>
                <a:close/>
              </a:path>
              <a:path w="182879" h="168910">
                <a:moveTo>
                  <a:pt x="182727" y="47015"/>
                </a:moveTo>
                <a:lnTo>
                  <a:pt x="146583" y="47015"/>
                </a:lnTo>
                <a:lnTo>
                  <a:pt x="146583" y="168567"/>
                </a:lnTo>
                <a:lnTo>
                  <a:pt x="182727" y="168567"/>
                </a:lnTo>
                <a:lnTo>
                  <a:pt x="182727" y="47015"/>
                </a:lnTo>
                <a:close/>
              </a:path>
              <a:path w="182879" h="168910">
                <a:moveTo>
                  <a:pt x="182727" y="0"/>
                </a:moveTo>
                <a:lnTo>
                  <a:pt x="132181" y="0"/>
                </a:lnTo>
                <a:lnTo>
                  <a:pt x="91249" y="105384"/>
                </a:lnTo>
                <a:lnTo>
                  <a:pt x="123768" y="105384"/>
                </a:lnTo>
                <a:lnTo>
                  <a:pt x="146583" y="47015"/>
                </a:lnTo>
                <a:lnTo>
                  <a:pt x="182727" y="47015"/>
                </a:lnTo>
                <a:lnTo>
                  <a:pt x="1827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121866" y="1959739"/>
            <a:ext cx="175260" cy="168910"/>
          </a:xfrm>
          <a:custGeom>
            <a:avLst/>
            <a:gdLst/>
            <a:ahLst/>
            <a:cxnLst/>
            <a:rect l="l" t="t" r="r" b="b"/>
            <a:pathLst>
              <a:path w="175260" h="168910">
                <a:moveTo>
                  <a:pt x="109943" y="0"/>
                </a:moveTo>
                <a:lnTo>
                  <a:pt x="64960" y="0"/>
                </a:lnTo>
                <a:lnTo>
                  <a:pt x="0" y="168567"/>
                </a:lnTo>
                <a:lnTo>
                  <a:pt x="40690" y="168567"/>
                </a:lnTo>
                <a:lnTo>
                  <a:pt x="51308" y="140017"/>
                </a:lnTo>
                <a:lnTo>
                  <a:pt x="163891" y="140017"/>
                </a:lnTo>
                <a:lnTo>
                  <a:pt x="151722" y="108432"/>
                </a:lnTo>
                <a:lnTo>
                  <a:pt x="61163" y="108432"/>
                </a:lnTo>
                <a:lnTo>
                  <a:pt x="87452" y="35902"/>
                </a:lnTo>
                <a:lnTo>
                  <a:pt x="123777" y="35902"/>
                </a:lnTo>
                <a:lnTo>
                  <a:pt x="109943" y="0"/>
                </a:lnTo>
                <a:close/>
              </a:path>
              <a:path w="175260" h="168910">
                <a:moveTo>
                  <a:pt x="163891" y="140017"/>
                </a:moveTo>
                <a:lnTo>
                  <a:pt x="123596" y="140017"/>
                </a:lnTo>
                <a:lnTo>
                  <a:pt x="134200" y="168567"/>
                </a:lnTo>
                <a:lnTo>
                  <a:pt x="174891" y="168567"/>
                </a:lnTo>
                <a:lnTo>
                  <a:pt x="163891" y="140017"/>
                </a:lnTo>
                <a:close/>
              </a:path>
              <a:path w="175260" h="168910">
                <a:moveTo>
                  <a:pt x="123777" y="35902"/>
                </a:moveTo>
                <a:lnTo>
                  <a:pt x="87452" y="35902"/>
                </a:lnTo>
                <a:lnTo>
                  <a:pt x="113715" y="108432"/>
                </a:lnTo>
                <a:lnTo>
                  <a:pt x="151722" y="108432"/>
                </a:lnTo>
                <a:lnTo>
                  <a:pt x="123777" y="35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12423" y="1959743"/>
            <a:ext cx="151130" cy="168910"/>
          </a:xfrm>
          <a:custGeom>
            <a:avLst/>
            <a:gdLst/>
            <a:ahLst/>
            <a:cxnLst/>
            <a:rect l="l" t="t" r="r" b="b"/>
            <a:pathLst>
              <a:path w="151129" h="168910">
                <a:moveTo>
                  <a:pt x="36893" y="0"/>
                </a:moveTo>
                <a:lnTo>
                  <a:pt x="0" y="0"/>
                </a:lnTo>
                <a:lnTo>
                  <a:pt x="0" y="168567"/>
                </a:lnTo>
                <a:lnTo>
                  <a:pt x="35877" y="168567"/>
                </a:lnTo>
                <a:lnTo>
                  <a:pt x="35877" y="58648"/>
                </a:lnTo>
                <a:lnTo>
                  <a:pt x="80137" y="58648"/>
                </a:lnTo>
                <a:lnTo>
                  <a:pt x="36893" y="0"/>
                </a:lnTo>
                <a:close/>
              </a:path>
              <a:path w="151129" h="168910">
                <a:moveTo>
                  <a:pt x="80137" y="58648"/>
                </a:moveTo>
                <a:lnTo>
                  <a:pt x="35877" y="58648"/>
                </a:lnTo>
                <a:lnTo>
                  <a:pt x="116243" y="168567"/>
                </a:lnTo>
                <a:lnTo>
                  <a:pt x="150876" y="168567"/>
                </a:lnTo>
                <a:lnTo>
                  <a:pt x="150876" y="105892"/>
                </a:lnTo>
                <a:lnTo>
                  <a:pt x="114973" y="105892"/>
                </a:lnTo>
                <a:lnTo>
                  <a:pt x="80137" y="58648"/>
                </a:lnTo>
                <a:close/>
              </a:path>
              <a:path w="151129" h="168910">
                <a:moveTo>
                  <a:pt x="150876" y="0"/>
                </a:moveTo>
                <a:lnTo>
                  <a:pt x="114973" y="0"/>
                </a:lnTo>
                <a:lnTo>
                  <a:pt x="114973" y="105892"/>
                </a:lnTo>
                <a:lnTo>
                  <a:pt x="150876" y="105892"/>
                </a:lnTo>
                <a:lnTo>
                  <a:pt x="150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496656" y="1959400"/>
            <a:ext cx="237073" cy="17194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25123" y="1959734"/>
            <a:ext cx="136715" cy="16857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58739" y="1956974"/>
            <a:ext cx="176136" cy="17437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87627" y="1957202"/>
            <a:ext cx="274974" cy="17414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86614" y="1959742"/>
            <a:ext cx="135458" cy="16856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644567" y="211243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291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44567" y="2058460"/>
            <a:ext cx="36195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0" y="38100"/>
                </a:moveTo>
                <a:lnTo>
                  <a:pt x="35877" y="38100"/>
                </a:lnTo>
                <a:lnTo>
                  <a:pt x="3587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44567" y="2042585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525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644567" y="1991150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5" h="35560">
                <a:moveTo>
                  <a:pt x="0" y="35559"/>
                </a:moveTo>
                <a:lnTo>
                  <a:pt x="35877" y="35559"/>
                </a:lnTo>
                <a:lnTo>
                  <a:pt x="35877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44567" y="197527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291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48897" y="199134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6969"/>
                </a:lnTo>
              </a:path>
            </a:pathLst>
          </a:custGeom>
          <a:ln w="36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81536" y="197554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454" y="0"/>
                </a:lnTo>
              </a:path>
            </a:pathLst>
          </a:custGeom>
          <a:ln w="315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938998" y="1959736"/>
            <a:ext cx="152133" cy="17161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16399" y="1956974"/>
            <a:ext cx="176530" cy="174625"/>
          </a:xfrm>
          <a:custGeom>
            <a:avLst/>
            <a:gdLst/>
            <a:ahLst/>
            <a:cxnLst/>
            <a:rect l="l" t="t" r="r" b="b"/>
            <a:pathLst>
              <a:path w="176529" h="174625">
                <a:moveTo>
                  <a:pt x="88201" y="0"/>
                </a:moveTo>
                <a:lnTo>
                  <a:pt x="52886" y="6478"/>
                </a:lnTo>
                <a:lnTo>
                  <a:pt x="24960" y="24541"/>
                </a:lnTo>
                <a:lnTo>
                  <a:pt x="6603" y="52126"/>
                </a:lnTo>
                <a:lnTo>
                  <a:pt x="0" y="87172"/>
                </a:lnTo>
                <a:lnTo>
                  <a:pt x="6603" y="122234"/>
                </a:lnTo>
                <a:lnTo>
                  <a:pt x="24960" y="149826"/>
                </a:lnTo>
                <a:lnTo>
                  <a:pt x="52886" y="167891"/>
                </a:lnTo>
                <a:lnTo>
                  <a:pt x="88201" y="174371"/>
                </a:lnTo>
                <a:lnTo>
                  <a:pt x="123374" y="167891"/>
                </a:lnTo>
                <a:lnTo>
                  <a:pt x="151225" y="149826"/>
                </a:lnTo>
                <a:lnTo>
                  <a:pt x="156078" y="142519"/>
                </a:lnTo>
                <a:lnTo>
                  <a:pt x="88201" y="142519"/>
                </a:lnTo>
                <a:lnTo>
                  <a:pt x="66974" y="138279"/>
                </a:lnTo>
                <a:lnTo>
                  <a:pt x="50809" y="126599"/>
                </a:lnTo>
                <a:lnTo>
                  <a:pt x="40516" y="109043"/>
                </a:lnTo>
                <a:lnTo>
                  <a:pt x="36906" y="87172"/>
                </a:lnTo>
                <a:lnTo>
                  <a:pt x="40516" y="65200"/>
                </a:lnTo>
                <a:lnTo>
                  <a:pt x="50809" y="47655"/>
                </a:lnTo>
                <a:lnTo>
                  <a:pt x="66974" y="36032"/>
                </a:lnTo>
                <a:lnTo>
                  <a:pt x="88201" y="31826"/>
                </a:lnTo>
                <a:lnTo>
                  <a:pt x="156064" y="31826"/>
                </a:lnTo>
                <a:lnTo>
                  <a:pt x="151225" y="24541"/>
                </a:lnTo>
                <a:lnTo>
                  <a:pt x="123374" y="6478"/>
                </a:lnTo>
                <a:lnTo>
                  <a:pt x="88201" y="0"/>
                </a:lnTo>
                <a:close/>
              </a:path>
              <a:path w="176529" h="174625">
                <a:moveTo>
                  <a:pt x="156064" y="31826"/>
                </a:moveTo>
                <a:lnTo>
                  <a:pt x="88201" y="31826"/>
                </a:lnTo>
                <a:lnTo>
                  <a:pt x="109294" y="36032"/>
                </a:lnTo>
                <a:lnTo>
                  <a:pt x="125387" y="47655"/>
                </a:lnTo>
                <a:lnTo>
                  <a:pt x="135650" y="65200"/>
                </a:lnTo>
                <a:lnTo>
                  <a:pt x="139255" y="87172"/>
                </a:lnTo>
                <a:lnTo>
                  <a:pt x="135650" y="109043"/>
                </a:lnTo>
                <a:lnTo>
                  <a:pt x="125387" y="126599"/>
                </a:lnTo>
                <a:lnTo>
                  <a:pt x="109294" y="138279"/>
                </a:lnTo>
                <a:lnTo>
                  <a:pt x="88201" y="142519"/>
                </a:lnTo>
                <a:lnTo>
                  <a:pt x="156078" y="142519"/>
                </a:lnTo>
                <a:lnTo>
                  <a:pt x="169550" y="122234"/>
                </a:lnTo>
                <a:lnTo>
                  <a:pt x="176148" y="87172"/>
                </a:lnTo>
                <a:lnTo>
                  <a:pt x="169550" y="52126"/>
                </a:lnTo>
                <a:lnTo>
                  <a:pt x="156064" y="31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06207" y="1957202"/>
            <a:ext cx="139700" cy="174625"/>
          </a:xfrm>
          <a:custGeom>
            <a:avLst/>
            <a:gdLst/>
            <a:ahLst/>
            <a:cxnLst/>
            <a:rect l="l" t="t" r="r" b="b"/>
            <a:pathLst>
              <a:path w="139700" h="174625">
                <a:moveTo>
                  <a:pt x="19723" y="119291"/>
                </a:moveTo>
                <a:lnTo>
                  <a:pt x="0" y="147345"/>
                </a:lnTo>
                <a:lnTo>
                  <a:pt x="13349" y="158256"/>
                </a:lnTo>
                <a:lnTo>
                  <a:pt x="29637" y="166720"/>
                </a:lnTo>
                <a:lnTo>
                  <a:pt x="49050" y="172196"/>
                </a:lnTo>
                <a:lnTo>
                  <a:pt x="71780" y="174142"/>
                </a:lnTo>
                <a:lnTo>
                  <a:pt x="101402" y="170027"/>
                </a:lnTo>
                <a:lnTo>
                  <a:pt x="122477" y="158661"/>
                </a:lnTo>
                <a:lnTo>
                  <a:pt x="134491" y="142303"/>
                </a:lnTo>
                <a:lnTo>
                  <a:pt x="73291" y="142303"/>
                </a:lnTo>
                <a:lnTo>
                  <a:pt x="56781" y="140450"/>
                </a:lnTo>
                <a:lnTo>
                  <a:pt x="42240" y="135445"/>
                </a:lnTo>
                <a:lnTo>
                  <a:pt x="29832" y="128116"/>
                </a:lnTo>
                <a:lnTo>
                  <a:pt x="19723" y="119291"/>
                </a:lnTo>
                <a:close/>
              </a:path>
              <a:path w="139700" h="174625">
                <a:moveTo>
                  <a:pt x="69507" y="0"/>
                </a:moveTo>
                <a:lnTo>
                  <a:pt x="42770" y="4073"/>
                </a:lnTo>
                <a:lnTo>
                  <a:pt x="22645" y="15138"/>
                </a:lnTo>
                <a:lnTo>
                  <a:pt x="9962" y="31461"/>
                </a:lnTo>
                <a:lnTo>
                  <a:pt x="5549" y="51307"/>
                </a:lnTo>
                <a:lnTo>
                  <a:pt x="20714" y="85248"/>
                </a:lnTo>
                <a:lnTo>
                  <a:pt x="54076" y="100255"/>
                </a:lnTo>
                <a:lnTo>
                  <a:pt x="87438" y="108863"/>
                </a:lnTo>
                <a:lnTo>
                  <a:pt x="102603" y="123609"/>
                </a:lnTo>
                <a:lnTo>
                  <a:pt x="100832" y="130677"/>
                </a:lnTo>
                <a:lnTo>
                  <a:pt x="95438" y="136642"/>
                </a:lnTo>
                <a:lnTo>
                  <a:pt x="86299" y="140764"/>
                </a:lnTo>
                <a:lnTo>
                  <a:pt x="73291" y="142303"/>
                </a:lnTo>
                <a:lnTo>
                  <a:pt x="134491" y="142303"/>
                </a:lnTo>
                <a:lnTo>
                  <a:pt x="135072" y="141513"/>
                </a:lnTo>
                <a:lnTo>
                  <a:pt x="139255" y="120053"/>
                </a:lnTo>
                <a:lnTo>
                  <a:pt x="124132" y="86062"/>
                </a:lnTo>
                <a:lnTo>
                  <a:pt x="90862" y="70648"/>
                </a:lnTo>
                <a:lnTo>
                  <a:pt x="57591" y="62061"/>
                </a:lnTo>
                <a:lnTo>
                  <a:pt x="42468" y="48552"/>
                </a:lnTo>
                <a:lnTo>
                  <a:pt x="44047" y="41679"/>
                </a:lnTo>
                <a:lnTo>
                  <a:pt x="48656" y="36417"/>
                </a:lnTo>
                <a:lnTo>
                  <a:pt x="56109" y="33050"/>
                </a:lnTo>
                <a:lnTo>
                  <a:pt x="66217" y="31864"/>
                </a:lnTo>
                <a:lnTo>
                  <a:pt x="128984" y="31864"/>
                </a:lnTo>
                <a:lnTo>
                  <a:pt x="135204" y="23520"/>
                </a:lnTo>
                <a:lnTo>
                  <a:pt x="121665" y="13340"/>
                </a:lnTo>
                <a:lnTo>
                  <a:pt x="106141" y="5978"/>
                </a:lnTo>
                <a:lnTo>
                  <a:pt x="88725" y="1506"/>
                </a:lnTo>
                <a:lnTo>
                  <a:pt x="69507" y="0"/>
                </a:lnTo>
                <a:close/>
              </a:path>
              <a:path w="139700" h="174625">
                <a:moveTo>
                  <a:pt x="128984" y="31864"/>
                </a:moveTo>
                <a:lnTo>
                  <a:pt x="66217" y="31864"/>
                </a:lnTo>
                <a:lnTo>
                  <a:pt x="79208" y="32968"/>
                </a:lnTo>
                <a:lnTo>
                  <a:pt x="92057" y="36345"/>
                </a:lnTo>
                <a:lnTo>
                  <a:pt x="104242" y="42092"/>
                </a:lnTo>
                <a:lnTo>
                  <a:pt x="115239" y="50304"/>
                </a:lnTo>
                <a:lnTo>
                  <a:pt x="128984" y="318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61383" y="1956974"/>
            <a:ext cx="176530" cy="174625"/>
          </a:xfrm>
          <a:custGeom>
            <a:avLst/>
            <a:gdLst/>
            <a:ahLst/>
            <a:cxnLst/>
            <a:rect l="l" t="t" r="r" b="b"/>
            <a:pathLst>
              <a:path w="176529" h="174625">
                <a:moveTo>
                  <a:pt x="88201" y="0"/>
                </a:moveTo>
                <a:lnTo>
                  <a:pt x="52886" y="6478"/>
                </a:lnTo>
                <a:lnTo>
                  <a:pt x="24960" y="24541"/>
                </a:lnTo>
                <a:lnTo>
                  <a:pt x="6603" y="52126"/>
                </a:lnTo>
                <a:lnTo>
                  <a:pt x="0" y="87172"/>
                </a:lnTo>
                <a:lnTo>
                  <a:pt x="6603" y="122234"/>
                </a:lnTo>
                <a:lnTo>
                  <a:pt x="24960" y="149826"/>
                </a:lnTo>
                <a:lnTo>
                  <a:pt x="52886" y="167891"/>
                </a:lnTo>
                <a:lnTo>
                  <a:pt x="88201" y="174371"/>
                </a:lnTo>
                <a:lnTo>
                  <a:pt x="123372" y="167891"/>
                </a:lnTo>
                <a:lnTo>
                  <a:pt x="151218" y="149826"/>
                </a:lnTo>
                <a:lnTo>
                  <a:pt x="156070" y="142519"/>
                </a:lnTo>
                <a:lnTo>
                  <a:pt x="88201" y="142519"/>
                </a:lnTo>
                <a:lnTo>
                  <a:pt x="66966" y="138279"/>
                </a:lnTo>
                <a:lnTo>
                  <a:pt x="50798" y="126599"/>
                </a:lnTo>
                <a:lnTo>
                  <a:pt x="40504" y="109043"/>
                </a:lnTo>
                <a:lnTo>
                  <a:pt x="36893" y="87172"/>
                </a:lnTo>
                <a:lnTo>
                  <a:pt x="40504" y="65200"/>
                </a:lnTo>
                <a:lnTo>
                  <a:pt x="50798" y="47655"/>
                </a:lnTo>
                <a:lnTo>
                  <a:pt x="66966" y="36032"/>
                </a:lnTo>
                <a:lnTo>
                  <a:pt x="88201" y="31826"/>
                </a:lnTo>
                <a:lnTo>
                  <a:pt x="156057" y="31826"/>
                </a:lnTo>
                <a:lnTo>
                  <a:pt x="151218" y="24541"/>
                </a:lnTo>
                <a:lnTo>
                  <a:pt x="123372" y="6478"/>
                </a:lnTo>
                <a:lnTo>
                  <a:pt x="88201" y="0"/>
                </a:lnTo>
                <a:close/>
              </a:path>
              <a:path w="176529" h="174625">
                <a:moveTo>
                  <a:pt x="156057" y="31826"/>
                </a:moveTo>
                <a:lnTo>
                  <a:pt x="88201" y="31826"/>
                </a:lnTo>
                <a:lnTo>
                  <a:pt x="109294" y="36032"/>
                </a:lnTo>
                <a:lnTo>
                  <a:pt x="125387" y="47655"/>
                </a:lnTo>
                <a:lnTo>
                  <a:pt x="135650" y="65200"/>
                </a:lnTo>
                <a:lnTo>
                  <a:pt x="139255" y="87172"/>
                </a:lnTo>
                <a:lnTo>
                  <a:pt x="135650" y="109043"/>
                </a:lnTo>
                <a:lnTo>
                  <a:pt x="125387" y="126599"/>
                </a:lnTo>
                <a:lnTo>
                  <a:pt x="109294" y="138279"/>
                </a:lnTo>
                <a:lnTo>
                  <a:pt x="88201" y="142519"/>
                </a:lnTo>
                <a:lnTo>
                  <a:pt x="156070" y="142519"/>
                </a:lnTo>
                <a:lnTo>
                  <a:pt x="169540" y="122234"/>
                </a:lnTo>
                <a:lnTo>
                  <a:pt x="176136" y="87172"/>
                </a:lnTo>
                <a:lnTo>
                  <a:pt x="169540" y="52126"/>
                </a:lnTo>
                <a:lnTo>
                  <a:pt x="156057" y="31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730786" y="1959743"/>
            <a:ext cx="144068" cy="16856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07709" y="2118785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43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907709" y="2052110"/>
            <a:ext cx="21590" cy="57150"/>
          </a:xfrm>
          <a:custGeom>
            <a:avLst/>
            <a:gdLst/>
            <a:ahLst/>
            <a:cxnLst/>
            <a:rect l="l" t="t" r="r" b="b"/>
            <a:pathLst>
              <a:path w="21590" h="57150">
                <a:moveTo>
                  <a:pt x="0" y="57150"/>
                </a:moveTo>
                <a:lnTo>
                  <a:pt x="20967" y="57150"/>
                </a:lnTo>
                <a:lnTo>
                  <a:pt x="20967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907709" y="20425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867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907709" y="1978450"/>
            <a:ext cx="21590" cy="54610"/>
          </a:xfrm>
          <a:custGeom>
            <a:avLst/>
            <a:gdLst/>
            <a:ahLst/>
            <a:cxnLst/>
            <a:rect l="l" t="t" r="r" b="b"/>
            <a:pathLst>
              <a:path w="21590" h="54610">
                <a:moveTo>
                  <a:pt x="0" y="54609"/>
                </a:moveTo>
                <a:lnTo>
                  <a:pt x="20967" y="54609"/>
                </a:lnTo>
                <a:lnTo>
                  <a:pt x="20967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907709" y="1968925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43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926523" y="2263011"/>
            <a:ext cx="120650" cy="168910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67716" y="0"/>
                </a:moveTo>
                <a:lnTo>
                  <a:pt x="0" y="0"/>
                </a:lnTo>
                <a:lnTo>
                  <a:pt x="0" y="168567"/>
                </a:lnTo>
                <a:lnTo>
                  <a:pt x="20967" y="168567"/>
                </a:lnTo>
                <a:lnTo>
                  <a:pt x="20967" y="101612"/>
                </a:lnTo>
                <a:lnTo>
                  <a:pt x="67716" y="101612"/>
                </a:lnTo>
                <a:lnTo>
                  <a:pt x="90146" y="97548"/>
                </a:lnTo>
                <a:lnTo>
                  <a:pt x="106727" y="86542"/>
                </a:lnTo>
                <a:lnTo>
                  <a:pt x="109047" y="82892"/>
                </a:lnTo>
                <a:lnTo>
                  <a:pt x="20967" y="82892"/>
                </a:lnTo>
                <a:lnTo>
                  <a:pt x="20967" y="18719"/>
                </a:lnTo>
                <a:lnTo>
                  <a:pt x="109129" y="18719"/>
                </a:lnTo>
                <a:lnTo>
                  <a:pt x="106827" y="15076"/>
                </a:lnTo>
                <a:lnTo>
                  <a:pt x="90258" y="4065"/>
                </a:lnTo>
                <a:lnTo>
                  <a:pt x="67716" y="0"/>
                </a:lnTo>
                <a:close/>
              </a:path>
              <a:path w="120650" h="168910">
                <a:moveTo>
                  <a:pt x="109129" y="18719"/>
                </a:moveTo>
                <a:lnTo>
                  <a:pt x="65189" y="18719"/>
                </a:lnTo>
                <a:lnTo>
                  <a:pt x="78862" y="21069"/>
                </a:lnTo>
                <a:lnTo>
                  <a:pt x="89477" y="27660"/>
                </a:lnTo>
                <a:lnTo>
                  <a:pt x="96350" y="37804"/>
                </a:lnTo>
                <a:lnTo>
                  <a:pt x="98793" y="50812"/>
                </a:lnTo>
                <a:lnTo>
                  <a:pt x="96350" y="63824"/>
                </a:lnTo>
                <a:lnTo>
                  <a:pt x="89477" y="73963"/>
                </a:lnTo>
                <a:lnTo>
                  <a:pt x="78862" y="80546"/>
                </a:lnTo>
                <a:lnTo>
                  <a:pt x="65189" y="82892"/>
                </a:lnTo>
                <a:lnTo>
                  <a:pt x="109047" y="82892"/>
                </a:lnTo>
                <a:lnTo>
                  <a:pt x="117008" y="70371"/>
                </a:lnTo>
                <a:lnTo>
                  <a:pt x="120535" y="50812"/>
                </a:lnTo>
                <a:lnTo>
                  <a:pt x="117045" y="31252"/>
                </a:lnTo>
                <a:lnTo>
                  <a:pt x="109129" y="18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037970" y="2263016"/>
            <a:ext cx="161925" cy="168910"/>
          </a:xfrm>
          <a:custGeom>
            <a:avLst/>
            <a:gdLst/>
            <a:ahLst/>
            <a:cxnLst/>
            <a:rect l="l" t="t" r="r" b="b"/>
            <a:pathLst>
              <a:path w="161925" h="168910">
                <a:moveTo>
                  <a:pt x="94005" y="0"/>
                </a:moveTo>
                <a:lnTo>
                  <a:pt x="67970" y="0"/>
                </a:lnTo>
                <a:lnTo>
                  <a:pt x="0" y="168567"/>
                </a:lnTo>
                <a:lnTo>
                  <a:pt x="24003" y="168567"/>
                </a:lnTo>
                <a:lnTo>
                  <a:pt x="38912" y="130898"/>
                </a:lnTo>
                <a:lnTo>
                  <a:pt x="146589" y="130898"/>
                </a:lnTo>
                <a:lnTo>
                  <a:pt x="139181" y="112458"/>
                </a:lnTo>
                <a:lnTo>
                  <a:pt x="45224" y="112458"/>
                </a:lnTo>
                <a:lnTo>
                  <a:pt x="80860" y="21488"/>
                </a:lnTo>
                <a:lnTo>
                  <a:pt x="102637" y="21488"/>
                </a:lnTo>
                <a:lnTo>
                  <a:pt x="94005" y="0"/>
                </a:lnTo>
                <a:close/>
              </a:path>
              <a:path w="161925" h="168910">
                <a:moveTo>
                  <a:pt x="146589" y="130898"/>
                </a:moveTo>
                <a:lnTo>
                  <a:pt x="122821" y="130898"/>
                </a:lnTo>
                <a:lnTo>
                  <a:pt x="137731" y="168567"/>
                </a:lnTo>
                <a:lnTo>
                  <a:pt x="161721" y="168567"/>
                </a:lnTo>
                <a:lnTo>
                  <a:pt x="146589" y="130898"/>
                </a:lnTo>
                <a:close/>
              </a:path>
              <a:path w="161925" h="168910">
                <a:moveTo>
                  <a:pt x="102637" y="21488"/>
                </a:moveTo>
                <a:lnTo>
                  <a:pt x="80860" y="21488"/>
                </a:lnTo>
                <a:lnTo>
                  <a:pt x="116751" y="112458"/>
                </a:lnTo>
                <a:lnTo>
                  <a:pt x="139181" y="112458"/>
                </a:lnTo>
                <a:lnTo>
                  <a:pt x="102637" y="21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256947" y="228172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209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193136" y="2272371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7876" y="0"/>
                </a:lnTo>
              </a:path>
            </a:pathLst>
          </a:custGeom>
          <a:ln w="187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314442" y="2263016"/>
            <a:ext cx="161925" cy="168910"/>
          </a:xfrm>
          <a:custGeom>
            <a:avLst/>
            <a:gdLst/>
            <a:ahLst/>
            <a:cxnLst/>
            <a:rect l="l" t="t" r="r" b="b"/>
            <a:pathLst>
              <a:path w="161925" h="168910">
                <a:moveTo>
                  <a:pt x="94005" y="0"/>
                </a:moveTo>
                <a:lnTo>
                  <a:pt x="67983" y="0"/>
                </a:lnTo>
                <a:lnTo>
                  <a:pt x="0" y="168567"/>
                </a:lnTo>
                <a:lnTo>
                  <a:pt x="24003" y="168567"/>
                </a:lnTo>
                <a:lnTo>
                  <a:pt x="38912" y="130898"/>
                </a:lnTo>
                <a:lnTo>
                  <a:pt x="146599" y="130898"/>
                </a:lnTo>
                <a:lnTo>
                  <a:pt x="139190" y="112458"/>
                </a:lnTo>
                <a:lnTo>
                  <a:pt x="45237" y="112458"/>
                </a:lnTo>
                <a:lnTo>
                  <a:pt x="80860" y="21488"/>
                </a:lnTo>
                <a:lnTo>
                  <a:pt x="102639" y="21488"/>
                </a:lnTo>
                <a:lnTo>
                  <a:pt x="94005" y="0"/>
                </a:lnTo>
                <a:close/>
              </a:path>
              <a:path w="161925" h="168910">
                <a:moveTo>
                  <a:pt x="146599" y="130898"/>
                </a:moveTo>
                <a:lnTo>
                  <a:pt x="122834" y="130898"/>
                </a:lnTo>
                <a:lnTo>
                  <a:pt x="137744" y="168567"/>
                </a:lnTo>
                <a:lnTo>
                  <a:pt x="161734" y="168567"/>
                </a:lnTo>
                <a:lnTo>
                  <a:pt x="146599" y="130898"/>
                </a:lnTo>
                <a:close/>
              </a:path>
              <a:path w="161925" h="168910">
                <a:moveTo>
                  <a:pt x="102639" y="21488"/>
                </a:moveTo>
                <a:lnTo>
                  <a:pt x="80860" y="21488"/>
                </a:lnTo>
                <a:lnTo>
                  <a:pt x="116751" y="112458"/>
                </a:lnTo>
                <a:lnTo>
                  <a:pt x="139190" y="112458"/>
                </a:lnTo>
                <a:lnTo>
                  <a:pt x="102639" y="21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95391" y="2422060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>
                <a:moveTo>
                  <a:pt x="0" y="0"/>
                </a:moveTo>
                <a:lnTo>
                  <a:pt x="9931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05881" y="226267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209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22763" y="242206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3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22763" y="2345860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867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33253" y="2281725"/>
            <a:ext cx="0" cy="130810"/>
          </a:xfrm>
          <a:custGeom>
            <a:avLst/>
            <a:gdLst/>
            <a:ahLst/>
            <a:cxnLst/>
            <a:rect l="l" t="t" r="r" b="b"/>
            <a:pathLst>
              <a:path h="130810">
                <a:moveTo>
                  <a:pt x="0" y="130809"/>
                </a:moveTo>
                <a:lnTo>
                  <a:pt x="0" y="0"/>
                </a:lnTo>
                <a:lnTo>
                  <a:pt x="0" y="130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622763" y="227220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3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754949" y="2260260"/>
            <a:ext cx="418250" cy="17437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52558" y="2263018"/>
            <a:ext cx="153644" cy="16856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90865" y="2422060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>
                <a:moveTo>
                  <a:pt x="0" y="0"/>
                </a:moveTo>
                <a:lnTo>
                  <a:pt x="9932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01349" y="226267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209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15471" y="2262675"/>
            <a:ext cx="271658" cy="16890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909128" y="2263018"/>
            <a:ext cx="139509" cy="16856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76444" y="2260262"/>
            <a:ext cx="309585" cy="17437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7159" y="6842850"/>
            <a:ext cx="393065" cy="527050"/>
          </a:xfrm>
          <a:custGeom>
            <a:avLst/>
            <a:gdLst/>
            <a:ahLst/>
            <a:cxnLst/>
            <a:rect l="l" t="t" r="r" b="b"/>
            <a:pathLst>
              <a:path w="393065" h="527050">
                <a:moveTo>
                  <a:pt x="234594" y="0"/>
                </a:moveTo>
                <a:lnTo>
                  <a:pt x="0" y="0"/>
                </a:lnTo>
                <a:lnTo>
                  <a:pt x="0" y="526872"/>
                </a:lnTo>
                <a:lnTo>
                  <a:pt x="240118" y="526872"/>
                </a:lnTo>
                <a:lnTo>
                  <a:pt x="292978" y="520200"/>
                </a:lnTo>
                <a:lnTo>
                  <a:pt x="335412" y="501171"/>
                </a:lnTo>
                <a:lnTo>
                  <a:pt x="366660" y="471259"/>
                </a:lnTo>
                <a:lnTo>
                  <a:pt x="368057" y="468414"/>
                </a:lnTo>
                <a:lnTo>
                  <a:pt x="65557" y="468414"/>
                </a:lnTo>
                <a:lnTo>
                  <a:pt x="65557" y="286753"/>
                </a:lnTo>
                <a:lnTo>
                  <a:pt x="348064" y="286753"/>
                </a:lnTo>
                <a:lnTo>
                  <a:pt x="329588" y="270174"/>
                </a:lnTo>
                <a:lnTo>
                  <a:pt x="289890" y="255143"/>
                </a:lnTo>
                <a:lnTo>
                  <a:pt x="324658" y="241274"/>
                </a:lnTo>
                <a:lnTo>
                  <a:pt x="339675" y="228295"/>
                </a:lnTo>
                <a:lnTo>
                  <a:pt x="65557" y="228295"/>
                </a:lnTo>
                <a:lnTo>
                  <a:pt x="65557" y="58483"/>
                </a:lnTo>
                <a:lnTo>
                  <a:pt x="359559" y="58483"/>
                </a:lnTo>
                <a:lnTo>
                  <a:pt x="356702" y="52916"/>
                </a:lnTo>
                <a:lnTo>
                  <a:pt x="326173" y="24532"/>
                </a:lnTo>
                <a:lnTo>
                  <a:pt x="285142" y="6386"/>
                </a:lnTo>
                <a:lnTo>
                  <a:pt x="234594" y="0"/>
                </a:lnTo>
                <a:close/>
              </a:path>
              <a:path w="393065" h="527050">
                <a:moveTo>
                  <a:pt x="348064" y="286753"/>
                </a:moveTo>
                <a:lnTo>
                  <a:pt x="227482" y="286753"/>
                </a:lnTo>
                <a:lnTo>
                  <a:pt x="269655" y="294169"/>
                </a:lnTo>
                <a:lnTo>
                  <a:pt x="300053" y="314101"/>
                </a:lnTo>
                <a:lnTo>
                  <a:pt x="318454" y="343069"/>
                </a:lnTo>
                <a:lnTo>
                  <a:pt x="324637" y="377596"/>
                </a:lnTo>
                <a:lnTo>
                  <a:pt x="318009" y="415436"/>
                </a:lnTo>
                <a:lnTo>
                  <a:pt x="298867" y="444026"/>
                </a:lnTo>
                <a:lnTo>
                  <a:pt x="268321" y="462106"/>
                </a:lnTo>
                <a:lnTo>
                  <a:pt x="227482" y="468414"/>
                </a:lnTo>
                <a:lnTo>
                  <a:pt x="368057" y="468414"/>
                </a:lnTo>
                <a:lnTo>
                  <a:pt x="385966" y="431942"/>
                </a:lnTo>
                <a:lnTo>
                  <a:pt x="392569" y="384695"/>
                </a:lnTo>
                <a:lnTo>
                  <a:pt x="384410" y="339017"/>
                </a:lnTo>
                <a:lnTo>
                  <a:pt x="362256" y="299488"/>
                </a:lnTo>
                <a:lnTo>
                  <a:pt x="348064" y="286753"/>
                </a:lnTo>
                <a:close/>
              </a:path>
              <a:path w="393065" h="527050">
                <a:moveTo>
                  <a:pt x="359559" y="58483"/>
                </a:moveTo>
                <a:lnTo>
                  <a:pt x="223532" y="58483"/>
                </a:lnTo>
                <a:lnTo>
                  <a:pt x="262719" y="65147"/>
                </a:lnTo>
                <a:lnTo>
                  <a:pt x="291164" y="83364"/>
                </a:lnTo>
                <a:lnTo>
                  <a:pt x="308502" y="110470"/>
                </a:lnTo>
                <a:lnTo>
                  <a:pt x="314363" y="143802"/>
                </a:lnTo>
                <a:lnTo>
                  <a:pt x="308502" y="177320"/>
                </a:lnTo>
                <a:lnTo>
                  <a:pt x="291164" y="204108"/>
                </a:lnTo>
                <a:lnTo>
                  <a:pt x="262719" y="221865"/>
                </a:lnTo>
                <a:lnTo>
                  <a:pt x="223532" y="228295"/>
                </a:lnTo>
                <a:lnTo>
                  <a:pt x="339675" y="228295"/>
                </a:lnTo>
                <a:lnTo>
                  <a:pt x="354168" y="215769"/>
                </a:lnTo>
                <a:lnTo>
                  <a:pt x="374643" y="179744"/>
                </a:lnTo>
                <a:lnTo>
                  <a:pt x="382308" y="134315"/>
                </a:lnTo>
                <a:lnTo>
                  <a:pt x="375742" y="90017"/>
                </a:lnTo>
                <a:lnTo>
                  <a:pt x="359559" y="5848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92761" y="6834187"/>
            <a:ext cx="523875" cy="545465"/>
          </a:xfrm>
          <a:custGeom>
            <a:avLst/>
            <a:gdLst/>
            <a:ahLst/>
            <a:cxnLst/>
            <a:rect l="l" t="t" r="r" b="b"/>
            <a:pathLst>
              <a:path w="523875" h="545465">
                <a:moveTo>
                  <a:pt x="261442" y="0"/>
                </a:moveTo>
                <a:lnTo>
                  <a:pt x="211495" y="4222"/>
                </a:lnTo>
                <a:lnTo>
                  <a:pt x="165695" y="16459"/>
                </a:lnTo>
                <a:lnTo>
                  <a:pt x="124505" y="36068"/>
                </a:lnTo>
                <a:lnTo>
                  <a:pt x="88385" y="62407"/>
                </a:lnTo>
                <a:lnTo>
                  <a:pt x="57797" y="94831"/>
                </a:lnTo>
                <a:lnTo>
                  <a:pt x="33203" y="132697"/>
                </a:lnTo>
                <a:lnTo>
                  <a:pt x="15064" y="175362"/>
                </a:lnTo>
                <a:lnTo>
                  <a:pt x="3843" y="222183"/>
                </a:lnTo>
                <a:lnTo>
                  <a:pt x="0" y="272516"/>
                </a:lnTo>
                <a:lnTo>
                  <a:pt x="3843" y="322839"/>
                </a:lnTo>
                <a:lnTo>
                  <a:pt x="15064" y="369652"/>
                </a:lnTo>
                <a:lnTo>
                  <a:pt x="33203" y="412312"/>
                </a:lnTo>
                <a:lnTo>
                  <a:pt x="57797" y="450175"/>
                </a:lnTo>
                <a:lnTo>
                  <a:pt x="88385" y="482598"/>
                </a:lnTo>
                <a:lnTo>
                  <a:pt x="124505" y="508936"/>
                </a:lnTo>
                <a:lnTo>
                  <a:pt x="165695" y="528547"/>
                </a:lnTo>
                <a:lnTo>
                  <a:pt x="211495" y="540785"/>
                </a:lnTo>
                <a:lnTo>
                  <a:pt x="261442" y="545007"/>
                </a:lnTo>
                <a:lnTo>
                  <a:pt x="311419" y="540785"/>
                </a:lnTo>
                <a:lnTo>
                  <a:pt x="357294" y="528547"/>
                </a:lnTo>
                <a:lnTo>
                  <a:pt x="398592" y="508936"/>
                </a:lnTo>
                <a:lnTo>
                  <a:pt x="429383" y="486562"/>
                </a:lnTo>
                <a:lnTo>
                  <a:pt x="261442" y="486562"/>
                </a:lnTo>
                <a:lnTo>
                  <a:pt x="213417" y="481129"/>
                </a:lnTo>
                <a:lnTo>
                  <a:pt x="171263" y="465541"/>
                </a:lnTo>
                <a:lnTo>
                  <a:pt x="135534" y="440861"/>
                </a:lnTo>
                <a:lnTo>
                  <a:pt x="106782" y="408155"/>
                </a:lnTo>
                <a:lnTo>
                  <a:pt x="85560" y="368485"/>
                </a:lnTo>
                <a:lnTo>
                  <a:pt x="72421" y="322918"/>
                </a:lnTo>
                <a:lnTo>
                  <a:pt x="67919" y="272516"/>
                </a:lnTo>
                <a:lnTo>
                  <a:pt x="72421" y="221861"/>
                </a:lnTo>
                <a:lnTo>
                  <a:pt x="85560" y="176192"/>
                </a:lnTo>
                <a:lnTo>
                  <a:pt x="106782" y="136532"/>
                </a:lnTo>
                <a:lnTo>
                  <a:pt x="135534" y="103904"/>
                </a:lnTo>
                <a:lnTo>
                  <a:pt x="171263" y="79331"/>
                </a:lnTo>
                <a:lnTo>
                  <a:pt x="213417" y="63837"/>
                </a:lnTo>
                <a:lnTo>
                  <a:pt x="261442" y="58445"/>
                </a:lnTo>
                <a:lnTo>
                  <a:pt x="429385" y="58445"/>
                </a:lnTo>
                <a:lnTo>
                  <a:pt x="398592" y="36068"/>
                </a:lnTo>
                <a:lnTo>
                  <a:pt x="357294" y="16459"/>
                </a:lnTo>
                <a:lnTo>
                  <a:pt x="311419" y="4222"/>
                </a:lnTo>
                <a:lnTo>
                  <a:pt x="261442" y="0"/>
                </a:lnTo>
                <a:close/>
              </a:path>
              <a:path w="523875" h="545465">
                <a:moveTo>
                  <a:pt x="429385" y="58445"/>
                </a:moveTo>
                <a:lnTo>
                  <a:pt x="261442" y="58445"/>
                </a:lnTo>
                <a:lnTo>
                  <a:pt x="309262" y="63837"/>
                </a:lnTo>
                <a:lnTo>
                  <a:pt x="351432" y="79331"/>
                </a:lnTo>
                <a:lnTo>
                  <a:pt x="387329" y="103904"/>
                </a:lnTo>
                <a:lnTo>
                  <a:pt x="416331" y="136532"/>
                </a:lnTo>
                <a:lnTo>
                  <a:pt x="437817" y="176192"/>
                </a:lnTo>
                <a:lnTo>
                  <a:pt x="451164" y="221861"/>
                </a:lnTo>
                <a:lnTo>
                  <a:pt x="455752" y="272516"/>
                </a:lnTo>
                <a:lnTo>
                  <a:pt x="451164" y="322918"/>
                </a:lnTo>
                <a:lnTo>
                  <a:pt x="437817" y="368485"/>
                </a:lnTo>
                <a:lnTo>
                  <a:pt x="416331" y="408155"/>
                </a:lnTo>
                <a:lnTo>
                  <a:pt x="387329" y="440861"/>
                </a:lnTo>
                <a:lnTo>
                  <a:pt x="351432" y="465541"/>
                </a:lnTo>
                <a:lnTo>
                  <a:pt x="309262" y="481129"/>
                </a:lnTo>
                <a:lnTo>
                  <a:pt x="261442" y="486562"/>
                </a:lnTo>
                <a:lnTo>
                  <a:pt x="429383" y="486562"/>
                </a:lnTo>
                <a:lnTo>
                  <a:pt x="465557" y="450175"/>
                </a:lnTo>
                <a:lnTo>
                  <a:pt x="490276" y="412312"/>
                </a:lnTo>
                <a:lnTo>
                  <a:pt x="508520" y="369652"/>
                </a:lnTo>
                <a:lnTo>
                  <a:pt x="519814" y="322839"/>
                </a:lnTo>
                <a:lnTo>
                  <a:pt x="523684" y="272516"/>
                </a:lnTo>
                <a:lnTo>
                  <a:pt x="519814" y="222183"/>
                </a:lnTo>
                <a:lnTo>
                  <a:pt x="508520" y="175362"/>
                </a:lnTo>
                <a:lnTo>
                  <a:pt x="490276" y="132697"/>
                </a:lnTo>
                <a:lnTo>
                  <a:pt x="465557" y="94831"/>
                </a:lnTo>
                <a:lnTo>
                  <a:pt x="434838" y="62407"/>
                </a:lnTo>
                <a:lnTo>
                  <a:pt x="429385" y="58445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609761" y="7340510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413" y="0"/>
                </a:lnTo>
              </a:path>
            </a:pathLst>
          </a:custGeom>
          <a:ln w="584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642540" y="6842671"/>
            <a:ext cx="0" cy="468630"/>
          </a:xfrm>
          <a:custGeom>
            <a:avLst/>
            <a:gdLst/>
            <a:ahLst/>
            <a:cxnLst/>
            <a:rect l="l" t="t" r="r" b="b"/>
            <a:pathLst>
              <a:path h="468629">
                <a:moveTo>
                  <a:pt x="0" y="0"/>
                </a:moveTo>
                <a:lnTo>
                  <a:pt x="0" y="468630"/>
                </a:lnTo>
              </a:path>
            </a:pathLst>
          </a:custGeom>
          <a:ln w="6555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007933" y="734051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173" y="0"/>
                </a:lnTo>
              </a:path>
            </a:pathLst>
          </a:custGeom>
          <a:ln w="584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040712" y="7129691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0"/>
                </a:moveTo>
                <a:lnTo>
                  <a:pt x="0" y="181609"/>
                </a:lnTo>
              </a:path>
            </a:pathLst>
          </a:custGeom>
          <a:ln w="6555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007933" y="7100481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>
                <a:moveTo>
                  <a:pt x="0" y="0"/>
                </a:moveTo>
                <a:lnTo>
                  <a:pt x="339648" y="0"/>
                </a:lnTo>
              </a:path>
            </a:pathLst>
          </a:custGeom>
          <a:ln w="584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040712" y="6901091"/>
            <a:ext cx="0" cy="170180"/>
          </a:xfrm>
          <a:custGeom>
            <a:avLst/>
            <a:gdLst/>
            <a:ahLst/>
            <a:cxnLst/>
            <a:rect l="l" t="t" r="r" b="b"/>
            <a:pathLst>
              <a:path h="170179">
                <a:moveTo>
                  <a:pt x="0" y="0"/>
                </a:moveTo>
                <a:lnTo>
                  <a:pt x="0" y="170179"/>
                </a:lnTo>
              </a:path>
            </a:pathLst>
          </a:custGeom>
          <a:ln w="6555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007933" y="6871881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173" y="0"/>
                </a:lnTo>
              </a:path>
            </a:pathLst>
          </a:custGeom>
          <a:ln w="5841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20552" y="6901332"/>
            <a:ext cx="0" cy="468630"/>
          </a:xfrm>
          <a:custGeom>
            <a:avLst/>
            <a:gdLst/>
            <a:ahLst/>
            <a:cxnLst/>
            <a:rect l="l" t="t" r="r" b="b"/>
            <a:pathLst>
              <a:path h="468629">
                <a:moveTo>
                  <a:pt x="0" y="0"/>
                </a:moveTo>
                <a:lnTo>
                  <a:pt x="0" y="468388"/>
                </a:lnTo>
              </a:path>
            </a:pathLst>
          </a:custGeom>
          <a:ln w="65557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421111" y="6872090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399681" y="0"/>
                </a:lnTo>
              </a:path>
            </a:pathLst>
          </a:custGeom>
          <a:ln w="5848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889580" y="6680949"/>
            <a:ext cx="179070" cy="688975"/>
          </a:xfrm>
          <a:custGeom>
            <a:avLst/>
            <a:gdLst/>
            <a:ahLst/>
            <a:cxnLst/>
            <a:rect l="l" t="t" r="r" b="b"/>
            <a:pathLst>
              <a:path w="179069" h="688975">
                <a:moveTo>
                  <a:pt x="83731" y="161899"/>
                </a:moveTo>
                <a:lnTo>
                  <a:pt x="18173" y="161899"/>
                </a:lnTo>
                <a:lnTo>
                  <a:pt x="18173" y="688771"/>
                </a:lnTo>
                <a:lnTo>
                  <a:pt x="83731" y="688771"/>
                </a:lnTo>
                <a:lnTo>
                  <a:pt x="83731" y="161899"/>
                </a:lnTo>
                <a:close/>
              </a:path>
              <a:path w="179069" h="688975">
                <a:moveTo>
                  <a:pt x="178511" y="0"/>
                </a:moveTo>
                <a:lnTo>
                  <a:pt x="116903" y="0"/>
                </a:lnTo>
                <a:lnTo>
                  <a:pt x="0" y="113741"/>
                </a:lnTo>
                <a:lnTo>
                  <a:pt x="45021" y="113741"/>
                </a:lnTo>
                <a:lnTo>
                  <a:pt x="17851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096567" y="6842848"/>
            <a:ext cx="436245" cy="527050"/>
          </a:xfrm>
          <a:custGeom>
            <a:avLst/>
            <a:gdLst/>
            <a:ahLst/>
            <a:cxnLst/>
            <a:rect l="l" t="t" r="r" b="b"/>
            <a:pathLst>
              <a:path w="436245" h="527050">
                <a:moveTo>
                  <a:pt x="67144" y="0"/>
                </a:moveTo>
                <a:lnTo>
                  <a:pt x="0" y="0"/>
                </a:lnTo>
                <a:lnTo>
                  <a:pt x="0" y="526872"/>
                </a:lnTo>
                <a:lnTo>
                  <a:pt x="65557" y="526872"/>
                </a:lnTo>
                <a:lnTo>
                  <a:pt x="65557" y="106654"/>
                </a:lnTo>
                <a:lnTo>
                  <a:pt x="145747" y="106654"/>
                </a:lnTo>
                <a:lnTo>
                  <a:pt x="67144" y="0"/>
                </a:lnTo>
                <a:close/>
              </a:path>
              <a:path w="436245" h="527050">
                <a:moveTo>
                  <a:pt x="145747" y="106654"/>
                </a:moveTo>
                <a:lnTo>
                  <a:pt x="65557" y="106654"/>
                </a:lnTo>
                <a:lnTo>
                  <a:pt x="372821" y="526872"/>
                </a:lnTo>
                <a:lnTo>
                  <a:pt x="436016" y="526872"/>
                </a:lnTo>
                <a:lnTo>
                  <a:pt x="436016" y="411543"/>
                </a:lnTo>
                <a:lnTo>
                  <a:pt x="370446" y="411543"/>
                </a:lnTo>
                <a:lnTo>
                  <a:pt x="145747" y="106654"/>
                </a:lnTo>
                <a:close/>
              </a:path>
              <a:path w="436245" h="527050">
                <a:moveTo>
                  <a:pt x="436016" y="0"/>
                </a:moveTo>
                <a:lnTo>
                  <a:pt x="370446" y="0"/>
                </a:lnTo>
                <a:lnTo>
                  <a:pt x="370446" y="411543"/>
                </a:lnTo>
                <a:lnTo>
                  <a:pt x="436016" y="411543"/>
                </a:lnTo>
                <a:lnTo>
                  <a:pt x="43601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35966"/>
            <a:ext cx="5167630" cy="0"/>
          </a:xfrm>
          <a:custGeom>
            <a:avLst/>
            <a:gdLst/>
            <a:ahLst/>
            <a:cxnLst/>
            <a:rect l="l" t="t" r="r" b="b"/>
            <a:pathLst>
              <a:path w="5167630">
                <a:moveTo>
                  <a:pt x="0" y="0"/>
                </a:moveTo>
                <a:lnTo>
                  <a:pt x="5167579" y="0"/>
                </a:lnTo>
              </a:path>
            </a:pathLst>
          </a:custGeom>
          <a:ln w="52336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52995" y="9381821"/>
            <a:ext cx="1159619" cy="508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9220" y="9812301"/>
            <a:ext cx="817712" cy="720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27479" y="9403378"/>
            <a:ext cx="111664" cy="95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37772" y="943687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755" y="0"/>
                </a:moveTo>
                <a:lnTo>
                  <a:pt x="13292" y="1707"/>
                </a:lnTo>
                <a:lnTo>
                  <a:pt x="6376" y="6365"/>
                </a:lnTo>
                <a:lnTo>
                  <a:pt x="1711" y="13276"/>
                </a:lnTo>
                <a:lnTo>
                  <a:pt x="0" y="21742"/>
                </a:lnTo>
                <a:lnTo>
                  <a:pt x="1711" y="30208"/>
                </a:lnTo>
                <a:lnTo>
                  <a:pt x="6376" y="37118"/>
                </a:lnTo>
                <a:lnTo>
                  <a:pt x="13292" y="41777"/>
                </a:lnTo>
                <a:lnTo>
                  <a:pt x="21755" y="43484"/>
                </a:lnTo>
                <a:lnTo>
                  <a:pt x="30220" y="41777"/>
                </a:lnTo>
                <a:lnTo>
                  <a:pt x="37131" y="37118"/>
                </a:lnTo>
                <a:lnTo>
                  <a:pt x="41789" y="30208"/>
                </a:lnTo>
                <a:lnTo>
                  <a:pt x="43497" y="21742"/>
                </a:lnTo>
                <a:lnTo>
                  <a:pt x="41789" y="13276"/>
                </a:lnTo>
                <a:lnTo>
                  <a:pt x="37131" y="6365"/>
                </a:lnTo>
                <a:lnTo>
                  <a:pt x="30220" y="1707"/>
                </a:lnTo>
                <a:lnTo>
                  <a:pt x="21755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5959" y="938759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291" y="0"/>
                </a:moveTo>
                <a:lnTo>
                  <a:pt x="6731" y="0"/>
                </a:lnTo>
                <a:lnTo>
                  <a:pt x="0" y="6718"/>
                </a:lnTo>
                <a:lnTo>
                  <a:pt x="0" y="23279"/>
                </a:lnTo>
                <a:lnTo>
                  <a:pt x="6731" y="29997"/>
                </a:lnTo>
                <a:lnTo>
                  <a:pt x="23291" y="29997"/>
                </a:lnTo>
                <a:lnTo>
                  <a:pt x="30022" y="23279"/>
                </a:lnTo>
                <a:lnTo>
                  <a:pt x="30022" y="6718"/>
                </a:lnTo>
                <a:lnTo>
                  <a:pt x="2329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80198" y="941278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161" y="0"/>
                </a:moveTo>
                <a:lnTo>
                  <a:pt x="5232" y="0"/>
                </a:lnTo>
                <a:lnTo>
                  <a:pt x="0" y="5232"/>
                </a:lnTo>
                <a:lnTo>
                  <a:pt x="0" y="18148"/>
                </a:lnTo>
                <a:lnTo>
                  <a:pt x="5232" y="23393"/>
                </a:lnTo>
                <a:lnTo>
                  <a:pt x="18161" y="23393"/>
                </a:lnTo>
                <a:lnTo>
                  <a:pt x="23393" y="18148"/>
                </a:lnTo>
                <a:lnTo>
                  <a:pt x="23393" y="5232"/>
                </a:lnTo>
                <a:lnTo>
                  <a:pt x="1816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39254" y="952413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757" y="0"/>
                </a:moveTo>
                <a:lnTo>
                  <a:pt x="11460" y="1473"/>
                </a:lnTo>
                <a:lnTo>
                  <a:pt x="5497" y="5492"/>
                </a:lnTo>
                <a:lnTo>
                  <a:pt x="1475" y="11455"/>
                </a:lnTo>
                <a:lnTo>
                  <a:pt x="0" y="18757"/>
                </a:lnTo>
                <a:lnTo>
                  <a:pt x="1475" y="26060"/>
                </a:lnTo>
                <a:lnTo>
                  <a:pt x="5497" y="32023"/>
                </a:lnTo>
                <a:lnTo>
                  <a:pt x="11460" y="36042"/>
                </a:lnTo>
                <a:lnTo>
                  <a:pt x="18757" y="37515"/>
                </a:lnTo>
                <a:lnTo>
                  <a:pt x="26060" y="36042"/>
                </a:lnTo>
                <a:lnTo>
                  <a:pt x="32023" y="32023"/>
                </a:lnTo>
                <a:lnTo>
                  <a:pt x="36042" y="26060"/>
                </a:lnTo>
                <a:lnTo>
                  <a:pt x="37515" y="18757"/>
                </a:lnTo>
                <a:lnTo>
                  <a:pt x="36042" y="11455"/>
                </a:lnTo>
                <a:lnTo>
                  <a:pt x="32023" y="5492"/>
                </a:lnTo>
                <a:lnTo>
                  <a:pt x="26060" y="1473"/>
                </a:lnTo>
                <a:lnTo>
                  <a:pt x="18757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33183" y="9542446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428" y="0"/>
                </a:moveTo>
                <a:lnTo>
                  <a:pt x="6451" y="0"/>
                </a:lnTo>
                <a:lnTo>
                  <a:pt x="0" y="6464"/>
                </a:lnTo>
                <a:lnTo>
                  <a:pt x="0" y="22428"/>
                </a:lnTo>
                <a:lnTo>
                  <a:pt x="6451" y="28917"/>
                </a:lnTo>
                <a:lnTo>
                  <a:pt x="22428" y="28917"/>
                </a:lnTo>
                <a:lnTo>
                  <a:pt x="28892" y="22428"/>
                </a:lnTo>
                <a:lnTo>
                  <a:pt x="28892" y="6464"/>
                </a:lnTo>
                <a:lnTo>
                  <a:pt x="2242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45342" y="95568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808" y="0"/>
                </a:moveTo>
                <a:lnTo>
                  <a:pt x="11487" y="1479"/>
                </a:lnTo>
                <a:lnTo>
                  <a:pt x="5508" y="5514"/>
                </a:lnTo>
                <a:lnTo>
                  <a:pt x="1477" y="11497"/>
                </a:lnTo>
                <a:lnTo>
                  <a:pt x="0" y="18821"/>
                </a:lnTo>
                <a:lnTo>
                  <a:pt x="1477" y="26150"/>
                </a:lnTo>
                <a:lnTo>
                  <a:pt x="5508" y="32132"/>
                </a:lnTo>
                <a:lnTo>
                  <a:pt x="11487" y="36164"/>
                </a:lnTo>
                <a:lnTo>
                  <a:pt x="18808" y="37642"/>
                </a:lnTo>
                <a:lnTo>
                  <a:pt x="26132" y="36164"/>
                </a:lnTo>
                <a:lnTo>
                  <a:pt x="32115" y="32132"/>
                </a:lnTo>
                <a:lnTo>
                  <a:pt x="36150" y="26150"/>
                </a:lnTo>
                <a:lnTo>
                  <a:pt x="37630" y="18821"/>
                </a:lnTo>
                <a:lnTo>
                  <a:pt x="36150" y="11497"/>
                </a:lnTo>
                <a:lnTo>
                  <a:pt x="32115" y="5514"/>
                </a:lnTo>
                <a:lnTo>
                  <a:pt x="26132" y="1479"/>
                </a:lnTo>
                <a:lnTo>
                  <a:pt x="1880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4984" y="949311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58" y="0"/>
                </a:moveTo>
                <a:lnTo>
                  <a:pt x="7023" y="0"/>
                </a:lnTo>
                <a:lnTo>
                  <a:pt x="0" y="7023"/>
                </a:lnTo>
                <a:lnTo>
                  <a:pt x="0" y="24345"/>
                </a:lnTo>
                <a:lnTo>
                  <a:pt x="7023" y="31368"/>
                </a:lnTo>
                <a:lnTo>
                  <a:pt x="24358" y="31368"/>
                </a:lnTo>
                <a:lnTo>
                  <a:pt x="31356" y="24345"/>
                </a:lnTo>
                <a:lnTo>
                  <a:pt x="31356" y="7023"/>
                </a:lnTo>
                <a:lnTo>
                  <a:pt x="2435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07932" y="959710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76" y="0"/>
                </a:moveTo>
                <a:lnTo>
                  <a:pt x="7353" y="0"/>
                </a:lnTo>
                <a:lnTo>
                  <a:pt x="0" y="7340"/>
                </a:lnTo>
                <a:lnTo>
                  <a:pt x="0" y="25488"/>
                </a:lnTo>
                <a:lnTo>
                  <a:pt x="7353" y="32816"/>
                </a:lnTo>
                <a:lnTo>
                  <a:pt x="25476" y="32816"/>
                </a:lnTo>
                <a:lnTo>
                  <a:pt x="32816" y="25488"/>
                </a:lnTo>
                <a:lnTo>
                  <a:pt x="32816" y="7340"/>
                </a:lnTo>
                <a:lnTo>
                  <a:pt x="2547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96629" y="9443111"/>
            <a:ext cx="383540" cy="330200"/>
          </a:xfrm>
          <a:custGeom>
            <a:avLst/>
            <a:gdLst/>
            <a:ahLst/>
            <a:cxnLst/>
            <a:rect l="l" t="t" r="r" b="b"/>
            <a:pathLst>
              <a:path w="383540" h="330200">
                <a:moveTo>
                  <a:pt x="36375" y="67309"/>
                </a:moveTo>
                <a:lnTo>
                  <a:pt x="26342" y="67309"/>
                </a:lnTo>
                <a:lnTo>
                  <a:pt x="20678" y="71119"/>
                </a:lnTo>
                <a:lnTo>
                  <a:pt x="15433" y="74929"/>
                </a:lnTo>
                <a:lnTo>
                  <a:pt x="10124" y="85089"/>
                </a:lnTo>
                <a:lnTo>
                  <a:pt x="5842" y="92709"/>
                </a:lnTo>
                <a:lnTo>
                  <a:pt x="0" y="135889"/>
                </a:lnTo>
                <a:lnTo>
                  <a:pt x="104" y="138429"/>
                </a:lnTo>
                <a:lnTo>
                  <a:pt x="6933" y="180339"/>
                </a:lnTo>
                <a:lnTo>
                  <a:pt x="23828" y="224789"/>
                </a:lnTo>
                <a:lnTo>
                  <a:pt x="44033" y="255269"/>
                </a:lnTo>
                <a:lnTo>
                  <a:pt x="44808" y="256539"/>
                </a:lnTo>
                <a:lnTo>
                  <a:pt x="45303" y="256539"/>
                </a:lnTo>
                <a:lnTo>
                  <a:pt x="45811" y="257809"/>
                </a:lnTo>
                <a:lnTo>
                  <a:pt x="46853" y="257809"/>
                </a:lnTo>
                <a:lnTo>
                  <a:pt x="58981" y="270509"/>
                </a:lnTo>
                <a:lnTo>
                  <a:pt x="73936" y="283209"/>
                </a:lnTo>
                <a:lnTo>
                  <a:pt x="91833" y="294639"/>
                </a:lnTo>
                <a:lnTo>
                  <a:pt x="112791" y="304799"/>
                </a:lnTo>
                <a:lnTo>
                  <a:pt x="156375" y="325119"/>
                </a:lnTo>
                <a:lnTo>
                  <a:pt x="187224" y="330199"/>
                </a:lnTo>
                <a:lnTo>
                  <a:pt x="219881" y="322579"/>
                </a:lnTo>
                <a:lnTo>
                  <a:pt x="254554" y="307339"/>
                </a:lnTo>
                <a:lnTo>
                  <a:pt x="223726" y="307339"/>
                </a:lnTo>
                <a:lnTo>
                  <a:pt x="231186" y="304432"/>
                </a:lnTo>
                <a:lnTo>
                  <a:pt x="236163" y="302259"/>
                </a:lnTo>
                <a:lnTo>
                  <a:pt x="183192" y="302259"/>
                </a:lnTo>
                <a:lnTo>
                  <a:pt x="172005" y="299719"/>
                </a:lnTo>
                <a:lnTo>
                  <a:pt x="131981" y="299719"/>
                </a:lnTo>
                <a:lnTo>
                  <a:pt x="117468" y="294639"/>
                </a:lnTo>
                <a:lnTo>
                  <a:pt x="73829" y="260349"/>
                </a:lnTo>
                <a:lnTo>
                  <a:pt x="47095" y="212089"/>
                </a:lnTo>
                <a:lnTo>
                  <a:pt x="44363" y="198119"/>
                </a:lnTo>
                <a:lnTo>
                  <a:pt x="44478" y="190499"/>
                </a:lnTo>
                <a:lnTo>
                  <a:pt x="66906" y="152399"/>
                </a:lnTo>
                <a:lnTo>
                  <a:pt x="84673" y="144779"/>
                </a:lnTo>
                <a:lnTo>
                  <a:pt x="87112" y="143509"/>
                </a:lnTo>
                <a:lnTo>
                  <a:pt x="90084" y="142239"/>
                </a:lnTo>
                <a:lnTo>
                  <a:pt x="40319" y="142239"/>
                </a:lnTo>
                <a:lnTo>
                  <a:pt x="32603" y="139699"/>
                </a:lnTo>
                <a:lnTo>
                  <a:pt x="23290" y="135889"/>
                </a:lnTo>
                <a:lnTo>
                  <a:pt x="19010" y="132079"/>
                </a:lnTo>
                <a:lnTo>
                  <a:pt x="18703" y="124459"/>
                </a:lnTo>
                <a:lnTo>
                  <a:pt x="21313" y="113029"/>
                </a:lnTo>
                <a:lnTo>
                  <a:pt x="23449" y="102869"/>
                </a:lnTo>
                <a:lnTo>
                  <a:pt x="25923" y="97789"/>
                </a:lnTo>
                <a:lnTo>
                  <a:pt x="30321" y="92709"/>
                </a:lnTo>
                <a:lnTo>
                  <a:pt x="38230" y="86359"/>
                </a:lnTo>
                <a:lnTo>
                  <a:pt x="40998" y="85089"/>
                </a:lnTo>
                <a:lnTo>
                  <a:pt x="42751" y="81279"/>
                </a:lnTo>
                <a:lnTo>
                  <a:pt x="42751" y="76199"/>
                </a:lnTo>
                <a:lnTo>
                  <a:pt x="42192" y="73659"/>
                </a:lnTo>
                <a:lnTo>
                  <a:pt x="41303" y="72389"/>
                </a:lnTo>
                <a:lnTo>
                  <a:pt x="40757" y="71119"/>
                </a:lnTo>
                <a:lnTo>
                  <a:pt x="39830" y="69849"/>
                </a:lnTo>
                <a:lnTo>
                  <a:pt x="38331" y="68579"/>
                </a:lnTo>
                <a:lnTo>
                  <a:pt x="36375" y="67309"/>
                </a:lnTo>
                <a:close/>
              </a:path>
              <a:path w="383540" h="330200">
                <a:moveTo>
                  <a:pt x="257139" y="53339"/>
                </a:moveTo>
                <a:lnTo>
                  <a:pt x="253837" y="55879"/>
                </a:lnTo>
                <a:lnTo>
                  <a:pt x="247542" y="59689"/>
                </a:lnTo>
                <a:lnTo>
                  <a:pt x="245387" y="62229"/>
                </a:lnTo>
                <a:lnTo>
                  <a:pt x="247321" y="66039"/>
                </a:lnTo>
                <a:lnTo>
                  <a:pt x="253291" y="73659"/>
                </a:lnTo>
                <a:lnTo>
                  <a:pt x="275616" y="91439"/>
                </a:lnTo>
                <a:lnTo>
                  <a:pt x="287535" y="101599"/>
                </a:lnTo>
                <a:lnTo>
                  <a:pt x="293080" y="105409"/>
                </a:lnTo>
                <a:lnTo>
                  <a:pt x="296332" y="107949"/>
                </a:lnTo>
                <a:lnTo>
                  <a:pt x="300154" y="111759"/>
                </a:lnTo>
                <a:lnTo>
                  <a:pt x="301462" y="111759"/>
                </a:lnTo>
                <a:lnTo>
                  <a:pt x="304194" y="114299"/>
                </a:lnTo>
                <a:lnTo>
                  <a:pt x="330787" y="146049"/>
                </a:lnTo>
                <a:lnTo>
                  <a:pt x="332946" y="153669"/>
                </a:lnTo>
                <a:lnTo>
                  <a:pt x="336794" y="162559"/>
                </a:lnTo>
                <a:lnTo>
                  <a:pt x="337061" y="171449"/>
                </a:lnTo>
                <a:lnTo>
                  <a:pt x="337178" y="176529"/>
                </a:lnTo>
                <a:lnTo>
                  <a:pt x="337302" y="184149"/>
                </a:lnTo>
                <a:lnTo>
                  <a:pt x="336057" y="190499"/>
                </a:lnTo>
                <a:lnTo>
                  <a:pt x="332819" y="207009"/>
                </a:lnTo>
                <a:lnTo>
                  <a:pt x="329479" y="213359"/>
                </a:lnTo>
                <a:lnTo>
                  <a:pt x="329631" y="213359"/>
                </a:lnTo>
                <a:lnTo>
                  <a:pt x="321774" y="229869"/>
                </a:lnTo>
                <a:lnTo>
                  <a:pt x="302872" y="257809"/>
                </a:lnTo>
                <a:lnTo>
                  <a:pt x="271074" y="287019"/>
                </a:lnTo>
                <a:lnTo>
                  <a:pt x="241317" y="300009"/>
                </a:lnTo>
                <a:lnTo>
                  <a:pt x="240019" y="300989"/>
                </a:lnTo>
                <a:lnTo>
                  <a:pt x="231186" y="304432"/>
                </a:lnTo>
                <a:lnTo>
                  <a:pt x="224526" y="307339"/>
                </a:lnTo>
                <a:lnTo>
                  <a:pt x="254554" y="307339"/>
                </a:lnTo>
                <a:lnTo>
                  <a:pt x="269001" y="300989"/>
                </a:lnTo>
                <a:lnTo>
                  <a:pt x="291706" y="289559"/>
                </a:lnTo>
                <a:lnTo>
                  <a:pt x="315539" y="273049"/>
                </a:lnTo>
                <a:lnTo>
                  <a:pt x="338645" y="250189"/>
                </a:lnTo>
                <a:lnTo>
                  <a:pt x="359184" y="219709"/>
                </a:lnTo>
                <a:lnTo>
                  <a:pt x="359590" y="219709"/>
                </a:lnTo>
                <a:lnTo>
                  <a:pt x="361051" y="215899"/>
                </a:lnTo>
                <a:lnTo>
                  <a:pt x="363961" y="209549"/>
                </a:lnTo>
                <a:lnTo>
                  <a:pt x="367347" y="201929"/>
                </a:lnTo>
                <a:lnTo>
                  <a:pt x="370270" y="194309"/>
                </a:lnTo>
                <a:lnTo>
                  <a:pt x="371770" y="190499"/>
                </a:lnTo>
                <a:lnTo>
                  <a:pt x="373894" y="182879"/>
                </a:lnTo>
                <a:lnTo>
                  <a:pt x="376799" y="172719"/>
                </a:lnTo>
                <a:lnTo>
                  <a:pt x="379428" y="161289"/>
                </a:lnTo>
                <a:lnTo>
                  <a:pt x="380723" y="152399"/>
                </a:lnTo>
                <a:lnTo>
                  <a:pt x="382581" y="142239"/>
                </a:lnTo>
                <a:lnTo>
                  <a:pt x="383347" y="134619"/>
                </a:lnTo>
                <a:lnTo>
                  <a:pt x="383154" y="124459"/>
                </a:lnTo>
                <a:lnTo>
                  <a:pt x="382133" y="110489"/>
                </a:lnTo>
                <a:lnTo>
                  <a:pt x="381070" y="100329"/>
                </a:lnTo>
                <a:lnTo>
                  <a:pt x="325402" y="100329"/>
                </a:lnTo>
                <a:lnTo>
                  <a:pt x="316240" y="96519"/>
                </a:lnTo>
                <a:lnTo>
                  <a:pt x="308270" y="91439"/>
                </a:lnTo>
                <a:lnTo>
                  <a:pt x="302642" y="87629"/>
                </a:lnTo>
                <a:lnTo>
                  <a:pt x="300510" y="86359"/>
                </a:lnTo>
                <a:lnTo>
                  <a:pt x="295757" y="81279"/>
                </a:lnTo>
                <a:lnTo>
                  <a:pt x="289766" y="76199"/>
                </a:lnTo>
                <a:lnTo>
                  <a:pt x="282993" y="69849"/>
                </a:lnTo>
                <a:lnTo>
                  <a:pt x="274742" y="63499"/>
                </a:lnTo>
                <a:lnTo>
                  <a:pt x="273065" y="62229"/>
                </a:lnTo>
                <a:lnTo>
                  <a:pt x="271833" y="60959"/>
                </a:lnTo>
                <a:lnTo>
                  <a:pt x="271567" y="60959"/>
                </a:lnTo>
                <a:lnTo>
                  <a:pt x="263972" y="55879"/>
                </a:lnTo>
                <a:lnTo>
                  <a:pt x="257139" y="53339"/>
                </a:lnTo>
                <a:close/>
              </a:path>
              <a:path w="383540" h="330200">
                <a:moveTo>
                  <a:pt x="241317" y="300009"/>
                </a:moveTo>
                <a:lnTo>
                  <a:pt x="231186" y="304432"/>
                </a:lnTo>
                <a:lnTo>
                  <a:pt x="240019" y="300989"/>
                </a:lnTo>
                <a:lnTo>
                  <a:pt x="241317" y="300009"/>
                </a:lnTo>
                <a:close/>
              </a:path>
              <a:path w="383540" h="330200">
                <a:moveTo>
                  <a:pt x="276783" y="226059"/>
                </a:moveTo>
                <a:lnTo>
                  <a:pt x="236083" y="226059"/>
                </a:lnTo>
                <a:lnTo>
                  <a:pt x="242055" y="250189"/>
                </a:lnTo>
                <a:lnTo>
                  <a:pt x="241806" y="265429"/>
                </a:lnTo>
                <a:lnTo>
                  <a:pt x="214582" y="292099"/>
                </a:lnTo>
                <a:lnTo>
                  <a:pt x="183192" y="302259"/>
                </a:lnTo>
                <a:lnTo>
                  <a:pt x="236163" y="302259"/>
                </a:lnTo>
                <a:lnTo>
                  <a:pt x="268455" y="257809"/>
                </a:lnTo>
                <a:lnTo>
                  <a:pt x="277551" y="229869"/>
                </a:lnTo>
                <a:lnTo>
                  <a:pt x="276783" y="226059"/>
                </a:lnTo>
                <a:close/>
              </a:path>
              <a:path w="383540" h="330200">
                <a:moveTo>
                  <a:pt x="120847" y="58419"/>
                </a:moveTo>
                <a:lnTo>
                  <a:pt x="112842" y="59689"/>
                </a:lnTo>
                <a:lnTo>
                  <a:pt x="103469" y="60959"/>
                </a:lnTo>
                <a:lnTo>
                  <a:pt x="106733" y="78739"/>
                </a:lnTo>
                <a:lnTo>
                  <a:pt x="109623" y="113029"/>
                </a:lnTo>
                <a:lnTo>
                  <a:pt x="109678" y="137159"/>
                </a:lnTo>
                <a:lnTo>
                  <a:pt x="109323" y="156209"/>
                </a:lnTo>
                <a:lnTo>
                  <a:pt x="108397" y="173989"/>
                </a:lnTo>
                <a:lnTo>
                  <a:pt x="106035" y="190499"/>
                </a:lnTo>
                <a:lnTo>
                  <a:pt x="106175" y="190499"/>
                </a:lnTo>
                <a:lnTo>
                  <a:pt x="104644" y="207009"/>
                </a:lnTo>
                <a:lnTo>
                  <a:pt x="103546" y="219709"/>
                </a:lnTo>
                <a:lnTo>
                  <a:pt x="104099" y="231139"/>
                </a:lnTo>
                <a:lnTo>
                  <a:pt x="107394" y="252729"/>
                </a:lnTo>
                <a:lnTo>
                  <a:pt x="115870" y="278129"/>
                </a:lnTo>
                <a:lnTo>
                  <a:pt x="131981" y="299719"/>
                </a:lnTo>
                <a:lnTo>
                  <a:pt x="172005" y="299719"/>
                </a:lnTo>
                <a:lnTo>
                  <a:pt x="159629" y="295909"/>
                </a:lnTo>
                <a:lnTo>
                  <a:pt x="141661" y="273049"/>
                </a:lnTo>
                <a:lnTo>
                  <a:pt x="136975" y="246379"/>
                </a:lnTo>
                <a:lnTo>
                  <a:pt x="138991" y="224789"/>
                </a:lnTo>
                <a:lnTo>
                  <a:pt x="141125" y="215899"/>
                </a:lnTo>
                <a:lnTo>
                  <a:pt x="150091" y="193039"/>
                </a:lnTo>
                <a:lnTo>
                  <a:pt x="181232" y="154939"/>
                </a:lnTo>
                <a:lnTo>
                  <a:pt x="182984" y="153669"/>
                </a:lnTo>
                <a:lnTo>
                  <a:pt x="136985" y="153669"/>
                </a:lnTo>
                <a:lnTo>
                  <a:pt x="133873" y="143509"/>
                </a:lnTo>
                <a:lnTo>
                  <a:pt x="126368" y="77469"/>
                </a:lnTo>
                <a:lnTo>
                  <a:pt x="126342" y="66039"/>
                </a:lnTo>
                <a:lnTo>
                  <a:pt x="124924" y="59689"/>
                </a:lnTo>
                <a:lnTo>
                  <a:pt x="120847" y="58419"/>
                </a:lnTo>
                <a:close/>
              </a:path>
              <a:path w="383540" h="330200">
                <a:moveTo>
                  <a:pt x="206682" y="252729"/>
                </a:moveTo>
                <a:lnTo>
                  <a:pt x="199812" y="252729"/>
                </a:lnTo>
                <a:lnTo>
                  <a:pt x="201552" y="253999"/>
                </a:lnTo>
                <a:lnTo>
                  <a:pt x="205844" y="253999"/>
                </a:lnTo>
                <a:lnTo>
                  <a:pt x="206682" y="252729"/>
                </a:lnTo>
                <a:close/>
              </a:path>
              <a:path w="383540" h="330200">
                <a:moveTo>
                  <a:pt x="296408" y="154939"/>
                </a:moveTo>
                <a:lnTo>
                  <a:pt x="278526" y="171449"/>
                </a:lnTo>
                <a:lnTo>
                  <a:pt x="271554" y="177799"/>
                </a:lnTo>
                <a:lnTo>
                  <a:pt x="261089" y="186689"/>
                </a:lnTo>
                <a:lnTo>
                  <a:pt x="251018" y="187959"/>
                </a:lnTo>
                <a:lnTo>
                  <a:pt x="246916" y="189229"/>
                </a:lnTo>
                <a:lnTo>
                  <a:pt x="242001" y="190499"/>
                </a:lnTo>
                <a:lnTo>
                  <a:pt x="238216" y="193039"/>
                </a:lnTo>
                <a:lnTo>
                  <a:pt x="231371" y="198119"/>
                </a:lnTo>
                <a:lnTo>
                  <a:pt x="227460" y="204469"/>
                </a:lnTo>
                <a:lnTo>
                  <a:pt x="222049" y="212089"/>
                </a:lnTo>
                <a:lnTo>
                  <a:pt x="217566" y="217169"/>
                </a:lnTo>
                <a:lnTo>
                  <a:pt x="211115" y="223519"/>
                </a:lnTo>
                <a:lnTo>
                  <a:pt x="210683" y="224789"/>
                </a:lnTo>
                <a:lnTo>
                  <a:pt x="206013" y="228599"/>
                </a:lnTo>
                <a:lnTo>
                  <a:pt x="200343" y="234949"/>
                </a:lnTo>
                <a:lnTo>
                  <a:pt x="195672" y="241299"/>
                </a:lnTo>
                <a:lnTo>
                  <a:pt x="194338" y="247649"/>
                </a:lnTo>
                <a:lnTo>
                  <a:pt x="194465" y="247649"/>
                </a:lnTo>
                <a:lnTo>
                  <a:pt x="194795" y="248919"/>
                </a:lnTo>
                <a:lnTo>
                  <a:pt x="195290" y="250189"/>
                </a:lnTo>
                <a:lnTo>
                  <a:pt x="195659" y="250189"/>
                </a:lnTo>
                <a:lnTo>
                  <a:pt x="196154" y="251459"/>
                </a:lnTo>
                <a:lnTo>
                  <a:pt x="196980" y="251459"/>
                </a:lnTo>
                <a:lnTo>
                  <a:pt x="197449" y="252729"/>
                </a:lnTo>
                <a:lnTo>
                  <a:pt x="206784" y="252729"/>
                </a:lnTo>
                <a:lnTo>
                  <a:pt x="211280" y="251459"/>
                </a:lnTo>
                <a:lnTo>
                  <a:pt x="214467" y="248919"/>
                </a:lnTo>
                <a:lnTo>
                  <a:pt x="216055" y="247649"/>
                </a:lnTo>
                <a:lnTo>
                  <a:pt x="235346" y="226059"/>
                </a:lnTo>
                <a:lnTo>
                  <a:pt x="276783" y="226059"/>
                </a:lnTo>
                <a:lnTo>
                  <a:pt x="275502" y="219709"/>
                </a:lnTo>
                <a:lnTo>
                  <a:pt x="269141" y="204469"/>
                </a:lnTo>
                <a:lnTo>
                  <a:pt x="268011" y="200659"/>
                </a:lnTo>
                <a:lnTo>
                  <a:pt x="306390" y="172719"/>
                </a:lnTo>
                <a:lnTo>
                  <a:pt x="304879" y="166369"/>
                </a:lnTo>
                <a:lnTo>
                  <a:pt x="304726" y="165099"/>
                </a:lnTo>
                <a:lnTo>
                  <a:pt x="304193" y="163829"/>
                </a:lnTo>
                <a:lnTo>
                  <a:pt x="303113" y="162559"/>
                </a:lnTo>
                <a:lnTo>
                  <a:pt x="302720" y="162559"/>
                </a:lnTo>
                <a:lnTo>
                  <a:pt x="302529" y="161289"/>
                </a:lnTo>
                <a:lnTo>
                  <a:pt x="296408" y="154939"/>
                </a:lnTo>
                <a:close/>
              </a:path>
              <a:path w="383540" h="330200">
                <a:moveTo>
                  <a:pt x="220208" y="96519"/>
                </a:moveTo>
                <a:lnTo>
                  <a:pt x="211229" y="104139"/>
                </a:lnTo>
                <a:lnTo>
                  <a:pt x="160581" y="139699"/>
                </a:lnTo>
                <a:lnTo>
                  <a:pt x="154968" y="144779"/>
                </a:lnTo>
                <a:lnTo>
                  <a:pt x="149050" y="147319"/>
                </a:lnTo>
                <a:lnTo>
                  <a:pt x="136985" y="153669"/>
                </a:lnTo>
                <a:lnTo>
                  <a:pt x="182984" y="153669"/>
                </a:lnTo>
                <a:lnTo>
                  <a:pt x="184737" y="152399"/>
                </a:lnTo>
                <a:lnTo>
                  <a:pt x="186934" y="151129"/>
                </a:lnTo>
                <a:lnTo>
                  <a:pt x="188140" y="149859"/>
                </a:lnTo>
                <a:lnTo>
                  <a:pt x="189309" y="149859"/>
                </a:lnTo>
                <a:lnTo>
                  <a:pt x="190553" y="148589"/>
                </a:lnTo>
                <a:lnTo>
                  <a:pt x="225275" y="123189"/>
                </a:lnTo>
                <a:lnTo>
                  <a:pt x="232387" y="116839"/>
                </a:lnTo>
                <a:lnTo>
                  <a:pt x="234762" y="111759"/>
                </a:lnTo>
                <a:lnTo>
                  <a:pt x="235194" y="107949"/>
                </a:lnTo>
                <a:lnTo>
                  <a:pt x="235156" y="101599"/>
                </a:lnTo>
                <a:lnTo>
                  <a:pt x="232120" y="100329"/>
                </a:lnTo>
                <a:lnTo>
                  <a:pt x="230977" y="99059"/>
                </a:lnTo>
                <a:lnTo>
                  <a:pt x="226825" y="97789"/>
                </a:lnTo>
                <a:lnTo>
                  <a:pt x="220208" y="96519"/>
                </a:lnTo>
                <a:close/>
              </a:path>
              <a:path w="383540" h="330200">
                <a:moveTo>
                  <a:pt x="89792" y="123189"/>
                </a:moveTo>
                <a:lnTo>
                  <a:pt x="85093" y="124459"/>
                </a:lnTo>
                <a:lnTo>
                  <a:pt x="84242" y="124459"/>
                </a:lnTo>
                <a:lnTo>
                  <a:pt x="83607" y="125729"/>
                </a:lnTo>
                <a:lnTo>
                  <a:pt x="82451" y="125729"/>
                </a:lnTo>
                <a:lnTo>
                  <a:pt x="77561" y="128269"/>
                </a:lnTo>
                <a:lnTo>
                  <a:pt x="67249" y="134619"/>
                </a:lnTo>
                <a:lnTo>
                  <a:pt x="58641" y="138429"/>
                </a:lnTo>
                <a:lnTo>
                  <a:pt x="49331" y="140969"/>
                </a:lnTo>
                <a:lnTo>
                  <a:pt x="40319" y="142239"/>
                </a:lnTo>
                <a:lnTo>
                  <a:pt x="90084" y="142239"/>
                </a:lnTo>
                <a:lnTo>
                  <a:pt x="92420" y="140969"/>
                </a:lnTo>
                <a:lnTo>
                  <a:pt x="93576" y="139699"/>
                </a:lnTo>
                <a:lnTo>
                  <a:pt x="94529" y="138429"/>
                </a:lnTo>
                <a:lnTo>
                  <a:pt x="95532" y="137159"/>
                </a:lnTo>
                <a:lnTo>
                  <a:pt x="97132" y="134619"/>
                </a:lnTo>
                <a:lnTo>
                  <a:pt x="97373" y="132079"/>
                </a:lnTo>
                <a:lnTo>
                  <a:pt x="94745" y="125729"/>
                </a:lnTo>
                <a:lnTo>
                  <a:pt x="89792" y="123189"/>
                </a:lnTo>
                <a:close/>
              </a:path>
              <a:path w="383540" h="330200">
                <a:moveTo>
                  <a:pt x="323459" y="0"/>
                </a:moveTo>
                <a:lnTo>
                  <a:pt x="317630" y="5079"/>
                </a:lnTo>
                <a:lnTo>
                  <a:pt x="310721" y="10159"/>
                </a:lnTo>
                <a:lnTo>
                  <a:pt x="318557" y="19049"/>
                </a:lnTo>
                <a:lnTo>
                  <a:pt x="319027" y="20319"/>
                </a:lnTo>
                <a:lnTo>
                  <a:pt x="319916" y="20319"/>
                </a:lnTo>
                <a:lnTo>
                  <a:pt x="321541" y="21589"/>
                </a:lnTo>
                <a:lnTo>
                  <a:pt x="324195" y="24129"/>
                </a:lnTo>
                <a:lnTo>
                  <a:pt x="326418" y="25399"/>
                </a:lnTo>
                <a:lnTo>
                  <a:pt x="353932" y="54609"/>
                </a:lnTo>
                <a:lnTo>
                  <a:pt x="355980" y="76199"/>
                </a:lnTo>
                <a:lnTo>
                  <a:pt x="355857" y="80009"/>
                </a:lnTo>
                <a:lnTo>
                  <a:pt x="354421" y="83819"/>
                </a:lnTo>
                <a:lnTo>
                  <a:pt x="354256" y="85089"/>
                </a:lnTo>
                <a:lnTo>
                  <a:pt x="353761" y="86359"/>
                </a:lnTo>
                <a:lnTo>
                  <a:pt x="353291" y="86359"/>
                </a:lnTo>
                <a:lnTo>
                  <a:pt x="352809" y="87629"/>
                </a:lnTo>
                <a:lnTo>
                  <a:pt x="352656" y="87629"/>
                </a:lnTo>
                <a:lnTo>
                  <a:pt x="348008" y="96519"/>
                </a:lnTo>
                <a:lnTo>
                  <a:pt x="340210" y="99059"/>
                </a:lnTo>
                <a:lnTo>
                  <a:pt x="333454" y="100329"/>
                </a:lnTo>
                <a:lnTo>
                  <a:pt x="381070" y="100329"/>
                </a:lnTo>
                <a:lnTo>
                  <a:pt x="380273" y="92709"/>
                </a:lnTo>
                <a:lnTo>
                  <a:pt x="376410" y="76199"/>
                </a:lnTo>
                <a:lnTo>
                  <a:pt x="371763" y="63499"/>
                </a:lnTo>
                <a:lnTo>
                  <a:pt x="367198" y="52069"/>
                </a:lnTo>
                <a:lnTo>
                  <a:pt x="365699" y="48259"/>
                </a:lnTo>
                <a:lnTo>
                  <a:pt x="364797" y="46989"/>
                </a:lnTo>
                <a:lnTo>
                  <a:pt x="361408" y="40639"/>
                </a:lnTo>
                <a:lnTo>
                  <a:pt x="357649" y="34289"/>
                </a:lnTo>
                <a:lnTo>
                  <a:pt x="353673" y="29209"/>
                </a:lnTo>
                <a:lnTo>
                  <a:pt x="349634" y="24129"/>
                </a:lnTo>
                <a:lnTo>
                  <a:pt x="347690" y="21589"/>
                </a:lnTo>
                <a:lnTo>
                  <a:pt x="346865" y="20319"/>
                </a:lnTo>
                <a:lnTo>
                  <a:pt x="340680" y="13969"/>
                </a:lnTo>
                <a:lnTo>
                  <a:pt x="332628" y="6349"/>
                </a:lnTo>
                <a:lnTo>
                  <a:pt x="331930" y="5079"/>
                </a:lnTo>
                <a:lnTo>
                  <a:pt x="329085" y="2539"/>
                </a:lnTo>
                <a:lnTo>
                  <a:pt x="323459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85020" y="1477804"/>
            <a:ext cx="4625340" cy="1976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45" dirty="0">
                <a:solidFill>
                  <a:srgbClr val="3F70B7"/>
                </a:solidFill>
                <a:latin typeface="Arial"/>
                <a:cs typeface="Arial"/>
              </a:rPr>
              <a:t>ASOCIACIÓN </a:t>
            </a:r>
            <a:r>
              <a:rPr sz="1500" b="1" spc="-95" dirty="0">
                <a:solidFill>
                  <a:srgbClr val="3F70B7"/>
                </a:solidFill>
                <a:latin typeface="Arial"/>
                <a:cs typeface="Arial"/>
              </a:rPr>
              <a:t>DEL </a:t>
            </a:r>
            <a:r>
              <a:rPr sz="1500" spc="-10" dirty="0">
                <a:solidFill>
                  <a:srgbClr val="3F70B7"/>
                </a:solidFill>
                <a:latin typeface="Lucida Sans"/>
                <a:cs typeface="Lucida Sans"/>
              </a:rPr>
              <a:t>GEN </a:t>
            </a:r>
            <a:r>
              <a:rPr sz="1500" spc="-55" dirty="0">
                <a:solidFill>
                  <a:srgbClr val="3F70B7"/>
                </a:solidFill>
                <a:latin typeface="Lucida Sans"/>
                <a:cs typeface="Lucida Sans"/>
              </a:rPr>
              <a:t>CLOCK </a:t>
            </a:r>
            <a:r>
              <a:rPr sz="1500" spc="-30" dirty="0">
                <a:solidFill>
                  <a:srgbClr val="3F70B7"/>
                </a:solidFill>
                <a:latin typeface="Lucida Sans"/>
                <a:cs typeface="Lucida Sans"/>
              </a:rPr>
              <a:t>CON </a:t>
            </a:r>
            <a:r>
              <a:rPr sz="1500" spc="-55" dirty="0">
                <a:solidFill>
                  <a:srgbClr val="3F70B7"/>
                </a:solidFill>
                <a:latin typeface="Lucida Sans"/>
                <a:cs typeface="Lucida Sans"/>
              </a:rPr>
              <a:t>LA</a:t>
            </a:r>
            <a:r>
              <a:rPr sz="1500" spc="-21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500" spc="-20" dirty="0">
                <a:solidFill>
                  <a:srgbClr val="3F70B7"/>
                </a:solidFill>
                <a:latin typeface="Lucida Sans"/>
                <a:cs typeface="Lucida Sans"/>
              </a:rPr>
              <a:t>OBESIDAD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inicios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agosto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llevó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cabo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taller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virtual dirigido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todos los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establecimientos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educacionales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Corporación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Municipal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Rancagua,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contando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la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participación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especial 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Nutricionista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Carolina Pino,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académica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coordinadora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Escuela de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Nutrición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Dietética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Universidad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Bernardo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O’Higgins, como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oradora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dicha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actividad;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quien dio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conocer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su trabajo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tesis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para obtención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Magíster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Ciencias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químicas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</a:t>
            </a:r>
            <a:r>
              <a:rPr sz="1300" spc="-10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biológicas.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85020" y="4330145"/>
            <a:ext cx="4625340" cy="1778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spc="-25" dirty="0">
                <a:solidFill>
                  <a:srgbClr val="E16A35"/>
                </a:solidFill>
                <a:latin typeface="Lucida Sans"/>
                <a:cs typeface="Lucida Sans"/>
              </a:rPr>
              <a:t>UNIDOS </a:t>
            </a:r>
            <a:r>
              <a:rPr sz="1500" spc="-5" dirty="0">
                <a:solidFill>
                  <a:srgbClr val="E16A35"/>
                </a:solidFill>
                <a:latin typeface="Lucida Sans"/>
                <a:cs typeface="Lucida Sans"/>
              </a:rPr>
              <a:t>EN</a:t>
            </a:r>
            <a:r>
              <a:rPr sz="1500" spc="-160" dirty="0">
                <a:solidFill>
                  <a:srgbClr val="E16A35"/>
                </a:solidFill>
                <a:latin typeface="Lucida Sans"/>
                <a:cs typeface="Lucida Sans"/>
              </a:rPr>
              <a:t> </a:t>
            </a:r>
            <a:r>
              <a:rPr sz="1500" b="1" spc="-50" dirty="0">
                <a:solidFill>
                  <a:srgbClr val="E16A35"/>
                </a:solidFill>
                <a:latin typeface="Arial"/>
                <a:cs typeface="Arial"/>
              </a:rPr>
              <a:t>PANDEMIA</a:t>
            </a:r>
            <a:endParaRPr sz="15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25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Instituto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Tecnológico Minero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Bernardo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O'Higgins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conjunto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Equipo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Multidisciplinario continúan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desarrollando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primer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ciclo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55" dirty="0" err="1" smtClean="0">
                <a:solidFill>
                  <a:srgbClr val="707071"/>
                </a:solidFill>
                <a:latin typeface="Lucida Sans"/>
                <a:cs typeface="Lucida Sans"/>
              </a:rPr>
              <a:t>actividades</a:t>
            </a:r>
            <a:r>
              <a:rPr sz="1300" spc="-55" dirty="0" smtClean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 err="1">
                <a:solidFill>
                  <a:srgbClr val="707071"/>
                </a:solidFill>
                <a:latin typeface="Lucida Sans"/>
                <a:cs typeface="Lucida Sans"/>
              </a:rPr>
              <a:t>interactivas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 err="1" smtClean="0">
                <a:solidFill>
                  <a:srgbClr val="707071"/>
                </a:solidFill>
                <a:latin typeface="Lucida Sans"/>
                <a:cs typeface="Lucida Sans"/>
              </a:rPr>
              <a:t>virtuales</a:t>
            </a:r>
            <a:r>
              <a:rPr sz="1300" spc="-65" dirty="0" smtClean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denominado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"Unidos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pandemia",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cual corresponde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conversatorios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talleres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online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dirigidos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estudiantes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diferentes niveles.  Dicha actividad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pretende ser replicada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otros 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establecimientos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educacionales.</a:t>
            </a:r>
            <a:endParaRPr sz="13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71142" y="7112685"/>
            <a:ext cx="4625340" cy="1778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65" dirty="0">
                <a:solidFill>
                  <a:srgbClr val="C6C22E"/>
                </a:solidFill>
                <a:latin typeface="Arial"/>
                <a:cs typeface="Arial"/>
              </a:rPr>
              <a:t>LIVE </a:t>
            </a:r>
            <a:r>
              <a:rPr sz="1500" b="1" spc="-60" dirty="0">
                <a:solidFill>
                  <a:srgbClr val="C6C22E"/>
                </a:solidFill>
                <a:latin typeface="Arial"/>
                <a:cs typeface="Arial"/>
              </a:rPr>
              <a:t>EN</a:t>
            </a:r>
            <a:r>
              <a:rPr sz="1500" b="1" spc="-10" dirty="0">
                <a:solidFill>
                  <a:srgbClr val="C6C22E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C6C22E"/>
                </a:solidFill>
                <a:latin typeface="Lucida Sans"/>
                <a:cs typeface="Lucida Sans"/>
              </a:rPr>
              <a:t>INSTAGRAM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Desde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primera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semana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agosto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comenzamos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realizar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transmisiones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vivo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través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nuestra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red social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Instagram,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objetivo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acercar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comunidad escolar,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informando</a:t>
            </a:r>
            <a:r>
              <a:rPr sz="1300" spc="-31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educando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por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medio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diferentes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actividades que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efectuamos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semanalmente;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tales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como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actividad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física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parques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plazas,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entrega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canastas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15" dirty="0">
                <a:solidFill>
                  <a:srgbClr val="707071"/>
                </a:solidFill>
                <a:latin typeface="Lucida Sans"/>
                <a:cs typeface="Lucida Sans"/>
              </a:rPr>
              <a:t>JUNAEB,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clases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cocina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saludable,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entre 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otras.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198" y="304789"/>
            <a:ext cx="1453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0" dirty="0">
                <a:solidFill>
                  <a:srgbClr val="3F70B7"/>
                </a:solidFill>
                <a:latin typeface="Arial"/>
                <a:cs typeface="Arial"/>
              </a:rPr>
              <a:t>SEPTIEMBRE </a:t>
            </a:r>
            <a:r>
              <a:rPr sz="1300" spc="-45" dirty="0">
                <a:solidFill>
                  <a:srgbClr val="3F70B7"/>
                </a:solidFill>
                <a:latin typeface="Lucida Sans"/>
                <a:cs typeface="Lucida Sans"/>
              </a:rPr>
              <a:t>2020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68300"/>
            <a:ext cx="419100" cy="599440"/>
          </a:xfrm>
          <a:custGeom>
            <a:avLst/>
            <a:gdLst/>
            <a:ahLst/>
            <a:cxnLst/>
            <a:rect l="l" t="t" r="r" b="b"/>
            <a:pathLst>
              <a:path w="419100" h="599440">
                <a:moveTo>
                  <a:pt x="0" y="599211"/>
                </a:moveTo>
                <a:lnTo>
                  <a:pt x="419100" y="599211"/>
                </a:lnTo>
                <a:lnTo>
                  <a:pt x="419100" y="0"/>
                </a:lnTo>
                <a:lnTo>
                  <a:pt x="0" y="0"/>
                </a:lnTo>
                <a:lnTo>
                  <a:pt x="0" y="59921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1972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72" y="0"/>
                </a:moveTo>
                <a:lnTo>
                  <a:pt x="136512" y="0"/>
                </a:lnTo>
                <a:lnTo>
                  <a:pt x="0" y="338429"/>
                </a:lnTo>
                <a:lnTo>
                  <a:pt x="48209" y="338429"/>
                </a:lnTo>
                <a:lnTo>
                  <a:pt x="78143" y="262839"/>
                </a:lnTo>
                <a:lnTo>
                  <a:pt x="294360" y="262839"/>
                </a:lnTo>
                <a:lnTo>
                  <a:pt x="279478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98" y="43129"/>
                </a:lnTo>
                <a:lnTo>
                  <a:pt x="188772" y="0"/>
                </a:lnTo>
                <a:close/>
              </a:path>
              <a:path w="325119" h="338455">
                <a:moveTo>
                  <a:pt x="294360" y="262839"/>
                </a:moveTo>
                <a:lnTo>
                  <a:pt x="246608" y="262839"/>
                </a:lnTo>
                <a:lnTo>
                  <a:pt x="276529" y="338429"/>
                </a:lnTo>
                <a:lnTo>
                  <a:pt x="324726" y="338429"/>
                </a:lnTo>
                <a:lnTo>
                  <a:pt x="294360" y="262839"/>
                </a:lnTo>
                <a:close/>
              </a:path>
              <a:path w="325119" h="338455">
                <a:moveTo>
                  <a:pt x="206098" y="43129"/>
                </a:moveTo>
                <a:lnTo>
                  <a:pt x="162369" y="43129"/>
                </a:lnTo>
                <a:lnTo>
                  <a:pt x="234429" y="225793"/>
                </a:lnTo>
                <a:lnTo>
                  <a:pt x="279478" y="225793"/>
                </a:lnTo>
                <a:lnTo>
                  <a:pt x="206098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8321" y="613881"/>
            <a:ext cx="303530" cy="350520"/>
          </a:xfrm>
          <a:custGeom>
            <a:avLst/>
            <a:gdLst/>
            <a:ahLst/>
            <a:cxnLst/>
            <a:rect l="l" t="t" r="r" b="b"/>
            <a:pathLst>
              <a:path w="303530" h="350519">
                <a:moveTo>
                  <a:pt x="174040" y="0"/>
                </a:moveTo>
                <a:lnTo>
                  <a:pt x="127321" y="5744"/>
                </a:lnTo>
                <a:lnTo>
                  <a:pt x="85620" y="22271"/>
                </a:lnTo>
                <a:lnTo>
                  <a:pt x="50487" y="48523"/>
                </a:lnTo>
                <a:lnTo>
                  <a:pt x="23472" y="83443"/>
                </a:lnTo>
                <a:lnTo>
                  <a:pt x="6126" y="125974"/>
                </a:lnTo>
                <a:lnTo>
                  <a:pt x="0" y="175056"/>
                </a:lnTo>
                <a:lnTo>
                  <a:pt x="6126" y="224139"/>
                </a:lnTo>
                <a:lnTo>
                  <a:pt x="23472" y="266669"/>
                </a:lnTo>
                <a:lnTo>
                  <a:pt x="50487" y="301590"/>
                </a:lnTo>
                <a:lnTo>
                  <a:pt x="85620" y="327842"/>
                </a:lnTo>
                <a:lnTo>
                  <a:pt x="127321" y="344369"/>
                </a:lnTo>
                <a:lnTo>
                  <a:pt x="174040" y="350113"/>
                </a:lnTo>
                <a:lnTo>
                  <a:pt x="215438" y="345062"/>
                </a:lnTo>
                <a:lnTo>
                  <a:pt x="250272" y="331019"/>
                </a:lnTo>
                <a:lnTo>
                  <a:pt x="275255" y="312572"/>
                </a:lnTo>
                <a:lnTo>
                  <a:pt x="174040" y="312572"/>
                </a:lnTo>
                <a:lnTo>
                  <a:pt x="132026" y="305966"/>
                </a:lnTo>
                <a:lnTo>
                  <a:pt x="96126" y="287253"/>
                </a:lnTo>
                <a:lnTo>
                  <a:pt x="68192" y="258092"/>
                </a:lnTo>
                <a:lnTo>
                  <a:pt x="50074" y="220140"/>
                </a:lnTo>
                <a:lnTo>
                  <a:pt x="43624" y="175056"/>
                </a:lnTo>
                <a:lnTo>
                  <a:pt x="50074" y="129579"/>
                </a:lnTo>
                <a:lnTo>
                  <a:pt x="68192" y="91581"/>
                </a:lnTo>
                <a:lnTo>
                  <a:pt x="96126" y="62571"/>
                </a:lnTo>
                <a:lnTo>
                  <a:pt x="132026" y="44059"/>
                </a:lnTo>
                <a:lnTo>
                  <a:pt x="174040" y="37553"/>
                </a:lnTo>
                <a:lnTo>
                  <a:pt x="275759" y="37553"/>
                </a:lnTo>
                <a:lnTo>
                  <a:pt x="250588" y="19030"/>
                </a:lnTo>
                <a:lnTo>
                  <a:pt x="215572" y="5043"/>
                </a:lnTo>
                <a:lnTo>
                  <a:pt x="174040" y="0"/>
                </a:lnTo>
                <a:close/>
              </a:path>
              <a:path w="303530" h="350519">
                <a:moveTo>
                  <a:pt x="267398" y="263347"/>
                </a:moveTo>
                <a:lnTo>
                  <a:pt x="250100" y="283024"/>
                </a:lnTo>
                <a:lnTo>
                  <a:pt x="227949" y="298613"/>
                </a:lnTo>
                <a:lnTo>
                  <a:pt x="202183" y="308876"/>
                </a:lnTo>
                <a:lnTo>
                  <a:pt x="174040" y="312572"/>
                </a:lnTo>
                <a:lnTo>
                  <a:pt x="275255" y="312572"/>
                </a:lnTo>
                <a:lnTo>
                  <a:pt x="279211" y="309651"/>
                </a:lnTo>
                <a:lnTo>
                  <a:pt x="302920" y="282625"/>
                </a:lnTo>
                <a:lnTo>
                  <a:pt x="267398" y="263347"/>
                </a:lnTo>
                <a:close/>
              </a:path>
              <a:path w="303530" h="350519">
                <a:moveTo>
                  <a:pt x="275759" y="37553"/>
                </a:moveTo>
                <a:lnTo>
                  <a:pt x="174040" y="37553"/>
                </a:lnTo>
                <a:lnTo>
                  <a:pt x="202183" y="41176"/>
                </a:lnTo>
                <a:lnTo>
                  <a:pt x="227949" y="51315"/>
                </a:lnTo>
                <a:lnTo>
                  <a:pt x="250100" y="66877"/>
                </a:lnTo>
                <a:lnTo>
                  <a:pt x="267398" y="86766"/>
                </a:lnTo>
                <a:lnTo>
                  <a:pt x="302399" y="66979"/>
                </a:lnTo>
                <a:lnTo>
                  <a:pt x="279420" y="40247"/>
                </a:lnTo>
                <a:lnTo>
                  <a:pt x="27575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39716" y="657025"/>
            <a:ext cx="0" cy="300990"/>
          </a:xfrm>
          <a:custGeom>
            <a:avLst/>
            <a:gdLst/>
            <a:ahLst/>
            <a:cxnLst/>
            <a:rect l="l" t="t" r="r" b="b"/>
            <a:pathLst>
              <a:path h="300990">
                <a:moveTo>
                  <a:pt x="0" y="0"/>
                </a:moveTo>
                <a:lnTo>
                  <a:pt x="0" y="300875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605" y="63824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43" y="0"/>
                </a:lnTo>
              </a:path>
            </a:pathLst>
          </a:custGeom>
          <a:ln w="3755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45158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10333" y="619471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48196" y="0"/>
                </a:moveTo>
                <a:lnTo>
                  <a:pt x="0" y="0"/>
                </a:lnTo>
                <a:lnTo>
                  <a:pt x="136499" y="338429"/>
                </a:lnTo>
                <a:lnTo>
                  <a:pt x="188772" y="338429"/>
                </a:lnTo>
                <a:lnTo>
                  <a:pt x="207317" y="292265"/>
                </a:lnTo>
                <a:lnTo>
                  <a:pt x="162356" y="292265"/>
                </a:lnTo>
                <a:lnTo>
                  <a:pt x="48196" y="0"/>
                </a:lnTo>
                <a:close/>
              </a:path>
              <a:path w="325119" h="338455">
                <a:moveTo>
                  <a:pt x="324726" y="0"/>
                </a:moveTo>
                <a:lnTo>
                  <a:pt x="276529" y="0"/>
                </a:lnTo>
                <a:lnTo>
                  <a:pt x="162356" y="292265"/>
                </a:lnTo>
                <a:lnTo>
                  <a:pt x="207317" y="292265"/>
                </a:lnTo>
                <a:lnTo>
                  <a:pt x="32472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00180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00385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58" y="0"/>
                </a:moveTo>
                <a:lnTo>
                  <a:pt x="0" y="0"/>
                </a:lnTo>
                <a:lnTo>
                  <a:pt x="0" y="338429"/>
                </a:lnTo>
                <a:lnTo>
                  <a:pt x="115658" y="338429"/>
                </a:lnTo>
                <a:lnTo>
                  <a:pt x="165168" y="332608"/>
                </a:lnTo>
                <a:lnTo>
                  <a:pt x="207572" y="316048"/>
                </a:lnTo>
                <a:lnTo>
                  <a:pt x="227701" y="300888"/>
                </a:lnTo>
                <a:lnTo>
                  <a:pt x="42100" y="300888"/>
                </a:lnTo>
                <a:lnTo>
                  <a:pt x="42100" y="37553"/>
                </a:lnTo>
                <a:lnTo>
                  <a:pt x="227241" y="37553"/>
                </a:lnTo>
                <a:lnTo>
                  <a:pt x="207572" y="22625"/>
                </a:lnTo>
                <a:lnTo>
                  <a:pt x="165168" y="5893"/>
                </a:lnTo>
                <a:lnTo>
                  <a:pt x="115658" y="0"/>
                </a:lnTo>
                <a:close/>
              </a:path>
              <a:path w="289560" h="338455">
                <a:moveTo>
                  <a:pt x="227241" y="37553"/>
                </a:moveTo>
                <a:lnTo>
                  <a:pt x="115658" y="37553"/>
                </a:lnTo>
                <a:lnTo>
                  <a:pt x="161322" y="44258"/>
                </a:lnTo>
                <a:lnTo>
                  <a:pt x="197558" y="62945"/>
                </a:lnTo>
                <a:lnTo>
                  <a:pt x="223954" y="91471"/>
                </a:lnTo>
                <a:lnTo>
                  <a:pt x="240094" y="127693"/>
                </a:lnTo>
                <a:lnTo>
                  <a:pt x="245567" y="169468"/>
                </a:lnTo>
                <a:lnTo>
                  <a:pt x="239949" y="210997"/>
                </a:lnTo>
                <a:lnTo>
                  <a:pt x="223518" y="247072"/>
                </a:lnTo>
                <a:lnTo>
                  <a:pt x="196905" y="275524"/>
                </a:lnTo>
                <a:lnTo>
                  <a:pt x="160741" y="294186"/>
                </a:lnTo>
                <a:lnTo>
                  <a:pt x="115658" y="300888"/>
                </a:lnTo>
                <a:lnTo>
                  <a:pt x="227701" y="300888"/>
                </a:lnTo>
                <a:lnTo>
                  <a:pt x="242023" y="290101"/>
                </a:lnTo>
                <a:lnTo>
                  <a:pt x="267678" y="256120"/>
                </a:lnTo>
                <a:lnTo>
                  <a:pt x="283691" y="215458"/>
                </a:lnTo>
                <a:lnTo>
                  <a:pt x="289217" y="169468"/>
                </a:lnTo>
                <a:lnTo>
                  <a:pt x="283691" y="123617"/>
                </a:lnTo>
                <a:lnTo>
                  <a:pt x="267678" y="82911"/>
                </a:lnTo>
                <a:lnTo>
                  <a:pt x="242023" y="48772"/>
                </a:lnTo>
                <a:lnTo>
                  <a:pt x="227241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01690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60" y="0"/>
                </a:moveTo>
                <a:lnTo>
                  <a:pt x="136499" y="0"/>
                </a:lnTo>
                <a:lnTo>
                  <a:pt x="0" y="338429"/>
                </a:lnTo>
                <a:lnTo>
                  <a:pt x="48196" y="338429"/>
                </a:lnTo>
                <a:lnTo>
                  <a:pt x="78143" y="262839"/>
                </a:lnTo>
                <a:lnTo>
                  <a:pt x="294357" y="262839"/>
                </a:lnTo>
                <a:lnTo>
                  <a:pt x="279473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87" y="43129"/>
                </a:lnTo>
                <a:lnTo>
                  <a:pt x="188760" y="0"/>
                </a:lnTo>
                <a:close/>
              </a:path>
              <a:path w="325119" h="338455">
                <a:moveTo>
                  <a:pt x="294357" y="262839"/>
                </a:moveTo>
                <a:lnTo>
                  <a:pt x="246608" y="262839"/>
                </a:lnTo>
                <a:lnTo>
                  <a:pt x="276517" y="338429"/>
                </a:lnTo>
                <a:lnTo>
                  <a:pt x="324726" y="338429"/>
                </a:lnTo>
                <a:lnTo>
                  <a:pt x="294357" y="262839"/>
                </a:lnTo>
                <a:close/>
              </a:path>
              <a:path w="325119" h="338455">
                <a:moveTo>
                  <a:pt x="206087" y="43129"/>
                </a:moveTo>
                <a:lnTo>
                  <a:pt x="162369" y="43129"/>
                </a:lnTo>
                <a:lnTo>
                  <a:pt x="234416" y="225793"/>
                </a:lnTo>
                <a:lnTo>
                  <a:pt x="279473" y="225793"/>
                </a:lnTo>
                <a:lnTo>
                  <a:pt x="206087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70508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71" y="0"/>
                </a:moveTo>
                <a:lnTo>
                  <a:pt x="0" y="0"/>
                </a:lnTo>
                <a:lnTo>
                  <a:pt x="0" y="338429"/>
                </a:lnTo>
                <a:lnTo>
                  <a:pt x="115671" y="338429"/>
                </a:lnTo>
                <a:lnTo>
                  <a:pt x="165176" y="332608"/>
                </a:lnTo>
                <a:lnTo>
                  <a:pt x="207579" y="316048"/>
                </a:lnTo>
                <a:lnTo>
                  <a:pt x="227708" y="300888"/>
                </a:lnTo>
                <a:lnTo>
                  <a:pt x="42113" y="300888"/>
                </a:lnTo>
                <a:lnTo>
                  <a:pt x="42113" y="37553"/>
                </a:lnTo>
                <a:lnTo>
                  <a:pt x="227249" y="37553"/>
                </a:lnTo>
                <a:lnTo>
                  <a:pt x="207579" y="22625"/>
                </a:lnTo>
                <a:lnTo>
                  <a:pt x="165176" y="5893"/>
                </a:lnTo>
                <a:lnTo>
                  <a:pt x="115671" y="0"/>
                </a:lnTo>
                <a:close/>
              </a:path>
              <a:path w="289560" h="338455">
                <a:moveTo>
                  <a:pt x="227249" y="37553"/>
                </a:moveTo>
                <a:lnTo>
                  <a:pt x="115671" y="37553"/>
                </a:lnTo>
                <a:lnTo>
                  <a:pt x="161333" y="44258"/>
                </a:lnTo>
                <a:lnTo>
                  <a:pt x="197566" y="62945"/>
                </a:lnTo>
                <a:lnTo>
                  <a:pt x="223958" y="91471"/>
                </a:lnTo>
                <a:lnTo>
                  <a:pt x="240096" y="127693"/>
                </a:lnTo>
                <a:lnTo>
                  <a:pt x="245567" y="169468"/>
                </a:lnTo>
                <a:lnTo>
                  <a:pt x="239951" y="210997"/>
                </a:lnTo>
                <a:lnTo>
                  <a:pt x="223523" y="247072"/>
                </a:lnTo>
                <a:lnTo>
                  <a:pt x="196913" y="275524"/>
                </a:lnTo>
                <a:lnTo>
                  <a:pt x="160753" y="294186"/>
                </a:lnTo>
                <a:lnTo>
                  <a:pt x="115671" y="300888"/>
                </a:lnTo>
                <a:lnTo>
                  <a:pt x="227708" y="300888"/>
                </a:lnTo>
                <a:lnTo>
                  <a:pt x="242031" y="290101"/>
                </a:lnTo>
                <a:lnTo>
                  <a:pt x="267688" y="256120"/>
                </a:lnTo>
                <a:lnTo>
                  <a:pt x="283703" y="215458"/>
                </a:lnTo>
                <a:lnTo>
                  <a:pt x="289229" y="169468"/>
                </a:lnTo>
                <a:lnTo>
                  <a:pt x="283703" y="123617"/>
                </a:lnTo>
                <a:lnTo>
                  <a:pt x="267688" y="82911"/>
                </a:lnTo>
                <a:lnTo>
                  <a:pt x="242031" y="48772"/>
                </a:lnTo>
                <a:lnTo>
                  <a:pt x="22724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25613" y="938851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46670" y="804231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25613" y="785181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185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46670" y="656911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25613" y="638496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68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93950" y="613878"/>
            <a:ext cx="255270" cy="350520"/>
          </a:xfrm>
          <a:custGeom>
            <a:avLst/>
            <a:gdLst/>
            <a:ahLst/>
            <a:cxnLst/>
            <a:rect l="l" t="t" r="r" b="b"/>
            <a:pathLst>
              <a:path w="255270" h="350519">
                <a:moveTo>
                  <a:pt x="25387" y="263855"/>
                </a:moveTo>
                <a:lnTo>
                  <a:pt x="0" y="296329"/>
                </a:lnTo>
                <a:lnTo>
                  <a:pt x="23869" y="318004"/>
                </a:lnTo>
                <a:lnTo>
                  <a:pt x="53541" y="335018"/>
                </a:lnTo>
                <a:lnTo>
                  <a:pt x="88916" y="346133"/>
                </a:lnTo>
                <a:lnTo>
                  <a:pt x="129895" y="350113"/>
                </a:lnTo>
                <a:lnTo>
                  <a:pt x="187940" y="341424"/>
                </a:lnTo>
                <a:lnTo>
                  <a:pt x="226572" y="318655"/>
                </a:lnTo>
                <a:lnTo>
                  <a:pt x="230673" y="312572"/>
                </a:lnTo>
                <a:lnTo>
                  <a:pt x="131432" y="312572"/>
                </a:lnTo>
                <a:lnTo>
                  <a:pt x="97799" y="308526"/>
                </a:lnTo>
                <a:lnTo>
                  <a:pt x="68694" y="297724"/>
                </a:lnTo>
                <a:lnTo>
                  <a:pt x="44446" y="282166"/>
                </a:lnTo>
                <a:lnTo>
                  <a:pt x="25387" y="263855"/>
                </a:lnTo>
                <a:close/>
              </a:path>
              <a:path w="255270" h="350519">
                <a:moveTo>
                  <a:pt x="127368" y="0"/>
                </a:moveTo>
                <a:lnTo>
                  <a:pt x="80878" y="6898"/>
                </a:lnTo>
                <a:lnTo>
                  <a:pt x="43907" y="26262"/>
                </a:lnTo>
                <a:lnTo>
                  <a:pt x="19494" y="56090"/>
                </a:lnTo>
                <a:lnTo>
                  <a:pt x="10680" y="94386"/>
                </a:lnTo>
                <a:lnTo>
                  <a:pt x="19291" y="132321"/>
                </a:lnTo>
                <a:lnTo>
                  <a:pt x="41994" y="157949"/>
                </a:lnTo>
                <a:lnTo>
                  <a:pt x="74090" y="174850"/>
                </a:lnTo>
                <a:lnTo>
                  <a:pt x="110883" y="186602"/>
                </a:lnTo>
                <a:lnTo>
                  <a:pt x="147676" y="196786"/>
                </a:lnTo>
                <a:lnTo>
                  <a:pt x="179773" y="208981"/>
                </a:lnTo>
                <a:lnTo>
                  <a:pt x="202475" y="226765"/>
                </a:lnTo>
                <a:lnTo>
                  <a:pt x="211086" y="253720"/>
                </a:lnTo>
                <a:lnTo>
                  <a:pt x="207132" y="274044"/>
                </a:lnTo>
                <a:lnTo>
                  <a:pt x="193905" y="293038"/>
                </a:lnTo>
                <a:lnTo>
                  <a:pt x="169354" y="307086"/>
                </a:lnTo>
                <a:lnTo>
                  <a:pt x="131432" y="312572"/>
                </a:lnTo>
                <a:lnTo>
                  <a:pt x="230673" y="312572"/>
                </a:lnTo>
                <a:lnTo>
                  <a:pt x="248076" y="286752"/>
                </a:lnTo>
                <a:lnTo>
                  <a:pt x="254736" y="250659"/>
                </a:lnTo>
                <a:lnTo>
                  <a:pt x="246123" y="210687"/>
                </a:lnTo>
                <a:lnTo>
                  <a:pt x="223417" y="183254"/>
                </a:lnTo>
                <a:lnTo>
                  <a:pt x="191314" y="164963"/>
                </a:lnTo>
                <a:lnTo>
                  <a:pt x="154514" y="152422"/>
                </a:lnTo>
                <a:lnTo>
                  <a:pt x="117714" y="142234"/>
                </a:lnTo>
                <a:lnTo>
                  <a:pt x="85611" y="131005"/>
                </a:lnTo>
                <a:lnTo>
                  <a:pt x="62905" y="115341"/>
                </a:lnTo>
                <a:lnTo>
                  <a:pt x="54292" y="91846"/>
                </a:lnTo>
                <a:lnTo>
                  <a:pt x="59516" y="69951"/>
                </a:lnTo>
                <a:lnTo>
                  <a:pt x="74018" y="52962"/>
                </a:lnTo>
                <a:lnTo>
                  <a:pt x="96040" y="41968"/>
                </a:lnTo>
                <a:lnTo>
                  <a:pt x="123825" y="38061"/>
                </a:lnTo>
                <a:lnTo>
                  <a:pt x="235829" y="38061"/>
                </a:lnTo>
                <a:lnTo>
                  <a:pt x="223616" y="27619"/>
                </a:lnTo>
                <a:lnTo>
                  <a:pt x="195799" y="12625"/>
                </a:lnTo>
                <a:lnTo>
                  <a:pt x="163700" y="3243"/>
                </a:lnTo>
                <a:lnTo>
                  <a:pt x="127368" y="0"/>
                </a:lnTo>
                <a:close/>
              </a:path>
              <a:path w="255270" h="350519">
                <a:moveTo>
                  <a:pt x="235829" y="38061"/>
                </a:moveTo>
                <a:lnTo>
                  <a:pt x="123825" y="38061"/>
                </a:lnTo>
                <a:lnTo>
                  <a:pt x="151181" y="40408"/>
                </a:lnTo>
                <a:lnTo>
                  <a:pt x="177160" y="47702"/>
                </a:lnTo>
                <a:lnTo>
                  <a:pt x="200950" y="60323"/>
                </a:lnTo>
                <a:lnTo>
                  <a:pt x="221742" y="78651"/>
                </a:lnTo>
                <a:lnTo>
                  <a:pt x="247103" y="47701"/>
                </a:lnTo>
                <a:lnTo>
                  <a:pt x="235829" y="3806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36818" y="619469"/>
            <a:ext cx="313690" cy="338455"/>
          </a:xfrm>
          <a:custGeom>
            <a:avLst/>
            <a:gdLst/>
            <a:ahLst/>
            <a:cxnLst/>
            <a:rect l="l" t="t" r="r" b="b"/>
            <a:pathLst>
              <a:path w="313689" h="338455">
                <a:moveTo>
                  <a:pt x="133426" y="0"/>
                </a:moveTo>
                <a:lnTo>
                  <a:pt x="0" y="0"/>
                </a:lnTo>
                <a:lnTo>
                  <a:pt x="0" y="338429"/>
                </a:lnTo>
                <a:lnTo>
                  <a:pt x="133946" y="338429"/>
                </a:lnTo>
                <a:lnTo>
                  <a:pt x="183864" y="332994"/>
                </a:lnTo>
                <a:lnTo>
                  <a:pt x="227296" y="317271"/>
                </a:lnTo>
                <a:lnTo>
                  <a:pt x="263088" y="292133"/>
                </a:lnTo>
                <a:lnTo>
                  <a:pt x="276806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90" y="63423"/>
                </a:lnTo>
                <a:lnTo>
                  <a:pt x="263023" y="46428"/>
                </a:lnTo>
                <a:lnTo>
                  <a:pt x="227142" y="21255"/>
                </a:lnTo>
                <a:lnTo>
                  <a:pt x="183562" y="5468"/>
                </a:lnTo>
                <a:lnTo>
                  <a:pt x="133426" y="0"/>
                </a:lnTo>
                <a:close/>
              </a:path>
              <a:path w="313689" h="338455">
                <a:moveTo>
                  <a:pt x="276690" y="63423"/>
                </a:moveTo>
                <a:lnTo>
                  <a:pt x="133946" y="63423"/>
                </a:lnTo>
                <a:lnTo>
                  <a:pt x="179553" y="71566"/>
                </a:lnTo>
                <a:lnTo>
                  <a:pt x="212601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3" y="209937"/>
                </a:lnTo>
                <a:lnTo>
                  <a:pt x="211583" y="243682"/>
                </a:lnTo>
                <a:lnTo>
                  <a:pt x="178262" y="266581"/>
                </a:lnTo>
                <a:lnTo>
                  <a:pt x="133426" y="275018"/>
                </a:lnTo>
                <a:lnTo>
                  <a:pt x="276806" y="275018"/>
                </a:lnTo>
                <a:lnTo>
                  <a:pt x="290084" y="258453"/>
                </a:lnTo>
                <a:lnTo>
                  <a:pt x="307129" y="217104"/>
                </a:lnTo>
                <a:lnTo>
                  <a:pt x="313067" y="168960"/>
                </a:lnTo>
                <a:lnTo>
                  <a:pt x="307126" y="121211"/>
                </a:lnTo>
                <a:lnTo>
                  <a:pt x="290065" y="80057"/>
                </a:lnTo>
                <a:lnTo>
                  <a:pt x="276690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01033" y="926151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01033" y="816931"/>
            <a:ext cx="72390" cy="77470"/>
          </a:xfrm>
          <a:custGeom>
            <a:avLst/>
            <a:gdLst/>
            <a:ahLst/>
            <a:cxnLst/>
            <a:rect l="l" t="t" r="r" b="b"/>
            <a:pathLst>
              <a:path w="72389" h="77469">
                <a:moveTo>
                  <a:pt x="0" y="77470"/>
                </a:moveTo>
                <a:lnTo>
                  <a:pt x="72059" y="77470"/>
                </a:lnTo>
                <a:lnTo>
                  <a:pt x="72059" y="0"/>
                </a:lnTo>
                <a:lnTo>
                  <a:pt x="0" y="0"/>
                </a:lnTo>
                <a:lnTo>
                  <a:pt x="0" y="7747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01033" y="78518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5927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01033" y="682311"/>
            <a:ext cx="72390" cy="71120"/>
          </a:xfrm>
          <a:custGeom>
            <a:avLst/>
            <a:gdLst/>
            <a:ahLst/>
            <a:cxnLst/>
            <a:rect l="l" t="t" r="r" b="b"/>
            <a:pathLst>
              <a:path w="72389" h="71120">
                <a:moveTo>
                  <a:pt x="0" y="71120"/>
                </a:moveTo>
                <a:lnTo>
                  <a:pt x="72059" y="71120"/>
                </a:lnTo>
                <a:lnTo>
                  <a:pt x="72059" y="0"/>
                </a:lnTo>
                <a:lnTo>
                  <a:pt x="0" y="0"/>
                </a:lnTo>
                <a:lnTo>
                  <a:pt x="0" y="7112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01033" y="65119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22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73450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5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6" y="281942"/>
                </a:lnTo>
                <a:lnTo>
                  <a:pt x="84793" y="271897"/>
                </a:lnTo>
                <a:lnTo>
                  <a:pt x="59868" y="257189"/>
                </a:lnTo>
                <a:lnTo>
                  <a:pt x="39560" y="239483"/>
                </a:lnTo>
                <a:close/>
              </a:path>
              <a:path w="280035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3" y="262333"/>
                </a:lnTo>
                <a:lnTo>
                  <a:pt x="191593" y="274310"/>
                </a:lnTo>
                <a:lnTo>
                  <a:pt x="173241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5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09003" y="682895"/>
            <a:ext cx="0" cy="275590"/>
          </a:xfrm>
          <a:custGeom>
            <a:avLst/>
            <a:gdLst/>
            <a:ahLst/>
            <a:cxnLst/>
            <a:rect l="l" t="t" r="r" b="b"/>
            <a:pathLst>
              <a:path h="275590">
                <a:moveTo>
                  <a:pt x="0" y="0"/>
                </a:moveTo>
                <a:lnTo>
                  <a:pt x="0" y="275005"/>
                </a:lnTo>
              </a:path>
            </a:pathLst>
          </a:custGeom>
          <a:ln w="72542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73760" y="651183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69951" y="0"/>
                </a:lnTo>
              </a:path>
            </a:pathLst>
          </a:custGeom>
          <a:ln w="6342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21823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70834" y="613881"/>
            <a:ext cx="321945" cy="350520"/>
          </a:xfrm>
          <a:custGeom>
            <a:avLst/>
            <a:gdLst/>
            <a:ahLst/>
            <a:cxnLst/>
            <a:rect l="l" t="t" r="r" b="b"/>
            <a:pathLst>
              <a:path w="321945" h="350519">
                <a:moveTo>
                  <a:pt x="180644" y="0"/>
                </a:moveTo>
                <a:lnTo>
                  <a:pt x="131849" y="5708"/>
                </a:lnTo>
                <a:lnTo>
                  <a:pt x="88480" y="22158"/>
                </a:lnTo>
                <a:lnTo>
                  <a:pt x="52074" y="48333"/>
                </a:lnTo>
                <a:lnTo>
                  <a:pt x="24168" y="83217"/>
                </a:lnTo>
                <a:lnTo>
                  <a:pt x="6298" y="125797"/>
                </a:lnTo>
                <a:lnTo>
                  <a:pt x="0" y="175056"/>
                </a:lnTo>
                <a:lnTo>
                  <a:pt x="6298" y="224139"/>
                </a:lnTo>
                <a:lnTo>
                  <a:pt x="24168" y="266669"/>
                </a:lnTo>
                <a:lnTo>
                  <a:pt x="52074" y="301590"/>
                </a:lnTo>
                <a:lnTo>
                  <a:pt x="88480" y="327842"/>
                </a:lnTo>
                <a:lnTo>
                  <a:pt x="131849" y="344369"/>
                </a:lnTo>
                <a:lnTo>
                  <a:pt x="180644" y="350113"/>
                </a:lnTo>
                <a:lnTo>
                  <a:pt x="230588" y="343032"/>
                </a:lnTo>
                <a:lnTo>
                  <a:pt x="270014" y="324296"/>
                </a:lnTo>
                <a:lnTo>
                  <a:pt x="300020" y="297665"/>
                </a:lnTo>
                <a:lnTo>
                  <a:pt x="308115" y="286181"/>
                </a:lnTo>
                <a:lnTo>
                  <a:pt x="180644" y="286181"/>
                </a:lnTo>
                <a:lnTo>
                  <a:pt x="137879" y="277808"/>
                </a:lnTo>
                <a:lnTo>
                  <a:pt x="104149" y="254593"/>
                </a:lnTo>
                <a:lnTo>
                  <a:pt x="82025" y="219391"/>
                </a:lnTo>
                <a:lnTo>
                  <a:pt x="74079" y="175056"/>
                </a:lnTo>
                <a:lnTo>
                  <a:pt x="82025" y="130722"/>
                </a:lnTo>
                <a:lnTo>
                  <a:pt x="104149" y="95519"/>
                </a:lnTo>
                <a:lnTo>
                  <a:pt x="137879" y="72304"/>
                </a:lnTo>
                <a:lnTo>
                  <a:pt x="180644" y="63931"/>
                </a:lnTo>
                <a:lnTo>
                  <a:pt x="308525" y="63931"/>
                </a:lnTo>
                <a:lnTo>
                  <a:pt x="300020" y="51810"/>
                </a:lnTo>
                <a:lnTo>
                  <a:pt x="270014" y="25374"/>
                </a:lnTo>
                <a:lnTo>
                  <a:pt x="230588" y="6930"/>
                </a:lnTo>
                <a:lnTo>
                  <a:pt x="180644" y="0"/>
                </a:lnTo>
                <a:close/>
              </a:path>
              <a:path w="321945" h="350519">
                <a:moveTo>
                  <a:pt x="259778" y="236969"/>
                </a:moveTo>
                <a:lnTo>
                  <a:pt x="246279" y="256215"/>
                </a:lnTo>
                <a:lnTo>
                  <a:pt x="227826" y="271848"/>
                </a:lnTo>
                <a:lnTo>
                  <a:pt x="205566" y="282344"/>
                </a:lnTo>
                <a:lnTo>
                  <a:pt x="180644" y="286181"/>
                </a:lnTo>
                <a:lnTo>
                  <a:pt x="308115" y="286181"/>
                </a:lnTo>
                <a:lnTo>
                  <a:pt x="321703" y="266903"/>
                </a:lnTo>
                <a:lnTo>
                  <a:pt x="259778" y="236969"/>
                </a:lnTo>
                <a:close/>
              </a:path>
              <a:path w="321945" h="350519">
                <a:moveTo>
                  <a:pt x="308525" y="63931"/>
                </a:moveTo>
                <a:lnTo>
                  <a:pt x="180644" y="63931"/>
                </a:lnTo>
                <a:lnTo>
                  <a:pt x="205566" y="67770"/>
                </a:lnTo>
                <a:lnTo>
                  <a:pt x="227826" y="78270"/>
                </a:lnTo>
                <a:lnTo>
                  <a:pt x="246279" y="93903"/>
                </a:lnTo>
                <a:lnTo>
                  <a:pt x="259778" y="113144"/>
                </a:lnTo>
                <a:lnTo>
                  <a:pt x="321703" y="82715"/>
                </a:lnTo>
                <a:lnTo>
                  <a:pt x="308525" y="6393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96535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79039" y="619469"/>
            <a:ext cx="313055" cy="338455"/>
          </a:xfrm>
          <a:custGeom>
            <a:avLst/>
            <a:gdLst/>
            <a:ahLst/>
            <a:cxnLst/>
            <a:rect l="l" t="t" r="r" b="b"/>
            <a:pathLst>
              <a:path w="313054" h="338455">
                <a:moveTo>
                  <a:pt x="133413" y="0"/>
                </a:moveTo>
                <a:lnTo>
                  <a:pt x="0" y="0"/>
                </a:lnTo>
                <a:lnTo>
                  <a:pt x="0" y="338429"/>
                </a:lnTo>
                <a:lnTo>
                  <a:pt x="133934" y="338429"/>
                </a:lnTo>
                <a:lnTo>
                  <a:pt x="183856" y="332994"/>
                </a:lnTo>
                <a:lnTo>
                  <a:pt x="227289" y="317271"/>
                </a:lnTo>
                <a:lnTo>
                  <a:pt x="263080" y="292133"/>
                </a:lnTo>
                <a:lnTo>
                  <a:pt x="276797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81" y="63423"/>
                </a:lnTo>
                <a:lnTo>
                  <a:pt x="263015" y="46428"/>
                </a:lnTo>
                <a:lnTo>
                  <a:pt x="227135" y="21255"/>
                </a:lnTo>
                <a:lnTo>
                  <a:pt x="183554" y="5468"/>
                </a:lnTo>
                <a:lnTo>
                  <a:pt x="133413" y="0"/>
                </a:lnTo>
                <a:close/>
              </a:path>
              <a:path w="313054" h="338455">
                <a:moveTo>
                  <a:pt x="276681" y="63423"/>
                </a:moveTo>
                <a:lnTo>
                  <a:pt x="133934" y="63423"/>
                </a:lnTo>
                <a:lnTo>
                  <a:pt x="179548" y="71566"/>
                </a:lnTo>
                <a:lnTo>
                  <a:pt x="212599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1" y="209937"/>
                </a:lnTo>
                <a:lnTo>
                  <a:pt x="211577" y="243682"/>
                </a:lnTo>
                <a:lnTo>
                  <a:pt x="178251" y="266581"/>
                </a:lnTo>
                <a:lnTo>
                  <a:pt x="133413" y="275018"/>
                </a:lnTo>
                <a:lnTo>
                  <a:pt x="276797" y="275018"/>
                </a:lnTo>
                <a:lnTo>
                  <a:pt x="290074" y="258453"/>
                </a:lnTo>
                <a:lnTo>
                  <a:pt x="307117" y="217104"/>
                </a:lnTo>
                <a:lnTo>
                  <a:pt x="313055" y="168960"/>
                </a:lnTo>
                <a:lnTo>
                  <a:pt x="307115" y="121211"/>
                </a:lnTo>
                <a:lnTo>
                  <a:pt x="290055" y="80057"/>
                </a:lnTo>
                <a:lnTo>
                  <a:pt x="276681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90483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38" y="0"/>
                </a:moveTo>
                <a:lnTo>
                  <a:pt x="130416" y="0"/>
                </a:lnTo>
                <a:lnTo>
                  <a:pt x="0" y="338429"/>
                </a:lnTo>
                <a:lnTo>
                  <a:pt x="81699" y="338429"/>
                </a:lnTo>
                <a:lnTo>
                  <a:pt x="102996" y="281089"/>
                </a:lnTo>
                <a:lnTo>
                  <a:pt x="329026" y="281089"/>
                </a:lnTo>
                <a:lnTo>
                  <a:pt x="304593" y="217665"/>
                </a:lnTo>
                <a:lnTo>
                  <a:pt x="122796" y="217665"/>
                </a:lnTo>
                <a:lnTo>
                  <a:pt x="175577" y="72034"/>
                </a:lnTo>
                <a:lnTo>
                  <a:pt x="248489" y="72034"/>
                </a:lnTo>
                <a:lnTo>
                  <a:pt x="220738" y="0"/>
                </a:lnTo>
                <a:close/>
              </a:path>
              <a:path w="351154" h="338455">
                <a:moveTo>
                  <a:pt x="329026" y="281089"/>
                </a:moveTo>
                <a:lnTo>
                  <a:pt x="248132" y="281089"/>
                </a:lnTo>
                <a:lnTo>
                  <a:pt x="269430" y="338429"/>
                </a:lnTo>
                <a:lnTo>
                  <a:pt x="351116" y="338429"/>
                </a:lnTo>
                <a:lnTo>
                  <a:pt x="329026" y="281089"/>
                </a:lnTo>
                <a:close/>
              </a:path>
              <a:path w="351154" h="338455">
                <a:moveTo>
                  <a:pt x="248489" y="72034"/>
                </a:moveTo>
                <a:lnTo>
                  <a:pt x="175577" y="72034"/>
                </a:lnTo>
                <a:lnTo>
                  <a:pt x="228333" y="217665"/>
                </a:lnTo>
                <a:lnTo>
                  <a:pt x="304593" y="217665"/>
                </a:lnTo>
                <a:lnTo>
                  <a:pt x="248489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46106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4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8" y="281942"/>
                </a:lnTo>
                <a:lnTo>
                  <a:pt x="84797" y="271897"/>
                </a:lnTo>
                <a:lnTo>
                  <a:pt x="59874" y="257189"/>
                </a:lnTo>
                <a:lnTo>
                  <a:pt x="39560" y="239483"/>
                </a:lnTo>
                <a:close/>
              </a:path>
              <a:path w="280034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4" y="262333"/>
                </a:lnTo>
                <a:lnTo>
                  <a:pt x="191598" y="274310"/>
                </a:lnTo>
                <a:lnTo>
                  <a:pt x="173247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4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38" y="1245082"/>
            <a:ext cx="2724777" cy="25955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38" y="4003217"/>
            <a:ext cx="2727363" cy="25954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794118"/>
            <a:ext cx="2727325" cy="25386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932" y="304819"/>
            <a:ext cx="1453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0" dirty="0">
                <a:solidFill>
                  <a:srgbClr val="3F70B7"/>
                </a:solidFill>
                <a:latin typeface="Arial"/>
                <a:cs typeface="Arial"/>
              </a:rPr>
              <a:t>SEPTIEMBRE </a:t>
            </a:r>
            <a:r>
              <a:rPr sz="1300" spc="-45" dirty="0">
                <a:solidFill>
                  <a:srgbClr val="3F70B7"/>
                </a:solidFill>
                <a:latin typeface="Lucida Sans"/>
                <a:cs typeface="Lucida Sans"/>
              </a:rPr>
              <a:t>2020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0" y="368287"/>
            <a:ext cx="419100" cy="599440"/>
          </a:xfrm>
          <a:custGeom>
            <a:avLst/>
            <a:gdLst/>
            <a:ahLst/>
            <a:cxnLst/>
            <a:rect l="l" t="t" r="r" b="b"/>
            <a:pathLst>
              <a:path w="419100" h="599440">
                <a:moveTo>
                  <a:pt x="0" y="599211"/>
                </a:moveTo>
                <a:lnTo>
                  <a:pt x="419100" y="599211"/>
                </a:lnTo>
                <a:lnTo>
                  <a:pt x="419100" y="0"/>
                </a:lnTo>
                <a:lnTo>
                  <a:pt x="0" y="0"/>
                </a:lnTo>
                <a:lnTo>
                  <a:pt x="0" y="59921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3633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72" y="0"/>
                </a:moveTo>
                <a:lnTo>
                  <a:pt x="136512" y="0"/>
                </a:lnTo>
                <a:lnTo>
                  <a:pt x="0" y="338429"/>
                </a:lnTo>
                <a:lnTo>
                  <a:pt x="48209" y="338429"/>
                </a:lnTo>
                <a:lnTo>
                  <a:pt x="78143" y="262839"/>
                </a:lnTo>
                <a:lnTo>
                  <a:pt x="294360" y="262839"/>
                </a:lnTo>
                <a:lnTo>
                  <a:pt x="279478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98" y="43129"/>
                </a:lnTo>
                <a:lnTo>
                  <a:pt x="188772" y="0"/>
                </a:lnTo>
                <a:close/>
              </a:path>
              <a:path w="325119" h="338455">
                <a:moveTo>
                  <a:pt x="294360" y="262839"/>
                </a:moveTo>
                <a:lnTo>
                  <a:pt x="246608" y="262839"/>
                </a:lnTo>
                <a:lnTo>
                  <a:pt x="276529" y="338429"/>
                </a:lnTo>
                <a:lnTo>
                  <a:pt x="324726" y="338429"/>
                </a:lnTo>
                <a:lnTo>
                  <a:pt x="294360" y="262839"/>
                </a:lnTo>
                <a:close/>
              </a:path>
              <a:path w="325119" h="338455">
                <a:moveTo>
                  <a:pt x="206098" y="43129"/>
                </a:moveTo>
                <a:lnTo>
                  <a:pt x="162369" y="43129"/>
                </a:lnTo>
                <a:lnTo>
                  <a:pt x="234429" y="225793"/>
                </a:lnTo>
                <a:lnTo>
                  <a:pt x="279478" y="225793"/>
                </a:lnTo>
                <a:lnTo>
                  <a:pt x="206098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9983" y="613881"/>
            <a:ext cx="303530" cy="350520"/>
          </a:xfrm>
          <a:custGeom>
            <a:avLst/>
            <a:gdLst/>
            <a:ahLst/>
            <a:cxnLst/>
            <a:rect l="l" t="t" r="r" b="b"/>
            <a:pathLst>
              <a:path w="303530" h="350519">
                <a:moveTo>
                  <a:pt x="174040" y="0"/>
                </a:moveTo>
                <a:lnTo>
                  <a:pt x="127321" y="5744"/>
                </a:lnTo>
                <a:lnTo>
                  <a:pt x="85620" y="22271"/>
                </a:lnTo>
                <a:lnTo>
                  <a:pt x="50487" y="48523"/>
                </a:lnTo>
                <a:lnTo>
                  <a:pt x="23472" y="83443"/>
                </a:lnTo>
                <a:lnTo>
                  <a:pt x="6126" y="125974"/>
                </a:lnTo>
                <a:lnTo>
                  <a:pt x="0" y="175056"/>
                </a:lnTo>
                <a:lnTo>
                  <a:pt x="6126" y="224139"/>
                </a:lnTo>
                <a:lnTo>
                  <a:pt x="23472" y="266669"/>
                </a:lnTo>
                <a:lnTo>
                  <a:pt x="50487" y="301590"/>
                </a:lnTo>
                <a:lnTo>
                  <a:pt x="85620" y="327842"/>
                </a:lnTo>
                <a:lnTo>
                  <a:pt x="127321" y="344369"/>
                </a:lnTo>
                <a:lnTo>
                  <a:pt x="174040" y="350113"/>
                </a:lnTo>
                <a:lnTo>
                  <a:pt x="215438" y="345062"/>
                </a:lnTo>
                <a:lnTo>
                  <a:pt x="250272" y="331019"/>
                </a:lnTo>
                <a:lnTo>
                  <a:pt x="275255" y="312572"/>
                </a:lnTo>
                <a:lnTo>
                  <a:pt x="174040" y="312572"/>
                </a:lnTo>
                <a:lnTo>
                  <a:pt x="132026" y="305966"/>
                </a:lnTo>
                <a:lnTo>
                  <a:pt x="96126" y="287253"/>
                </a:lnTo>
                <a:lnTo>
                  <a:pt x="68192" y="258092"/>
                </a:lnTo>
                <a:lnTo>
                  <a:pt x="50074" y="220140"/>
                </a:lnTo>
                <a:lnTo>
                  <a:pt x="43624" y="175056"/>
                </a:lnTo>
                <a:lnTo>
                  <a:pt x="50074" y="129579"/>
                </a:lnTo>
                <a:lnTo>
                  <a:pt x="68192" y="91581"/>
                </a:lnTo>
                <a:lnTo>
                  <a:pt x="96126" y="62571"/>
                </a:lnTo>
                <a:lnTo>
                  <a:pt x="132026" y="44059"/>
                </a:lnTo>
                <a:lnTo>
                  <a:pt x="174040" y="37553"/>
                </a:lnTo>
                <a:lnTo>
                  <a:pt x="275759" y="37553"/>
                </a:lnTo>
                <a:lnTo>
                  <a:pt x="250588" y="19030"/>
                </a:lnTo>
                <a:lnTo>
                  <a:pt x="215572" y="5043"/>
                </a:lnTo>
                <a:lnTo>
                  <a:pt x="174040" y="0"/>
                </a:lnTo>
                <a:close/>
              </a:path>
              <a:path w="303530" h="350519">
                <a:moveTo>
                  <a:pt x="267398" y="263347"/>
                </a:moveTo>
                <a:lnTo>
                  <a:pt x="250100" y="283024"/>
                </a:lnTo>
                <a:lnTo>
                  <a:pt x="227949" y="298613"/>
                </a:lnTo>
                <a:lnTo>
                  <a:pt x="202183" y="308876"/>
                </a:lnTo>
                <a:lnTo>
                  <a:pt x="174040" y="312572"/>
                </a:lnTo>
                <a:lnTo>
                  <a:pt x="275255" y="312572"/>
                </a:lnTo>
                <a:lnTo>
                  <a:pt x="279211" y="309651"/>
                </a:lnTo>
                <a:lnTo>
                  <a:pt x="302920" y="282625"/>
                </a:lnTo>
                <a:lnTo>
                  <a:pt x="267398" y="263347"/>
                </a:lnTo>
                <a:close/>
              </a:path>
              <a:path w="303530" h="350519">
                <a:moveTo>
                  <a:pt x="275759" y="37553"/>
                </a:moveTo>
                <a:lnTo>
                  <a:pt x="174040" y="37553"/>
                </a:lnTo>
                <a:lnTo>
                  <a:pt x="202183" y="41176"/>
                </a:lnTo>
                <a:lnTo>
                  <a:pt x="227949" y="51315"/>
                </a:lnTo>
                <a:lnTo>
                  <a:pt x="250100" y="66877"/>
                </a:lnTo>
                <a:lnTo>
                  <a:pt x="267398" y="86766"/>
                </a:lnTo>
                <a:lnTo>
                  <a:pt x="302399" y="66979"/>
                </a:lnTo>
                <a:lnTo>
                  <a:pt x="279420" y="40247"/>
                </a:lnTo>
                <a:lnTo>
                  <a:pt x="27575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1379" y="657025"/>
            <a:ext cx="0" cy="300990"/>
          </a:xfrm>
          <a:custGeom>
            <a:avLst/>
            <a:gdLst/>
            <a:ahLst/>
            <a:cxnLst/>
            <a:rect l="l" t="t" r="r" b="b"/>
            <a:pathLst>
              <a:path h="300990">
                <a:moveTo>
                  <a:pt x="0" y="0"/>
                </a:moveTo>
                <a:lnTo>
                  <a:pt x="0" y="300875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3267" y="63824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43" y="0"/>
                </a:lnTo>
              </a:path>
            </a:pathLst>
          </a:custGeom>
          <a:ln w="3755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6821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11995" y="619471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48196" y="0"/>
                </a:moveTo>
                <a:lnTo>
                  <a:pt x="0" y="0"/>
                </a:lnTo>
                <a:lnTo>
                  <a:pt x="136499" y="338429"/>
                </a:lnTo>
                <a:lnTo>
                  <a:pt x="188772" y="338429"/>
                </a:lnTo>
                <a:lnTo>
                  <a:pt x="207317" y="292265"/>
                </a:lnTo>
                <a:lnTo>
                  <a:pt x="162356" y="292265"/>
                </a:lnTo>
                <a:lnTo>
                  <a:pt x="48196" y="0"/>
                </a:lnTo>
                <a:close/>
              </a:path>
              <a:path w="325119" h="338455">
                <a:moveTo>
                  <a:pt x="324726" y="0"/>
                </a:moveTo>
                <a:lnTo>
                  <a:pt x="276529" y="0"/>
                </a:lnTo>
                <a:lnTo>
                  <a:pt x="162356" y="292265"/>
                </a:lnTo>
                <a:lnTo>
                  <a:pt x="207317" y="292265"/>
                </a:lnTo>
                <a:lnTo>
                  <a:pt x="32472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1843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2048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58" y="0"/>
                </a:moveTo>
                <a:lnTo>
                  <a:pt x="0" y="0"/>
                </a:lnTo>
                <a:lnTo>
                  <a:pt x="0" y="338429"/>
                </a:lnTo>
                <a:lnTo>
                  <a:pt x="115658" y="338429"/>
                </a:lnTo>
                <a:lnTo>
                  <a:pt x="165168" y="332608"/>
                </a:lnTo>
                <a:lnTo>
                  <a:pt x="207572" y="316048"/>
                </a:lnTo>
                <a:lnTo>
                  <a:pt x="227701" y="300888"/>
                </a:lnTo>
                <a:lnTo>
                  <a:pt x="42100" y="300888"/>
                </a:lnTo>
                <a:lnTo>
                  <a:pt x="42100" y="37553"/>
                </a:lnTo>
                <a:lnTo>
                  <a:pt x="227241" y="37553"/>
                </a:lnTo>
                <a:lnTo>
                  <a:pt x="207572" y="22625"/>
                </a:lnTo>
                <a:lnTo>
                  <a:pt x="165168" y="5893"/>
                </a:lnTo>
                <a:lnTo>
                  <a:pt x="115658" y="0"/>
                </a:lnTo>
                <a:close/>
              </a:path>
              <a:path w="289560" h="338455">
                <a:moveTo>
                  <a:pt x="227241" y="37553"/>
                </a:moveTo>
                <a:lnTo>
                  <a:pt x="115658" y="37553"/>
                </a:lnTo>
                <a:lnTo>
                  <a:pt x="161322" y="44258"/>
                </a:lnTo>
                <a:lnTo>
                  <a:pt x="197558" y="62945"/>
                </a:lnTo>
                <a:lnTo>
                  <a:pt x="223954" y="91471"/>
                </a:lnTo>
                <a:lnTo>
                  <a:pt x="240094" y="127693"/>
                </a:lnTo>
                <a:lnTo>
                  <a:pt x="245567" y="169468"/>
                </a:lnTo>
                <a:lnTo>
                  <a:pt x="239949" y="210997"/>
                </a:lnTo>
                <a:lnTo>
                  <a:pt x="223518" y="247072"/>
                </a:lnTo>
                <a:lnTo>
                  <a:pt x="196905" y="275524"/>
                </a:lnTo>
                <a:lnTo>
                  <a:pt x="160741" y="294186"/>
                </a:lnTo>
                <a:lnTo>
                  <a:pt x="115658" y="300888"/>
                </a:lnTo>
                <a:lnTo>
                  <a:pt x="227701" y="300888"/>
                </a:lnTo>
                <a:lnTo>
                  <a:pt x="242023" y="290101"/>
                </a:lnTo>
                <a:lnTo>
                  <a:pt x="267678" y="256120"/>
                </a:lnTo>
                <a:lnTo>
                  <a:pt x="283691" y="215458"/>
                </a:lnTo>
                <a:lnTo>
                  <a:pt x="289217" y="169468"/>
                </a:lnTo>
                <a:lnTo>
                  <a:pt x="283691" y="123617"/>
                </a:lnTo>
                <a:lnTo>
                  <a:pt x="267678" y="82911"/>
                </a:lnTo>
                <a:lnTo>
                  <a:pt x="242023" y="48772"/>
                </a:lnTo>
                <a:lnTo>
                  <a:pt x="227241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3353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60" y="0"/>
                </a:moveTo>
                <a:lnTo>
                  <a:pt x="136499" y="0"/>
                </a:lnTo>
                <a:lnTo>
                  <a:pt x="0" y="338429"/>
                </a:lnTo>
                <a:lnTo>
                  <a:pt x="48196" y="338429"/>
                </a:lnTo>
                <a:lnTo>
                  <a:pt x="78143" y="262839"/>
                </a:lnTo>
                <a:lnTo>
                  <a:pt x="294357" y="262839"/>
                </a:lnTo>
                <a:lnTo>
                  <a:pt x="279473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87" y="43129"/>
                </a:lnTo>
                <a:lnTo>
                  <a:pt x="188760" y="0"/>
                </a:lnTo>
                <a:close/>
              </a:path>
              <a:path w="325119" h="338455">
                <a:moveTo>
                  <a:pt x="294357" y="262839"/>
                </a:moveTo>
                <a:lnTo>
                  <a:pt x="246608" y="262839"/>
                </a:lnTo>
                <a:lnTo>
                  <a:pt x="276517" y="338429"/>
                </a:lnTo>
                <a:lnTo>
                  <a:pt x="324726" y="338429"/>
                </a:lnTo>
                <a:lnTo>
                  <a:pt x="294357" y="262839"/>
                </a:lnTo>
                <a:close/>
              </a:path>
              <a:path w="325119" h="338455">
                <a:moveTo>
                  <a:pt x="206087" y="43129"/>
                </a:moveTo>
                <a:lnTo>
                  <a:pt x="162369" y="43129"/>
                </a:lnTo>
                <a:lnTo>
                  <a:pt x="234416" y="225793"/>
                </a:lnTo>
                <a:lnTo>
                  <a:pt x="279473" y="225793"/>
                </a:lnTo>
                <a:lnTo>
                  <a:pt x="206087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2171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71" y="0"/>
                </a:moveTo>
                <a:lnTo>
                  <a:pt x="0" y="0"/>
                </a:lnTo>
                <a:lnTo>
                  <a:pt x="0" y="338429"/>
                </a:lnTo>
                <a:lnTo>
                  <a:pt x="115671" y="338429"/>
                </a:lnTo>
                <a:lnTo>
                  <a:pt x="165176" y="332608"/>
                </a:lnTo>
                <a:lnTo>
                  <a:pt x="207579" y="316048"/>
                </a:lnTo>
                <a:lnTo>
                  <a:pt x="227708" y="300888"/>
                </a:lnTo>
                <a:lnTo>
                  <a:pt x="42113" y="300888"/>
                </a:lnTo>
                <a:lnTo>
                  <a:pt x="42113" y="37553"/>
                </a:lnTo>
                <a:lnTo>
                  <a:pt x="227249" y="37553"/>
                </a:lnTo>
                <a:lnTo>
                  <a:pt x="207579" y="22625"/>
                </a:lnTo>
                <a:lnTo>
                  <a:pt x="165176" y="5893"/>
                </a:lnTo>
                <a:lnTo>
                  <a:pt x="115671" y="0"/>
                </a:lnTo>
                <a:close/>
              </a:path>
              <a:path w="289560" h="338455">
                <a:moveTo>
                  <a:pt x="227249" y="37553"/>
                </a:moveTo>
                <a:lnTo>
                  <a:pt x="115671" y="37553"/>
                </a:lnTo>
                <a:lnTo>
                  <a:pt x="161333" y="44258"/>
                </a:lnTo>
                <a:lnTo>
                  <a:pt x="197566" y="62945"/>
                </a:lnTo>
                <a:lnTo>
                  <a:pt x="223958" y="91471"/>
                </a:lnTo>
                <a:lnTo>
                  <a:pt x="240096" y="127693"/>
                </a:lnTo>
                <a:lnTo>
                  <a:pt x="245567" y="169468"/>
                </a:lnTo>
                <a:lnTo>
                  <a:pt x="239951" y="210997"/>
                </a:lnTo>
                <a:lnTo>
                  <a:pt x="223523" y="247072"/>
                </a:lnTo>
                <a:lnTo>
                  <a:pt x="196913" y="275524"/>
                </a:lnTo>
                <a:lnTo>
                  <a:pt x="160753" y="294186"/>
                </a:lnTo>
                <a:lnTo>
                  <a:pt x="115671" y="300888"/>
                </a:lnTo>
                <a:lnTo>
                  <a:pt x="227708" y="300888"/>
                </a:lnTo>
                <a:lnTo>
                  <a:pt x="242031" y="290101"/>
                </a:lnTo>
                <a:lnTo>
                  <a:pt x="267688" y="256120"/>
                </a:lnTo>
                <a:lnTo>
                  <a:pt x="283703" y="215458"/>
                </a:lnTo>
                <a:lnTo>
                  <a:pt x="289229" y="169468"/>
                </a:lnTo>
                <a:lnTo>
                  <a:pt x="283703" y="123617"/>
                </a:lnTo>
                <a:lnTo>
                  <a:pt x="267688" y="82911"/>
                </a:lnTo>
                <a:lnTo>
                  <a:pt x="242031" y="48772"/>
                </a:lnTo>
                <a:lnTo>
                  <a:pt x="22724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7275" y="938851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8332" y="804231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7275" y="785181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185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48332" y="656911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7275" y="638496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68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95612" y="613878"/>
            <a:ext cx="255270" cy="350520"/>
          </a:xfrm>
          <a:custGeom>
            <a:avLst/>
            <a:gdLst/>
            <a:ahLst/>
            <a:cxnLst/>
            <a:rect l="l" t="t" r="r" b="b"/>
            <a:pathLst>
              <a:path w="255270" h="350519">
                <a:moveTo>
                  <a:pt x="25387" y="263855"/>
                </a:moveTo>
                <a:lnTo>
                  <a:pt x="0" y="296329"/>
                </a:lnTo>
                <a:lnTo>
                  <a:pt x="23869" y="318004"/>
                </a:lnTo>
                <a:lnTo>
                  <a:pt x="53541" y="335018"/>
                </a:lnTo>
                <a:lnTo>
                  <a:pt x="88916" y="346133"/>
                </a:lnTo>
                <a:lnTo>
                  <a:pt x="129895" y="350113"/>
                </a:lnTo>
                <a:lnTo>
                  <a:pt x="187940" y="341424"/>
                </a:lnTo>
                <a:lnTo>
                  <a:pt x="226572" y="318655"/>
                </a:lnTo>
                <a:lnTo>
                  <a:pt x="230673" y="312572"/>
                </a:lnTo>
                <a:lnTo>
                  <a:pt x="131432" y="312572"/>
                </a:lnTo>
                <a:lnTo>
                  <a:pt x="97799" y="308526"/>
                </a:lnTo>
                <a:lnTo>
                  <a:pt x="68694" y="297724"/>
                </a:lnTo>
                <a:lnTo>
                  <a:pt x="44446" y="282166"/>
                </a:lnTo>
                <a:lnTo>
                  <a:pt x="25387" y="263855"/>
                </a:lnTo>
                <a:close/>
              </a:path>
              <a:path w="255270" h="350519">
                <a:moveTo>
                  <a:pt x="127368" y="0"/>
                </a:moveTo>
                <a:lnTo>
                  <a:pt x="80878" y="6898"/>
                </a:lnTo>
                <a:lnTo>
                  <a:pt x="43907" y="26262"/>
                </a:lnTo>
                <a:lnTo>
                  <a:pt x="19494" y="56090"/>
                </a:lnTo>
                <a:lnTo>
                  <a:pt x="10680" y="94386"/>
                </a:lnTo>
                <a:lnTo>
                  <a:pt x="19291" y="132321"/>
                </a:lnTo>
                <a:lnTo>
                  <a:pt x="41994" y="157949"/>
                </a:lnTo>
                <a:lnTo>
                  <a:pt x="74090" y="174850"/>
                </a:lnTo>
                <a:lnTo>
                  <a:pt x="110883" y="186602"/>
                </a:lnTo>
                <a:lnTo>
                  <a:pt x="147676" y="196786"/>
                </a:lnTo>
                <a:lnTo>
                  <a:pt x="179773" y="208981"/>
                </a:lnTo>
                <a:lnTo>
                  <a:pt x="202475" y="226765"/>
                </a:lnTo>
                <a:lnTo>
                  <a:pt x="211086" y="253720"/>
                </a:lnTo>
                <a:lnTo>
                  <a:pt x="207132" y="274044"/>
                </a:lnTo>
                <a:lnTo>
                  <a:pt x="193905" y="293038"/>
                </a:lnTo>
                <a:lnTo>
                  <a:pt x="169354" y="307086"/>
                </a:lnTo>
                <a:lnTo>
                  <a:pt x="131432" y="312572"/>
                </a:lnTo>
                <a:lnTo>
                  <a:pt x="230673" y="312572"/>
                </a:lnTo>
                <a:lnTo>
                  <a:pt x="248076" y="286752"/>
                </a:lnTo>
                <a:lnTo>
                  <a:pt x="254736" y="250659"/>
                </a:lnTo>
                <a:lnTo>
                  <a:pt x="246123" y="210687"/>
                </a:lnTo>
                <a:lnTo>
                  <a:pt x="223417" y="183254"/>
                </a:lnTo>
                <a:lnTo>
                  <a:pt x="191314" y="164963"/>
                </a:lnTo>
                <a:lnTo>
                  <a:pt x="154514" y="152422"/>
                </a:lnTo>
                <a:lnTo>
                  <a:pt x="117714" y="142234"/>
                </a:lnTo>
                <a:lnTo>
                  <a:pt x="85611" y="131005"/>
                </a:lnTo>
                <a:lnTo>
                  <a:pt x="62905" y="115341"/>
                </a:lnTo>
                <a:lnTo>
                  <a:pt x="54292" y="91846"/>
                </a:lnTo>
                <a:lnTo>
                  <a:pt x="59516" y="69951"/>
                </a:lnTo>
                <a:lnTo>
                  <a:pt x="74018" y="52962"/>
                </a:lnTo>
                <a:lnTo>
                  <a:pt x="96040" y="41968"/>
                </a:lnTo>
                <a:lnTo>
                  <a:pt x="123825" y="38061"/>
                </a:lnTo>
                <a:lnTo>
                  <a:pt x="235829" y="38061"/>
                </a:lnTo>
                <a:lnTo>
                  <a:pt x="223616" y="27619"/>
                </a:lnTo>
                <a:lnTo>
                  <a:pt x="195799" y="12625"/>
                </a:lnTo>
                <a:lnTo>
                  <a:pt x="163700" y="3243"/>
                </a:lnTo>
                <a:lnTo>
                  <a:pt x="127368" y="0"/>
                </a:lnTo>
                <a:close/>
              </a:path>
              <a:path w="255270" h="350519">
                <a:moveTo>
                  <a:pt x="235829" y="38061"/>
                </a:moveTo>
                <a:lnTo>
                  <a:pt x="123825" y="38061"/>
                </a:lnTo>
                <a:lnTo>
                  <a:pt x="151181" y="40408"/>
                </a:lnTo>
                <a:lnTo>
                  <a:pt x="177160" y="47702"/>
                </a:lnTo>
                <a:lnTo>
                  <a:pt x="200950" y="60323"/>
                </a:lnTo>
                <a:lnTo>
                  <a:pt x="221742" y="78651"/>
                </a:lnTo>
                <a:lnTo>
                  <a:pt x="247103" y="47701"/>
                </a:lnTo>
                <a:lnTo>
                  <a:pt x="235829" y="3806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38481" y="619469"/>
            <a:ext cx="313690" cy="338455"/>
          </a:xfrm>
          <a:custGeom>
            <a:avLst/>
            <a:gdLst/>
            <a:ahLst/>
            <a:cxnLst/>
            <a:rect l="l" t="t" r="r" b="b"/>
            <a:pathLst>
              <a:path w="313689" h="338455">
                <a:moveTo>
                  <a:pt x="133426" y="0"/>
                </a:moveTo>
                <a:lnTo>
                  <a:pt x="0" y="0"/>
                </a:lnTo>
                <a:lnTo>
                  <a:pt x="0" y="338429"/>
                </a:lnTo>
                <a:lnTo>
                  <a:pt x="133946" y="338429"/>
                </a:lnTo>
                <a:lnTo>
                  <a:pt x="183864" y="332994"/>
                </a:lnTo>
                <a:lnTo>
                  <a:pt x="227296" y="317271"/>
                </a:lnTo>
                <a:lnTo>
                  <a:pt x="263088" y="292133"/>
                </a:lnTo>
                <a:lnTo>
                  <a:pt x="276806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90" y="63423"/>
                </a:lnTo>
                <a:lnTo>
                  <a:pt x="263023" y="46428"/>
                </a:lnTo>
                <a:lnTo>
                  <a:pt x="227142" y="21255"/>
                </a:lnTo>
                <a:lnTo>
                  <a:pt x="183562" y="5468"/>
                </a:lnTo>
                <a:lnTo>
                  <a:pt x="133426" y="0"/>
                </a:lnTo>
                <a:close/>
              </a:path>
              <a:path w="313689" h="338455">
                <a:moveTo>
                  <a:pt x="276690" y="63423"/>
                </a:moveTo>
                <a:lnTo>
                  <a:pt x="133946" y="63423"/>
                </a:lnTo>
                <a:lnTo>
                  <a:pt x="179553" y="71566"/>
                </a:lnTo>
                <a:lnTo>
                  <a:pt x="212601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3" y="209937"/>
                </a:lnTo>
                <a:lnTo>
                  <a:pt x="211583" y="243682"/>
                </a:lnTo>
                <a:lnTo>
                  <a:pt x="178262" y="266581"/>
                </a:lnTo>
                <a:lnTo>
                  <a:pt x="133426" y="275018"/>
                </a:lnTo>
                <a:lnTo>
                  <a:pt x="276806" y="275018"/>
                </a:lnTo>
                <a:lnTo>
                  <a:pt x="290084" y="258453"/>
                </a:lnTo>
                <a:lnTo>
                  <a:pt x="307129" y="217104"/>
                </a:lnTo>
                <a:lnTo>
                  <a:pt x="313067" y="168960"/>
                </a:lnTo>
                <a:lnTo>
                  <a:pt x="307126" y="121211"/>
                </a:lnTo>
                <a:lnTo>
                  <a:pt x="290065" y="80057"/>
                </a:lnTo>
                <a:lnTo>
                  <a:pt x="276690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02695" y="926151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02695" y="816931"/>
            <a:ext cx="72390" cy="77470"/>
          </a:xfrm>
          <a:custGeom>
            <a:avLst/>
            <a:gdLst/>
            <a:ahLst/>
            <a:cxnLst/>
            <a:rect l="l" t="t" r="r" b="b"/>
            <a:pathLst>
              <a:path w="72389" h="77469">
                <a:moveTo>
                  <a:pt x="0" y="77470"/>
                </a:moveTo>
                <a:lnTo>
                  <a:pt x="72059" y="77470"/>
                </a:lnTo>
                <a:lnTo>
                  <a:pt x="72059" y="0"/>
                </a:lnTo>
                <a:lnTo>
                  <a:pt x="0" y="0"/>
                </a:lnTo>
                <a:lnTo>
                  <a:pt x="0" y="7747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02695" y="78518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5927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02695" y="682311"/>
            <a:ext cx="72390" cy="71120"/>
          </a:xfrm>
          <a:custGeom>
            <a:avLst/>
            <a:gdLst/>
            <a:ahLst/>
            <a:cxnLst/>
            <a:rect l="l" t="t" r="r" b="b"/>
            <a:pathLst>
              <a:path w="72389" h="71120">
                <a:moveTo>
                  <a:pt x="0" y="71120"/>
                </a:moveTo>
                <a:lnTo>
                  <a:pt x="72059" y="71120"/>
                </a:lnTo>
                <a:lnTo>
                  <a:pt x="72059" y="0"/>
                </a:lnTo>
                <a:lnTo>
                  <a:pt x="0" y="0"/>
                </a:lnTo>
                <a:lnTo>
                  <a:pt x="0" y="7112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2695" y="65119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22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112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5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6" y="281942"/>
                </a:lnTo>
                <a:lnTo>
                  <a:pt x="84793" y="271897"/>
                </a:lnTo>
                <a:lnTo>
                  <a:pt x="59868" y="257189"/>
                </a:lnTo>
                <a:lnTo>
                  <a:pt x="39560" y="239483"/>
                </a:lnTo>
                <a:close/>
              </a:path>
              <a:path w="280035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3" y="262333"/>
                </a:lnTo>
                <a:lnTo>
                  <a:pt x="191593" y="274310"/>
                </a:lnTo>
                <a:lnTo>
                  <a:pt x="173241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5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10664" y="682895"/>
            <a:ext cx="0" cy="275590"/>
          </a:xfrm>
          <a:custGeom>
            <a:avLst/>
            <a:gdLst/>
            <a:ahLst/>
            <a:cxnLst/>
            <a:rect l="l" t="t" r="r" b="b"/>
            <a:pathLst>
              <a:path h="275590">
                <a:moveTo>
                  <a:pt x="0" y="0"/>
                </a:moveTo>
                <a:lnTo>
                  <a:pt x="0" y="275005"/>
                </a:lnTo>
              </a:path>
            </a:pathLst>
          </a:custGeom>
          <a:ln w="72542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75422" y="651183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69951" y="0"/>
                </a:lnTo>
              </a:path>
            </a:pathLst>
          </a:custGeom>
          <a:ln w="6342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3484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72496" y="613881"/>
            <a:ext cx="321945" cy="350520"/>
          </a:xfrm>
          <a:custGeom>
            <a:avLst/>
            <a:gdLst/>
            <a:ahLst/>
            <a:cxnLst/>
            <a:rect l="l" t="t" r="r" b="b"/>
            <a:pathLst>
              <a:path w="321945" h="350519">
                <a:moveTo>
                  <a:pt x="180644" y="0"/>
                </a:moveTo>
                <a:lnTo>
                  <a:pt x="131849" y="5708"/>
                </a:lnTo>
                <a:lnTo>
                  <a:pt x="88480" y="22158"/>
                </a:lnTo>
                <a:lnTo>
                  <a:pt x="52074" y="48333"/>
                </a:lnTo>
                <a:lnTo>
                  <a:pt x="24168" y="83217"/>
                </a:lnTo>
                <a:lnTo>
                  <a:pt x="6298" y="125797"/>
                </a:lnTo>
                <a:lnTo>
                  <a:pt x="0" y="175056"/>
                </a:lnTo>
                <a:lnTo>
                  <a:pt x="6298" y="224139"/>
                </a:lnTo>
                <a:lnTo>
                  <a:pt x="24168" y="266669"/>
                </a:lnTo>
                <a:lnTo>
                  <a:pt x="52074" y="301590"/>
                </a:lnTo>
                <a:lnTo>
                  <a:pt x="88480" y="327842"/>
                </a:lnTo>
                <a:lnTo>
                  <a:pt x="131849" y="344369"/>
                </a:lnTo>
                <a:lnTo>
                  <a:pt x="180644" y="350113"/>
                </a:lnTo>
                <a:lnTo>
                  <a:pt x="230588" y="343032"/>
                </a:lnTo>
                <a:lnTo>
                  <a:pt x="270014" y="324296"/>
                </a:lnTo>
                <a:lnTo>
                  <a:pt x="300020" y="297665"/>
                </a:lnTo>
                <a:lnTo>
                  <a:pt x="308115" y="286181"/>
                </a:lnTo>
                <a:lnTo>
                  <a:pt x="180644" y="286181"/>
                </a:lnTo>
                <a:lnTo>
                  <a:pt x="137879" y="277808"/>
                </a:lnTo>
                <a:lnTo>
                  <a:pt x="104149" y="254593"/>
                </a:lnTo>
                <a:lnTo>
                  <a:pt x="82025" y="219391"/>
                </a:lnTo>
                <a:lnTo>
                  <a:pt x="74079" y="175056"/>
                </a:lnTo>
                <a:lnTo>
                  <a:pt x="82025" y="130722"/>
                </a:lnTo>
                <a:lnTo>
                  <a:pt x="104149" y="95519"/>
                </a:lnTo>
                <a:lnTo>
                  <a:pt x="137879" y="72304"/>
                </a:lnTo>
                <a:lnTo>
                  <a:pt x="180644" y="63931"/>
                </a:lnTo>
                <a:lnTo>
                  <a:pt x="308525" y="63931"/>
                </a:lnTo>
                <a:lnTo>
                  <a:pt x="300020" y="51810"/>
                </a:lnTo>
                <a:lnTo>
                  <a:pt x="270014" y="25374"/>
                </a:lnTo>
                <a:lnTo>
                  <a:pt x="230588" y="6930"/>
                </a:lnTo>
                <a:lnTo>
                  <a:pt x="180644" y="0"/>
                </a:lnTo>
                <a:close/>
              </a:path>
              <a:path w="321945" h="350519">
                <a:moveTo>
                  <a:pt x="259778" y="236969"/>
                </a:moveTo>
                <a:lnTo>
                  <a:pt x="246279" y="256215"/>
                </a:lnTo>
                <a:lnTo>
                  <a:pt x="227826" y="271848"/>
                </a:lnTo>
                <a:lnTo>
                  <a:pt x="205566" y="282344"/>
                </a:lnTo>
                <a:lnTo>
                  <a:pt x="180644" y="286181"/>
                </a:lnTo>
                <a:lnTo>
                  <a:pt x="308115" y="286181"/>
                </a:lnTo>
                <a:lnTo>
                  <a:pt x="321703" y="266903"/>
                </a:lnTo>
                <a:lnTo>
                  <a:pt x="259778" y="236969"/>
                </a:lnTo>
                <a:close/>
              </a:path>
              <a:path w="321945" h="350519">
                <a:moveTo>
                  <a:pt x="308525" y="63931"/>
                </a:moveTo>
                <a:lnTo>
                  <a:pt x="180644" y="63931"/>
                </a:lnTo>
                <a:lnTo>
                  <a:pt x="205566" y="67770"/>
                </a:lnTo>
                <a:lnTo>
                  <a:pt x="227826" y="78270"/>
                </a:lnTo>
                <a:lnTo>
                  <a:pt x="246279" y="93903"/>
                </a:lnTo>
                <a:lnTo>
                  <a:pt x="259778" y="113144"/>
                </a:lnTo>
                <a:lnTo>
                  <a:pt x="321703" y="82715"/>
                </a:lnTo>
                <a:lnTo>
                  <a:pt x="308525" y="6393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98197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80700" y="619469"/>
            <a:ext cx="313055" cy="338455"/>
          </a:xfrm>
          <a:custGeom>
            <a:avLst/>
            <a:gdLst/>
            <a:ahLst/>
            <a:cxnLst/>
            <a:rect l="l" t="t" r="r" b="b"/>
            <a:pathLst>
              <a:path w="313054" h="338455">
                <a:moveTo>
                  <a:pt x="133413" y="0"/>
                </a:moveTo>
                <a:lnTo>
                  <a:pt x="0" y="0"/>
                </a:lnTo>
                <a:lnTo>
                  <a:pt x="0" y="338429"/>
                </a:lnTo>
                <a:lnTo>
                  <a:pt x="133934" y="338429"/>
                </a:lnTo>
                <a:lnTo>
                  <a:pt x="183856" y="332994"/>
                </a:lnTo>
                <a:lnTo>
                  <a:pt x="227289" y="317271"/>
                </a:lnTo>
                <a:lnTo>
                  <a:pt x="263080" y="292133"/>
                </a:lnTo>
                <a:lnTo>
                  <a:pt x="276797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81" y="63423"/>
                </a:lnTo>
                <a:lnTo>
                  <a:pt x="263015" y="46428"/>
                </a:lnTo>
                <a:lnTo>
                  <a:pt x="227135" y="21255"/>
                </a:lnTo>
                <a:lnTo>
                  <a:pt x="183554" y="5468"/>
                </a:lnTo>
                <a:lnTo>
                  <a:pt x="133413" y="0"/>
                </a:lnTo>
                <a:close/>
              </a:path>
              <a:path w="313054" h="338455">
                <a:moveTo>
                  <a:pt x="276681" y="63423"/>
                </a:moveTo>
                <a:lnTo>
                  <a:pt x="133934" y="63423"/>
                </a:lnTo>
                <a:lnTo>
                  <a:pt x="179548" y="71566"/>
                </a:lnTo>
                <a:lnTo>
                  <a:pt x="212599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1" y="209937"/>
                </a:lnTo>
                <a:lnTo>
                  <a:pt x="211577" y="243682"/>
                </a:lnTo>
                <a:lnTo>
                  <a:pt x="178251" y="266581"/>
                </a:lnTo>
                <a:lnTo>
                  <a:pt x="133413" y="275018"/>
                </a:lnTo>
                <a:lnTo>
                  <a:pt x="276797" y="275018"/>
                </a:lnTo>
                <a:lnTo>
                  <a:pt x="290074" y="258453"/>
                </a:lnTo>
                <a:lnTo>
                  <a:pt x="307117" y="217104"/>
                </a:lnTo>
                <a:lnTo>
                  <a:pt x="313055" y="168960"/>
                </a:lnTo>
                <a:lnTo>
                  <a:pt x="307115" y="121211"/>
                </a:lnTo>
                <a:lnTo>
                  <a:pt x="290055" y="80057"/>
                </a:lnTo>
                <a:lnTo>
                  <a:pt x="276681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92146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38" y="0"/>
                </a:moveTo>
                <a:lnTo>
                  <a:pt x="130416" y="0"/>
                </a:lnTo>
                <a:lnTo>
                  <a:pt x="0" y="338429"/>
                </a:lnTo>
                <a:lnTo>
                  <a:pt x="81699" y="338429"/>
                </a:lnTo>
                <a:lnTo>
                  <a:pt x="102996" y="281089"/>
                </a:lnTo>
                <a:lnTo>
                  <a:pt x="329026" y="281089"/>
                </a:lnTo>
                <a:lnTo>
                  <a:pt x="304593" y="217665"/>
                </a:lnTo>
                <a:lnTo>
                  <a:pt x="122796" y="217665"/>
                </a:lnTo>
                <a:lnTo>
                  <a:pt x="175577" y="72034"/>
                </a:lnTo>
                <a:lnTo>
                  <a:pt x="248489" y="72034"/>
                </a:lnTo>
                <a:lnTo>
                  <a:pt x="220738" y="0"/>
                </a:lnTo>
                <a:close/>
              </a:path>
              <a:path w="351154" h="338455">
                <a:moveTo>
                  <a:pt x="329026" y="281089"/>
                </a:moveTo>
                <a:lnTo>
                  <a:pt x="248132" y="281089"/>
                </a:lnTo>
                <a:lnTo>
                  <a:pt x="269430" y="338429"/>
                </a:lnTo>
                <a:lnTo>
                  <a:pt x="351116" y="338429"/>
                </a:lnTo>
                <a:lnTo>
                  <a:pt x="329026" y="281089"/>
                </a:lnTo>
                <a:close/>
              </a:path>
              <a:path w="351154" h="338455">
                <a:moveTo>
                  <a:pt x="248489" y="72034"/>
                </a:moveTo>
                <a:lnTo>
                  <a:pt x="175577" y="72034"/>
                </a:lnTo>
                <a:lnTo>
                  <a:pt x="228333" y="217665"/>
                </a:lnTo>
                <a:lnTo>
                  <a:pt x="304593" y="217665"/>
                </a:lnTo>
                <a:lnTo>
                  <a:pt x="248489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7767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4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8" y="281942"/>
                </a:lnTo>
                <a:lnTo>
                  <a:pt x="84797" y="271897"/>
                </a:lnTo>
                <a:lnTo>
                  <a:pt x="59874" y="257189"/>
                </a:lnTo>
                <a:lnTo>
                  <a:pt x="39560" y="239483"/>
                </a:lnTo>
                <a:close/>
              </a:path>
              <a:path w="280034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4" y="262333"/>
                </a:lnTo>
                <a:lnTo>
                  <a:pt x="191598" y="274310"/>
                </a:lnTo>
                <a:lnTo>
                  <a:pt x="173247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4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3019" y="9379143"/>
            <a:ext cx="1159619" cy="508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79245" y="9809623"/>
            <a:ext cx="817712" cy="72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27503" y="9400699"/>
            <a:ext cx="111664" cy="95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37796" y="943420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755" y="0"/>
                </a:moveTo>
                <a:lnTo>
                  <a:pt x="13292" y="1707"/>
                </a:lnTo>
                <a:lnTo>
                  <a:pt x="6376" y="6365"/>
                </a:lnTo>
                <a:lnTo>
                  <a:pt x="1711" y="13276"/>
                </a:lnTo>
                <a:lnTo>
                  <a:pt x="0" y="21742"/>
                </a:lnTo>
                <a:lnTo>
                  <a:pt x="1711" y="30208"/>
                </a:lnTo>
                <a:lnTo>
                  <a:pt x="6376" y="37118"/>
                </a:lnTo>
                <a:lnTo>
                  <a:pt x="13292" y="41777"/>
                </a:lnTo>
                <a:lnTo>
                  <a:pt x="21755" y="43484"/>
                </a:lnTo>
                <a:lnTo>
                  <a:pt x="30220" y="41777"/>
                </a:lnTo>
                <a:lnTo>
                  <a:pt x="37131" y="37118"/>
                </a:lnTo>
                <a:lnTo>
                  <a:pt x="41789" y="30208"/>
                </a:lnTo>
                <a:lnTo>
                  <a:pt x="43497" y="21742"/>
                </a:lnTo>
                <a:lnTo>
                  <a:pt x="41789" y="13276"/>
                </a:lnTo>
                <a:lnTo>
                  <a:pt x="37131" y="6365"/>
                </a:lnTo>
                <a:lnTo>
                  <a:pt x="30220" y="1707"/>
                </a:lnTo>
                <a:lnTo>
                  <a:pt x="21755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25985" y="938491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291" y="0"/>
                </a:moveTo>
                <a:lnTo>
                  <a:pt x="6731" y="0"/>
                </a:lnTo>
                <a:lnTo>
                  <a:pt x="0" y="6718"/>
                </a:lnTo>
                <a:lnTo>
                  <a:pt x="0" y="23279"/>
                </a:lnTo>
                <a:lnTo>
                  <a:pt x="6731" y="29997"/>
                </a:lnTo>
                <a:lnTo>
                  <a:pt x="23291" y="29997"/>
                </a:lnTo>
                <a:lnTo>
                  <a:pt x="30022" y="23279"/>
                </a:lnTo>
                <a:lnTo>
                  <a:pt x="30022" y="6718"/>
                </a:lnTo>
                <a:lnTo>
                  <a:pt x="2329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80224" y="941010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161" y="0"/>
                </a:moveTo>
                <a:lnTo>
                  <a:pt x="5232" y="0"/>
                </a:lnTo>
                <a:lnTo>
                  <a:pt x="0" y="5232"/>
                </a:lnTo>
                <a:lnTo>
                  <a:pt x="0" y="18148"/>
                </a:lnTo>
                <a:lnTo>
                  <a:pt x="5232" y="23393"/>
                </a:lnTo>
                <a:lnTo>
                  <a:pt x="18161" y="23393"/>
                </a:lnTo>
                <a:lnTo>
                  <a:pt x="23393" y="18148"/>
                </a:lnTo>
                <a:lnTo>
                  <a:pt x="23393" y="5232"/>
                </a:lnTo>
                <a:lnTo>
                  <a:pt x="1816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39279" y="952145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757" y="0"/>
                </a:moveTo>
                <a:lnTo>
                  <a:pt x="11460" y="1473"/>
                </a:lnTo>
                <a:lnTo>
                  <a:pt x="5497" y="5492"/>
                </a:lnTo>
                <a:lnTo>
                  <a:pt x="1475" y="11455"/>
                </a:lnTo>
                <a:lnTo>
                  <a:pt x="0" y="18757"/>
                </a:lnTo>
                <a:lnTo>
                  <a:pt x="1475" y="26060"/>
                </a:lnTo>
                <a:lnTo>
                  <a:pt x="5497" y="32023"/>
                </a:lnTo>
                <a:lnTo>
                  <a:pt x="11460" y="36042"/>
                </a:lnTo>
                <a:lnTo>
                  <a:pt x="18757" y="37515"/>
                </a:lnTo>
                <a:lnTo>
                  <a:pt x="26060" y="36042"/>
                </a:lnTo>
                <a:lnTo>
                  <a:pt x="32023" y="32023"/>
                </a:lnTo>
                <a:lnTo>
                  <a:pt x="36042" y="26060"/>
                </a:lnTo>
                <a:lnTo>
                  <a:pt x="37515" y="18757"/>
                </a:lnTo>
                <a:lnTo>
                  <a:pt x="36042" y="11455"/>
                </a:lnTo>
                <a:lnTo>
                  <a:pt x="32023" y="5492"/>
                </a:lnTo>
                <a:lnTo>
                  <a:pt x="26060" y="1473"/>
                </a:lnTo>
                <a:lnTo>
                  <a:pt x="18757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33207" y="953976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428" y="0"/>
                </a:moveTo>
                <a:lnTo>
                  <a:pt x="6451" y="0"/>
                </a:lnTo>
                <a:lnTo>
                  <a:pt x="0" y="6464"/>
                </a:lnTo>
                <a:lnTo>
                  <a:pt x="0" y="22428"/>
                </a:lnTo>
                <a:lnTo>
                  <a:pt x="6451" y="28917"/>
                </a:lnTo>
                <a:lnTo>
                  <a:pt x="22428" y="28917"/>
                </a:lnTo>
                <a:lnTo>
                  <a:pt x="28892" y="22428"/>
                </a:lnTo>
                <a:lnTo>
                  <a:pt x="28892" y="6464"/>
                </a:lnTo>
                <a:lnTo>
                  <a:pt x="2242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45367" y="955419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808" y="0"/>
                </a:moveTo>
                <a:lnTo>
                  <a:pt x="11487" y="1479"/>
                </a:lnTo>
                <a:lnTo>
                  <a:pt x="5508" y="5514"/>
                </a:lnTo>
                <a:lnTo>
                  <a:pt x="1477" y="11497"/>
                </a:lnTo>
                <a:lnTo>
                  <a:pt x="0" y="18821"/>
                </a:lnTo>
                <a:lnTo>
                  <a:pt x="1477" y="26150"/>
                </a:lnTo>
                <a:lnTo>
                  <a:pt x="5508" y="32132"/>
                </a:lnTo>
                <a:lnTo>
                  <a:pt x="11487" y="36164"/>
                </a:lnTo>
                <a:lnTo>
                  <a:pt x="18808" y="37642"/>
                </a:lnTo>
                <a:lnTo>
                  <a:pt x="26132" y="36164"/>
                </a:lnTo>
                <a:lnTo>
                  <a:pt x="32115" y="32132"/>
                </a:lnTo>
                <a:lnTo>
                  <a:pt x="36150" y="26150"/>
                </a:lnTo>
                <a:lnTo>
                  <a:pt x="37630" y="18821"/>
                </a:lnTo>
                <a:lnTo>
                  <a:pt x="36150" y="11497"/>
                </a:lnTo>
                <a:lnTo>
                  <a:pt x="32115" y="5514"/>
                </a:lnTo>
                <a:lnTo>
                  <a:pt x="26132" y="1479"/>
                </a:lnTo>
                <a:lnTo>
                  <a:pt x="1880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05009" y="949043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58" y="0"/>
                </a:moveTo>
                <a:lnTo>
                  <a:pt x="7023" y="0"/>
                </a:lnTo>
                <a:lnTo>
                  <a:pt x="0" y="7023"/>
                </a:lnTo>
                <a:lnTo>
                  <a:pt x="0" y="24345"/>
                </a:lnTo>
                <a:lnTo>
                  <a:pt x="7023" y="31368"/>
                </a:lnTo>
                <a:lnTo>
                  <a:pt x="24358" y="31368"/>
                </a:lnTo>
                <a:lnTo>
                  <a:pt x="31356" y="24345"/>
                </a:lnTo>
                <a:lnTo>
                  <a:pt x="31356" y="7023"/>
                </a:lnTo>
                <a:lnTo>
                  <a:pt x="2435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07956" y="959442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76" y="0"/>
                </a:moveTo>
                <a:lnTo>
                  <a:pt x="7353" y="0"/>
                </a:lnTo>
                <a:lnTo>
                  <a:pt x="0" y="7340"/>
                </a:lnTo>
                <a:lnTo>
                  <a:pt x="0" y="25488"/>
                </a:lnTo>
                <a:lnTo>
                  <a:pt x="7353" y="32816"/>
                </a:lnTo>
                <a:lnTo>
                  <a:pt x="25476" y="32816"/>
                </a:lnTo>
                <a:lnTo>
                  <a:pt x="32816" y="25488"/>
                </a:lnTo>
                <a:lnTo>
                  <a:pt x="32816" y="7340"/>
                </a:lnTo>
                <a:lnTo>
                  <a:pt x="2547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96653" y="9440432"/>
            <a:ext cx="383540" cy="330200"/>
          </a:xfrm>
          <a:custGeom>
            <a:avLst/>
            <a:gdLst/>
            <a:ahLst/>
            <a:cxnLst/>
            <a:rect l="l" t="t" r="r" b="b"/>
            <a:pathLst>
              <a:path w="383540" h="330200">
                <a:moveTo>
                  <a:pt x="36375" y="67310"/>
                </a:moveTo>
                <a:lnTo>
                  <a:pt x="26342" y="67310"/>
                </a:lnTo>
                <a:lnTo>
                  <a:pt x="20678" y="71120"/>
                </a:lnTo>
                <a:lnTo>
                  <a:pt x="15433" y="74930"/>
                </a:lnTo>
                <a:lnTo>
                  <a:pt x="10124" y="85090"/>
                </a:lnTo>
                <a:lnTo>
                  <a:pt x="5842" y="92710"/>
                </a:lnTo>
                <a:lnTo>
                  <a:pt x="0" y="135890"/>
                </a:lnTo>
                <a:lnTo>
                  <a:pt x="104" y="138430"/>
                </a:lnTo>
                <a:lnTo>
                  <a:pt x="6933" y="180340"/>
                </a:lnTo>
                <a:lnTo>
                  <a:pt x="23828" y="224790"/>
                </a:lnTo>
                <a:lnTo>
                  <a:pt x="44033" y="255270"/>
                </a:lnTo>
                <a:lnTo>
                  <a:pt x="44808" y="256540"/>
                </a:lnTo>
                <a:lnTo>
                  <a:pt x="45303" y="256540"/>
                </a:lnTo>
                <a:lnTo>
                  <a:pt x="45811" y="257810"/>
                </a:lnTo>
                <a:lnTo>
                  <a:pt x="46853" y="257810"/>
                </a:lnTo>
                <a:lnTo>
                  <a:pt x="58981" y="270510"/>
                </a:lnTo>
                <a:lnTo>
                  <a:pt x="73936" y="283210"/>
                </a:lnTo>
                <a:lnTo>
                  <a:pt x="91833" y="294640"/>
                </a:lnTo>
                <a:lnTo>
                  <a:pt x="112791" y="304800"/>
                </a:lnTo>
                <a:lnTo>
                  <a:pt x="156375" y="325120"/>
                </a:lnTo>
                <a:lnTo>
                  <a:pt x="187224" y="330200"/>
                </a:lnTo>
                <a:lnTo>
                  <a:pt x="219881" y="322580"/>
                </a:lnTo>
                <a:lnTo>
                  <a:pt x="254554" y="307340"/>
                </a:lnTo>
                <a:lnTo>
                  <a:pt x="223726" y="307340"/>
                </a:lnTo>
                <a:lnTo>
                  <a:pt x="231186" y="304432"/>
                </a:lnTo>
                <a:lnTo>
                  <a:pt x="236163" y="302260"/>
                </a:lnTo>
                <a:lnTo>
                  <a:pt x="183192" y="302260"/>
                </a:lnTo>
                <a:lnTo>
                  <a:pt x="172005" y="299720"/>
                </a:lnTo>
                <a:lnTo>
                  <a:pt x="131981" y="299720"/>
                </a:lnTo>
                <a:lnTo>
                  <a:pt x="117468" y="294640"/>
                </a:lnTo>
                <a:lnTo>
                  <a:pt x="73829" y="260350"/>
                </a:lnTo>
                <a:lnTo>
                  <a:pt x="47095" y="212090"/>
                </a:lnTo>
                <a:lnTo>
                  <a:pt x="44363" y="198120"/>
                </a:lnTo>
                <a:lnTo>
                  <a:pt x="44478" y="190500"/>
                </a:lnTo>
                <a:lnTo>
                  <a:pt x="66906" y="152400"/>
                </a:lnTo>
                <a:lnTo>
                  <a:pt x="84673" y="144780"/>
                </a:lnTo>
                <a:lnTo>
                  <a:pt x="87112" y="143510"/>
                </a:lnTo>
                <a:lnTo>
                  <a:pt x="90084" y="142240"/>
                </a:lnTo>
                <a:lnTo>
                  <a:pt x="40319" y="142240"/>
                </a:lnTo>
                <a:lnTo>
                  <a:pt x="32603" y="139700"/>
                </a:lnTo>
                <a:lnTo>
                  <a:pt x="23290" y="135890"/>
                </a:lnTo>
                <a:lnTo>
                  <a:pt x="19010" y="132080"/>
                </a:lnTo>
                <a:lnTo>
                  <a:pt x="18703" y="124460"/>
                </a:lnTo>
                <a:lnTo>
                  <a:pt x="21313" y="113030"/>
                </a:lnTo>
                <a:lnTo>
                  <a:pt x="23449" y="102870"/>
                </a:lnTo>
                <a:lnTo>
                  <a:pt x="25923" y="97790"/>
                </a:lnTo>
                <a:lnTo>
                  <a:pt x="30321" y="92710"/>
                </a:lnTo>
                <a:lnTo>
                  <a:pt x="38230" y="86360"/>
                </a:lnTo>
                <a:lnTo>
                  <a:pt x="40998" y="85090"/>
                </a:lnTo>
                <a:lnTo>
                  <a:pt x="42751" y="81280"/>
                </a:lnTo>
                <a:lnTo>
                  <a:pt x="42751" y="76200"/>
                </a:lnTo>
                <a:lnTo>
                  <a:pt x="42192" y="73660"/>
                </a:lnTo>
                <a:lnTo>
                  <a:pt x="41303" y="72390"/>
                </a:lnTo>
                <a:lnTo>
                  <a:pt x="40757" y="71120"/>
                </a:lnTo>
                <a:lnTo>
                  <a:pt x="39830" y="69850"/>
                </a:lnTo>
                <a:lnTo>
                  <a:pt x="38331" y="68580"/>
                </a:lnTo>
                <a:lnTo>
                  <a:pt x="36375" y="67310"/>
                </a:lnTo>
                <a:close/>
              </a:path>
              <a:path w="383540" h="330200">
                <a:moveTo>
                  <a:pt x="257139" y="53340"/>
                </a:moveTo>
                <a:lnTo>
                  <a:pt x="253837" y="55880"/>
                </a:lnTo>
                <a:lnTo>
                  <a:pt x="247542" y="59690"/>
                </a:lnTo>
                <a:lnTo>
                  <a:pt x="245387" y="62230"/>
                </a:lnTo>
                <a:lnTo>
                  <a:pt x="247321" y="66040"/>
                </a:lnTo>
                <a:lnTo>
                  <a:pt x="253291" y="73660"/>
                </a:lnTo>
                <a:lnTo>
                  <a:pt x="275616" y="91440"/>
                </a:lnTo>
                <a:lnTo>
                  <a:pt x="287535" y="101600"/>
                </a:lnTo>
                <a:lnTo>
                  <a:pt x="293080" y="105410"/>
                </a:lnTo>
                <a:lnTo>
                  <a:pt x="296332" y="107950"/>
                </a:lnTo>
                <a:lnTo>
                  <a:pt x="300154" y="111760"/>
                </a:lnTo>
                <a:lnTo>
                  <a:pt x="301462" y="111760"/>
                </a:lnTo>
                <a:lnTo>
                  <a:pt x="304194" y="114300"/>
                </a:lnTo>
                <a:lnTo>
                  <a:pt x="330787" y="146050"/>
                </a:lnTo>
                <a:lnTo>
                  <a:pt x="332946" y="153670"/>
                </a:lnTo>
                <a:lnTo>
                  <a:pt x="336794" y="162560"/>
                </a:lnTo>
                <a:lnTo>
                  <a:pt x="337061" y="171450"/>
                </a:lnTo>
                <a:lnTo>
                  <a:pt x="337178" y="176530"/>
                </a:lnTo>
                <a:lnTo>
                  <a:pt x="337302" y="184150"/>
                </a:lnTo>
                <a:lnTo>
                  <a:pt x="336057" y="190500"/>
                </a:lnTo>
                <a:lnTo>
                  <a:pt x="332819" y="207010"/>
                </a:lnTo>
                <a:lnTo>
                  <a:pt x="329479" y="213360"/>
                </a:lnTo>
                <a:lnTo>
                  <a:pt x="329631" y="213360"/>
                </a:lnTo>
                <a:lnTo>
                  <a:pt x="321774" y="229870"/>
                </a:lnTo>
                <a:lnTo>
                  <a:pt x="302872" y="257810"/>
                </a:lnTo>
                <a:lnTo>
                  <a:pt x="271074" y="287020"/>
                </a:lnTo>
                <a:lnTo>
                  <a:pt x="241317" y="300009"/>
                </a:lnTo>
                <a:lnTo>
                  <a:pt x="240019" y="300990"/>
                </a:lnTo>
                <a:lnTo>
                  <a:pt x="231186" y="304432"/>
                </a:lnTo>
                <a:lnTo>
                  <a:pt x="224526" y="307340"/>
                </a:lnTo>
                <a:lnTo>
                  <a:pt x="254554" y="307340"/>
                </a:lnTo>
                <a:lnTo>
                  <a:pt x="269001" y="300990"/>
                </a:lnTo>
                <a:lnTo>
                  <a:pt x="291706" y="289560"/>
                </a:lnTo>
                <a:lnTo>
                  <a:pt x="315539" y="273050"/>
                </a:lnTo>
                <a:lnTo>
                  <a:pt x="338645" y="250190"/>
                </a:lnTo>
                <a:lnTo>
                  <a:pt x="359184" y="219710"/>
                </a:lnTo>
                <a:lnTo>
                  <a:pt x="359590" y="219710"/>
                </a:lnTo>
                <a:lnTo>
                  <a:pt x="361051" y="215900"/>
                </a:lnTo>
                <a:lnTo>
                  <a:pt x="363961" y="209550"/>
                </a:lnTo>
                <a:lnTo>
                  <a:pt x="367347" y="201930"/>
                </a:lnTo>
                <a:lnTo>
                  <a:pt x="370270" y="194310"/>
                </a:lnTo>
                <a:lnTo>
                  <a:pt x="371770" y="190500"/>
                </a:lnTo>
                <a:lnTo>
                  <a:pt x="373894" y="182880"/>
                </a:lnTo>
                <a:lnTo>
                  <a:pt x="376799" y="172720"/>
                </a:lnTo>
                <a:lnTo>
                  <a:pt x="379428" y="161290"/>
                </a:lnTo>
                <a:lnTo>
                  <a:pt x="380723" y="152400"/>
                </a:lnTo>
                <a:lnTo>
                  <a:pt x="382581" y="142240"/>
                </a:lnTo>
                <a:lnTo>
                  <a:pt x="383347" y="134620"/>
                </a:lnTo>
                <a:lnTo>
                  <a:pt x="383154" y="124460"/>
                </a:lnTo>
                <a:lnTo>
                  <a:pt x="382133" y="110490"/>
                </a:lnTo>
                <a:lnTo>
                  <a:pt x="381070" y="100330"/>
                </a:lnTo>
                <a:lnTo>
                  <a:pt x="325402" y="100330"/>
                </a:lnTo>
                <a:lnTo>
                  <a:pt x="316240" y="96520"/>
                </a:lnTo>
                <a:lnTo>
                  <a:pt x="308270" y="91440"/>
                </a:lnTo>
                <a:lnTo>
                  <a:pt x="302642" y="87630"/>
                </a:lnTo>
                <a:lnTo>
                  <a:pt x="300510" y="86360"/>
                </a:lnTo>
                <a:lnTo>
                  <a:pt x="295757" y="81280"/>
                </a:lnTo>
                <a:lnTo>
                  <a:pt x="289766" y="76200"/>
                </a:lnTo>
                <a:lnTo>
                  <a:pt x="282993" y="69850"/>
                </a:lnTo>
                <a:lnTo>
                  <a:pt x="274742" y="63500"/>
                </a:lnTo>
                <a:lnTo>
                  <a:pt x="273065" y="62230"/>
                </a:lnTo>
                <a:lnTo>
                  <a:pt x="271833" y="60960"/>
                </a:lnTo>
                <a:lnTo>
                  <a:pt x="271567" y="60960"/>
                </a:lnTo>
                <a:lnTo>
                  <a:pt x="263972" y="55880"/>
                </a:lnTo>
                <a:lnTo>
                  <a:pt x="257139" y="53340"/>
                </a:lnTo>
                <a:close/>
              </a:path>
              <a:path w="383540" h="330200">
                <a:moveTo>
                  <a:pt x="241317" y="300009"/>
                </a:moveTo>
                <a:lnTo>
                  <a:pt x="231186" y="304432"/>
                </a:lnTo>
                <a:lnTo>
                  <a:pt x="240019" y="300990"/>
                </a:lnTo>
                <a:lnTo>
                  <a:pt x="241317" y="300009"/>
                </a:lnTo>
                <a:close/>
              </a:path>
              <a:path w="383540" h="330200">
                <a:moveTo>
                  <a:pt x="276783" y="226060"/>
                </a:moveTo>
                <a:lnTo>
                  <a:pt x="236083" y="226060"/>
                </a:lnTo>
                <a:lnTo>
                  <a:pt x="242055" y="250190"/>
                </a:lnTo>
                <a:lnTo>
                  <a:pt x="241806" y="265430"/>
                </a:lnTo>
                <a:lnTo>
                  <a:pt x="214582" y="292100"/>
                </a:lnTo>
                <a:lnTo>
                  <a:pt x="183192" y="302260"/>
                </a:lnTo>
                <a:lnTo>
                  <a:pt x="236163" y="302260"/>
                </a:lnTo>
                <a:lnTo>
                  <a:pt x="268455" y="257810"/>
                </a:lnTo>
                <a:lnTo>
                  <a:pt x="277551" y="229870"/>
                </a:lnTo>
                <a:lnTo>
                  <a:pt x="276783" y="226060"/>
                </a:lnTo>
                <a:close/>
              </a:path>
              <a:path w="383540" h="330200">
                <a:moveTo>
                  <a:pt x="120847" y="58420"/>
                </a:moveTo>
                <a:lnTo>
                  <a:pt x="112842" y="59690"/>
                </a:lnTo>
                <a:lnTo>
                  <a:pt x="103469" y="60960"/>
                </a:lnTo>
                <a:lnTo>
                  <a:pt x="106733" y="78740"/>
                </a:lnTo>
                <a:lnTo>
                  <a:pt x="109623" y="113030"/>
                </a:lnTo>
                <a:lnTo>
                  <a:pt x="109678" y="137160"/>
                </a:lnTo>
                <a:lnTo>
                  <a:pt x="109323" y="156210"/>
                </a:lnTo>
                <a:lnTo>
                  <a:pt x="108397" y="173990"/>
                </a:lnTo>
                <a:lnTo>
                  <a:pt x="106035" y="190500"/>
                </a:lnTo>
                <a:lnTo>
                  <a:pt x="106175" y="190500"/>
                </a:lnTo>
                <a:lnTo>
                  <a:pt x="104644" y="207010"/>
                </a:lnTo>
                <a:lnTo>
                  <a:pt x="103546" y="219710"/>
                </a:lnTo>
                <a:lnTo>
                  <a:pt x="104099" y="231140"/>
                </a:lnTo>
                <a:lnTo>
                  <a:pt x="107394" y="252730"/>
                </a:lnTo>
                <a:lnTo>
                  <a:pt x="115870" y="278130"/>
                </a:lnTo>
                <a:lnTo>
                  <a:pt x="131981" y="299720"/>
                </a:lnTo>
                <a:lnTo>
                  <a:pt x="172005" y="299720"/>
                </a:lnTo>
                <a:lnTo>
                  <a:pt x="159629" y="295910"/>
                </a:lnTo>
                <a:lnTo>
                  <a:pt x="141661" y="273050"/>
                </a:lnTo>
                <a:lnTo>
                  <a:pt x="136975" y="246380"/>
                </a:lnTo>
                <a:lnTo>
                  <a:pt x="138991" y="224790"/>
                </a:lnTo>
                <a:lnTo>
                  <a:pt x="141125" y="215900"/>
                </a:lnTo>
                <a:lnTo>
                  <a:pt x="150091" y="193040"/>
                </a:lnTo>
                <a:lnTo>
                  <a:pt x="181232" y="154940"/>
                </a:lnTo>
                <a:lnTo>
                  <a:pt x="182984" y="153670"/>
                </a:lnTo>
                <a:lnTo>
                  <a:pt x="136985" y="153670"/>
                </a:lnTo>
                <a:lnTo>
                  <a:pt x="133873" y="143510"/>
                </a:lnTo>
                <a:lnTo>
                  <a:pt x="126368" y="77470"/>
                </a:lnTo>
                <a:lnTo>
                  <a:pt x="126342" y="66040"/>
                </a:lnTo>
                <a:lnTo>
                  <a:pt x="124924" y="59690"/>
                </a:lnTo>
                <a:lnTo>
                  <a:pt x="120847" y="58420"/>
                </a:lnTo>
                <a:close/>
              </a:path>
              <a:path w="383540" h="330200">
                <a:moveTo>
                  <a:pt x="206682" y="252730"/>
                </a:moveTo>
                <a:lnTo>
                  <a:pt x="199812" y="252730"/>
                </a:lnTo>
                <a:lnTo>
                  <a:pt x="201552" y="254000"/>
                </a:lnTo>
                <a:lnTo>
                  <a:pt x="205844" y="254000"/>
                </a:lnTo>
                <a:lnTo>
                  <a:pt x="206682" y="252730"/>
                </a:lnTo>
                <a:close/>
              </a:path>
              <a:path w="383540" h="330200">
                <a:moveTo>
                  <a:pt x="296408" y="154940"/>
                </a:moveTo>
                <a:lnTo>
                  <a:pt x="278526" y="171450"/>
                </a:lnTo>
                <a:lnTo>
                  <a:pt x="271554" y="177800"/>
                </a:lnTo>
                <a:lnTo>
                  <a:pt x="261089" y="186690"/>
                </a:lnTo>
                <a:lnTo>
                  <a:pt x="251018" y="187960"/>
                </a:lnTo>
                <a:lnTo>
                  <a:pt x="246916" y="189230"/>
                </a:lnTo>
                <a:lnTo>
                  <a:pt x="242001" y="190500"/>
                </a:lnTo>
                <a:lnTo>
                  <a:pt x="238216" y="193040"/>
                </a:lnTo>
                <a:lnTo>
                  <a:pt x="231371" y="198120"/>
                </a:lnTo>
                <a:lnTo>
                  <a:pt x="227460" y="204470"/>
                </a:lnTo>
                <a:lnTo>
                  <a:pt x="222049" y="212090"/>
                </a:lnTo>
                <a:lnTo>
                  <a:pt x="217566" y="217170"/>
                </a:lnTo>
                <a:lnTo>
                  <a:pt x="211115" y="223520"/>
                </a:lnTo>
                <a:lnTo>
                  <a:pt x="210683" y="224790"/>
                </a:lnTo>
                <a:lnTo>
                  <a:pt x="206013" y="228600"/>
                </a:lnTo>
                <a:lnTo>
                  <a:pt x="200343" y="234950"/>
                </a:lnTo>
                <a:lnTo>
                  <a:pt x="195672" y="241300"/>
                </a:lnTo>
                <a:lnTo>
                  <a:pt x="194338" y="247650"/>
                </a:lnTo>
                <a:lnTo>
                  <a:pt x="194465" y="247650"/>
                </a:lnTo>
                <a:lnTo>
                  <a:pt x="194795" y="248920"/>
                </a:lnTo>
                <a:lnTo>
                  <a:pt x="195290" y="250190"/>
                </a:lnTo>
                <a:lnTo>
                  <a:pt x="195659" y="250190"/>
                </a:lnTo>
                <a:lnTo>
                  <a:pt x="196154" y="251460"/>
                </a:lnTo>
                <a:lnTo>
                  <a:pt x="196980" y="251460"/>
                </a:lnTo>
                <a:lnTo>
                  <a:pt x="197449" y="252730"/>
                </a:lnTo>
                <a:lnTo>
                  <a:pt x="206784" y="252730"/>
                </a:lnTo>
                <a:lnTo>
                  <a:pt x="211280" y="251460"/>
                </a:lnTo>
                <a:lnTo>
                  <a:pt x="214467" y="248920"/>
                </a:lnTo>
                <a:lnTo>
                  <a:pt x="216055" y="247650"/>
                </a:lnTo>
                <a:lnTo>
                  <a:pt x="235346" y="226060"/>
                </a:lnTo>
                <a:lnTo>
                  <a:pt x="276783" y="226060"/>
                </a:lnTo>
                <a:lnTo>
                  <a:pt x="275502" y="219710"/>
                </a:lnTo>
                <a:lnTo>
                  <a:pt x="269141" y="204470"/>
                </a:lnTo>
                <a:lnTo>
                  <a:pt x="268011" y="200660"/>
                </a:lnTo>
                <a:lnTo>
                  <a:pt x="306390" y="172720"/>
                </a:lnTo>
                <a:lnTo>
                  <a:pt x="304879" y="166370"/>
                </a:lnTo>
                <a:lnTo>
                  <a:pt x="304726" y="165100"/>
                </a:lnTo>
                <a:lnTo>
                  <a:pt x="304193" y="163830"/>
                </a:lnTo>
                <a:lnTo>
                  <a:pt x="303113" y="162560"/>
                </a:lnTo>
                <a:lnTo>
                  <a:pt x="302720" y="162560"/>
                </a:lnTo>
                <a:lnTo>
                  <a:pt x="302529" y="161290"/>
                </a:lnTo>
                <a:lnTo>
                  <a:pt x="296408" y="154940"/>
                </a:lnTo>
                <a:close/>
              </a:path>
              <a:path w="383540" h="330200">
                <a:moveTo>
                  <a:pt x="220208" y="96520"/>
                </a:moveTo>
                <a:lnTo>
                  <a:pt x="211229" y="104140"/>
                </a:lnTo>
                <a:lnTo>
                  <a:pt x="160581" y="139700"/>
                </a:lnTo>
                <a:lnTo>
                  <a:pt x="154968" y="144780"/>
                </a:lnTo>
                <a:lnTo>
                  <a:pt x="149050" y="147320"/>
                </a:lnTo>
                <a:lnTo>
                  <a:pt x="136985" y="153670"/>
                </a:lnTo>
                <a:lnTo>
                  <a:pt x="182984" y="153670"/>
                </a:lnTo>
                <a:lnTo>
                  <a:pt x="184737" y="152400"/>
                </a:lnTo>
                <a:lnTo>
                  <a:pt x="186934" y="151130"/>
                </a:lnTo>
                <a:lnTo>
                  <a:pt x="188140" y="149860"/>
                </a:lnTo>
                <a:lnTo>
                  <a:pt x="189309" y="149860"/>
                </a:lnTo>
                <a:lnTo>
                  <a:pt x="190553" y="148590"/>
                </a:lnTo>
                <a:lnTo>
                  <a:pt x="225275" y="123190"/>
                </a:lnTo>
                <a:lnTo>
                  <a:pt x="232387" y="116840"/>
                </a:lnTo>
                <a:lnTo>
                  <a:pt x="234762" y="111760"/>
                </a:lnTo>
                <a:lnTo>
                  <a:pt x="235194" y="107950"/>
                </a:lnTo>
                <a:lnTo>
                  <a:pt x="235156" y="101600"/>
                </a:lnTo>
                <a:lnTo>
                  <a:pt x="232120" y="100330"/>
                </a:lnTo>
                <a:lnTo>
                  <a:pt x="230977" y="99060"/>
                </a:lnTo>
                <a:lnTo>
                  <a:pt x="226825" y="97790"/>
                </a:lnTo>
                <a:lnTo>
                  <a:pt x="220208" y="96520"/>
                </a:lnTo>
                <a:close/>
              </a:path>
              <a:path w="383540" h="330200">
                <a:moveTo>
                  <a:pt x="89792" y="123190"/>
                </a:moveTo>
                <a:lnTo>
                  <a:pt x="85093" y="124460"/>
                </a:lnTo>
                <a:lnTo>
                  <a:pt x="84242" y="124460"/>
                </a:lnTo>
                <a:lnTo>
                  <a:pt x="83607" y="125730"/>
                </a:lnTo>
                <a:lnTo>
                  <a:pt x="82451" y="125730"/>
                </a:lnTo>
                <a:lnTo>
                  <a:pt x="77561" y="128270"/>
                </a:lnTo>
                <a:lnTo>
                  <a:pt x="67249" y="134620"/>
                </a:lnTo>
                <a:lnTo>
                  <a:pt x="58641" y="138430"/>
                </a:lnTo>
                <a:lnTo>
                  <a:pt x="49331" y="140970"/>
                </a:lnTo>
                <a:lnTo>
                  <a:pt x="40319" y="142240"/>
                </a:lnTo>
                <a:lnTo>
                  <a:pt x="90084" y="142240"/>
                </a:lnTo>
                <a:lnTo>
                  <a:pt x="92420" y="140970"/>
                </a:lnTo>
                <a:lnTo>
                  <a:pt x="93576" y="139700"/>
                </a:lnTo>
                <a:lnTo>
                  <a:pt x="94529" y="138430"/>
                </a:lnTo>
                <a:lnTo>
                  <a:pt x="95532" y="137160"/>
                </a:lnTo>
                <a:lnTo>
                  <a:pt x="97132" y="134620"/>
                </a:lnTo>
                <a:lnTo>
                  <a:pt x="97373" y="132080"/>
                </a:lnTo>
                <a:lnTo>
                  <a:pt x="94745" y="125730"/>
                </a:lnTo>
                <a:lnTo>
                  <a:pt x="89792" y="123190"/>
                </a:lnTo>
                <a:close/>
              </a:path>
              <a:path w="383540" h="330200">
                <a:moveTo>
                  <a:pt x="323459" y="0"/>
                </a:moveTo>
                <a:lnTo>
                  <a:pt x="317630" y="5080"/>
                </a:lnTo>
                <a:lnTo>
                  <a:pt x="310721" y="10160"/>
                </a:lnTo>
                <a:lnTo>
                  <a:pt x="318557" y="19050"/>
                </a:lnTo>
                <a:lnTo>
                  <a:pt x="319027" y="20320"/>
                </a:lnTo>
                <a:lnTo>
                  <a:pt x="319916" y="20320"/>
                </a:lnTo>
                <a:lnTo>
                  <a:pt x="321541" y="21590"/>
                </a:lnTo>
                <a:lnTo>
                  <a:pt x="324195" y="24130"/>
                </a:lnTo>
                <a:lnTo>
                  <a:pt x="326418" y="25400"/>
                </a:lnTo>
                <a:lnTo>
                  <a:pt x="353932" y="54610"/>
                </a:lnTo>
                <a:lnTo>
                  <a:pt x="355980" y="76200"/>
                </a:lnTo>
                <a:lnTo>
                  <a:pt x="355857" y="80010"/>
                </a:lnTo>
                <a:lnTo>
                  <a:pt x="354421" y="83820"/>
                </a:lnTo>
                <a:lnTo>
                  <a:pt x="354256" y="85090"/>
                </a:lnTo>
                <a:lnTo>
                  <a:pt x="353761" y="86360"/>
                </a:lnTo>
                <a:lnTo>
                  <a:pt x="353291" y="86360"/>
                </a:lnTo>
                <a:lnTo>
                  <a:pt x="352809" y="87630"/>
                </a:lnTo>
                <a:lnTo>
                  <a:pt x="352656" y="87630"/>
                </a:lnTo>
                <a:lnTo>
                  <a:pt x="348008" y="96520"/>
                </a:lnTo>
                <a:lnTo>
                  <a:pt x="340210" y="99060"/>
                </a:lnTo>
                <a:lnTo>
                  <a:pt x="333454" y="100330"/>
                </a:lnTo>
                <a:lnTo>
                  <a:pt x="381070" y="100330"/>
                </a:lnTo>
                <a:lnTo>
                  <a:pt x="380273" y="92710"/>
                </a:lnTo>
                <a:lnTo>
                  <a:pt x="376410" y="76200"/>
                </a:lnTo>
                <a:lnTo>
                  <a:pt x="371763" y="63500"/>
                </a:lnTo>
                <a:lnTo>
                  <a:pt x="367198" y="52070"/>
                </a:lnTo>
                <a:lnTo>
                  <a:pt x="365699" y="48260"/>
                </a:lnTo>
                <a:lnTo>
                  <a:pt x="364797" y="46990"/>
                </a:lnTo>
                <a:lnTo>
                  <a:pt x="361408" y="40640"/>
                </a:lnTo>
                <a:lnTo>
                  <a:pt x="357649" y="34290"/>
                </a:lnTo>
                <a:lnTo>
                  <a:pt x="353673" y="29210"/>
                </a:lnTo>
                <a:lnTo>
                  <a:pt x="349634" y="24130"/>
                </a:lnTo>
                <a:lnTo>
                  <a:pt x="347690" y="21590"/>
                </a:lnTo>
                <a:lnTo>
                  <a:pt x="346865" y="20320"/>
                </a:lnTo>
                <a:lnTo>
                  <a:pt x="340680" y="13970"/>
                </a:lnTo>
                <a:lnTo>
                  <a:pt x="332628" y="6350"/>
                </a:lnTo>
                <a:lnTo>
                  <a:pt x="331930" y="5080"/>
                </a:lnTo>
                <a:lnTo>
                  <a:pt x="329085" y="2540"/>
                </a:lnTo>
                <a:lnTo>
                  <a:pt x="323459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847689" y="1590766"/>
            <a:ext cx="4625340" cy="1778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70" dirty="0">
                <a:solidFill>
                  <a:srgbClr val="F05656"/>
                </a:solidFill>
                <a:latin typeface="Arial"/>
                <a:cs typeface="Arial"/>
              </a:rPr>
              <a:t>JORNADAS DE</a:t>
            </a:r>
            <a:r>
              <a:rPr sz="1500" b="1" spc="-5" dirty="0">
                <a:solidFill>
                  <a:srgbClr val="F05656"/>
                </a:solidFill>
                <a:latin typeface="Arial"/>
                <a:cs typeface="Arial"/>
              </a:rPr>
              <a:t> </a:t>
            </a:r>
            <a:r>
              <a:rPr sz="1500" spc="-55" dirty="0">
                <a:solidFill>
                  <a:srgbClr val="F05656"/>
                </a:solidFill>
                <a:latin typeface="Lucida Sans"/>
                <a:cs typeface="Lucida Sans"/>
              </a:rPr>
              <a:t>AUTOCUIDADO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Cada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miércoles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las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140" dirty="0">
                <a:solidFill>
                  <a:srgbClr val="707071"/>
                </a:solidFill>
                <a:latin typeface="Lucida Sans"/>
                <a:cs typeface="Lucida Sans"/>
              </a:rPr>
              <a:t>15:30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horas,</a:t>
            </a:r>
            <a:r>
              <a:rPr sz="1300" spc="-13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través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plataforma</a:t>
            </a:r>
            <a:r>
              <a:rPr sz="1300" spc="-13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Meet, 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comparte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una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clase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yoga,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dirigida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toda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comunidad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educativa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Cormun;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estudiantes,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apoderados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funcionarios.</a:t>
            </a:r>
            <a:r>
              <a:rPr sz="1300" spc="-1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Han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sido jornadas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enriquecedoras, donde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cuidar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salud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física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3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mental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todos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es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lo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que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prima,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además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brindar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</a:t>
            </a:r>
            <a:r>
              <a:rPr sz="1300" spc="-26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espacio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donde personas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3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distintos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establecimientos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educacionales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unen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compartir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media hora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bienestar.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47689" y="4330145"/>
            <a:ext cx="4625340" cy="1976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spc="-55" dirty="0">
                <a:solidFill>
                  <a:srgbClr val="3F70B7"/>
                </a:solidFill>
                <a:latin typeface="Lucida Sans"/>
                <a:cs typeface="Lucida Sans"/>
              </a:rPr>
              <a:t>CICLO </a:t>
            </a:r>
            <a:r>
              <a:rPr sz="1500" spc="-20" dirty="0">
                <a:solidFill>
                  <a:srgbClr val="3F70B7"/>
                </a:solidFill>
                <a:latin typeface="Lucida Sans"/>
                <a:cs typeface="Lucida Sans"/>
              </a:rPr>
              <a:t>DE </a:t>
            </a:r>
            <a:r>
              <a:rPr sz="1500" spc="-30" dirty="0">
                <a:solidFill>
                  <a:srgbClr val="3F70B7"/>
                </a:solidFill>
                <a:latin typeface="Lucida Sans"/>
                <a:cs typeface="Lucida Sans"/>
              </a:rPr>
              <a:t>CHARLAS </a:t>
            </a:r>
            <a:r>
              <a:rPr sz="1500" b="1" spc="-65" dirty="0">
                <a:solidFill>
                  <a:srgbClr val="3F70B7"/>
                </a:solidFill>
                <a:latin typeface="Arial"/>
                <a:cs typeface="Arial"/>
              </a:rPr>
              <a:t>EDUCATIVAS </a:t>
            </a:r>
            <a:r>
              <a:rPr sz="1500" b="1" spc="-60" dirty="0">
                <a:solidFill>
                  <a:srgbClr val="3F70B7"/>
                </a:solidFill>
                <a:latin typeface="Arial"/>
                <a:cs typeface="Arial"/>
              </a:rPr>
              <a:t>EN</a:t>
            </a:r>
            <a:r>
              <a:rPr sz="1500" b="1" spc="-175" dirty="0">
                <a:solidFill>
                  <a:srgbClr val="3F70B7"/>
                </a:solidFill>
                <a:latin typeface="Arial"/>
                <a:cs typeface="Arial"/>
              </a:rPr>
              <a:t> </a:t>
            </a:r>
            <a:r>
              <a:rPr sz="1500" b="1" spc="-25" dirty="0">
                <a:solidFill>
                  <a:srgbClr val="3F70B7"/>
                </a:solidFill>
                <a:latin typeface="Arial"/>
                <a:cs typeface="Arial"/>
              </a:rPr>
              <a:t>NUTRICIÓN</a:t>
            </a:r>
            <a:endParaRPr sz="15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Cada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viernes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agosto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Equipo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Multidisciplinario expuso una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charla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dirigida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toda</a:t>
            </a:r>
            <a:r>
              <a:rPr sz="1300" spc="27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comunidad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educativa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Cormun, 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abordando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diferentes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temas semanalmente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relacionados con</a:t>
            </a:r>
            <a:r>
              <a:rPr sz="1300" spc="-19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periodo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gestación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</a:t>
            </a:r>
            <a:r>
              <a:rPr sz="1300" spc="3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alimentación inicial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del bebé. 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Comenzamos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“Alimentación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durante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embarazo”,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continuando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“Lactancia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materna,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enfoque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nutricional”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“Conociendo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acerca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1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alergias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alimentarias”.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25" dirty="0">
                <a:solidFill>
                  <a:srgbClr val="707071"/>
                </a:solidFill>
                <a:latin typeface="Lucida Sans"/>
                <a:cs typeface="Lucida Sans"/>
              </a:rPr>
              <a:t>El</a:t>
            </a:r>
            <a:r>
              <a:rPr sz="1300" spc="-1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ciclo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12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charlas 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llevó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cabo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virtualmente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vía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Meet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27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Gmail.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71167" y="6998956"/>
            <a:ext cx="4625340" cy="1976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45" dirty="0">
                <a:solidFill>
                  <a:srgbClr val="3F70B7"/>
                </a:solidFill>
                <a:latin typeface="Arial"/>
                <a:cs typeface="Arial"/>
              </a:rPr>
              <a:t>MANEJO </a:t>
            </a:r>
            <a:r>
              <a:rPr sz="1500" b="1" spc="-70" dirty="0">
                <a:solidFill>
                  <a:srgbClr val="3F70B7"/>
                </a:solidFill>
                <a:latin typeface="Arial"/>
                <a:cs typeface="Arial"/>
              </a:rPr>
              <a:t>RESPETUOSO </a:t>
            </a:r>
            <a:r>
              <a:rPr sz="1500" spc="-20" dirty="0">
                <a:solidFill>
                  <a:srgbClr val="3F70B7"/>
                </a:solidFill>
                <a:latin typeface="Lucida Sans"/>
                <a:cs typeface="Lucida Sans"/>
              </a:rPr>
              <a:t>DE </a:t>
            </a:r>
            <a:r>
              <a:rPr sz="1500" spc="-80" dirty="0">
                <a:solidFill>
                  <a:srgbClr val="3F70B7"/>
                </a:solidFill>
                <a:latin typeface="Lucida Sans"/>
                <a:cs typeface="Lucida Sans"/>
              </a:rPr>
              <a:t>PATALETAS </a:t>
            </a:r>
            <a:r>
              <a:rPr sz="1500" dirty="0">
                <a:solidFill>
                  <a:srgbClr val="3F70B7"/>
                </a:solidFill>
                <a:latin typeface="Lucida Sans"/>
                <a:cs typeface="Lucida Sans"/>
              </a:rPr>
              <a:t>Y</a:t>
            </a:r>
            <a:r>
              <a:rPr sz="1500" spc="-140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500" spc="-65" dirty="0">
                <a:solidFill>
                  <a:srgbClr val="3F70B7"/>
                </a:solidFill>
                <a:latin typeface="Lucida Sans"/>
                <a:cs typeface="Lucida Sans"/>
              </a:rPr>
              <a:t>LLANTO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Durante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última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semana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agosto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nuestro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equipo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realizó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una 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charla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educativa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dirigida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jardines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infantiles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salas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cuna VTF,  con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objetivo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principal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poder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enseñar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funcionarias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apoderados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cómo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actuar frente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una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pataleta,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poder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manejarlas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manera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respetuosa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que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menor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logre</a:t>
            </a:r>
            <a:r>
              <a:rPr sz="1300" spc="-17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superar 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esta etapa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su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desarrollo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manera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plena </a:t>
            </a:r>
            <a:r>
              <a:rPr sz="1300" spc="5" dirty="0">
                <a:solidFill>
                  <a:srgbClr val="707071"/>
                </a:solidFill>
                <a:latin typeface="Lucida Sans"/>
                <a:cs typeface="Lucida Sans"/>
              </a:rPr>
              <a:t>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integral;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derribando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mitos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entregando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consejos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cómo calmar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llanto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</a:t>
            </a:r>
            <a:r>
              <a:rPr sz="1300" spc="-12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lactante.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650" y="1242402"/>
            <a:ext cx="2727363" cy="25955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0" y="4000525"/>
            <a:ext cx="2727363" cy="2595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734543"/>
            <a:ext cx="2727350" cy="25955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932" y="304819"/>
            <a:ext cx="1453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0" dirty="0">
                <a:solidFill>
                  <a:srgbClr val="3F70B7"/>
                </a:solidFill>
                <a:latin typeface="Arial"/>
                <a:cs typeface="Arial"/>
              </a:rPr>
              <a:t>SEPTIEMBRE </a:t>
            </a:r>
            <a:r>
              <a:rPr sz="1300" spc="-45" dirty="0">
                <a:solidFill>
                  <a:srgbClr val="3F70B7"/>
                </a:solidFill>
                <a:latin typeface="Lucida Sans"/>
                <a:cs typeface="Lucida Sans"/>
              </a:rPr>
              <a:t>2020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0" y="368287"/>
            <a:ext cx="419100" cy="599440"/>
          </a:xfrm>
          <a:custGeom>
            <a:avLst/>
            <a:gdLst/>
            <a:ahLst/>
            <a:cxnLst/>
            <a:rect l="l" t="t" r="r" b="b"/>
            <a:pathLst>
              <a:path w="419100" h="599440">
                <a:moveTo>
                  <a:pt x="0" y="599211"/>
                </a:moveTo>
                <a:lnTo>
                  <a:pt x="419100" y="599211"/>
                </a:lnTo>
                <a:lnTo>
                  <a:pt x="419100" y="0"/>
                </a:lnTo>
                <a:lnTo>
                  <a:pt x="0" y="0"/>
                </a:lnTo>
                <a:lnTo>
                  <a:pt x="0" y="59921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3633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72" y="0"/>
                </a:moveTo>
                <a:lnTo>
                  <a:pt x="136512" y="0"/>
                </a:lnTo>
                <a:lnTo>
                  <a:pt x="0" y="338429"/>
                </a:lnTo>
                <a:lnTo>
                  <a:pt x="48209" y="338429"/>
                </a:lnTo>
                <a:lnTo>
                  <a:pt x="78143" y="262839"/>
                </a:lnTo>
                <a:lnTo>
                  <a:pt x="294360" y="262839"/>
                </a:lnTo>
                <a:lnTo>
                  <a:pt x="279478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98" y="43129"/>
                </a:lnTo>
                <a:lnTo>
                  <a:pt x="188772" y="0"/>
                </a:lnTo>
                <a:close/>
              </a:path>
              <a:path w="325119" h="338455">
                <a:moveTo>
                  <a:pt x="294360" y="262839"/>
                </a:moveTo>
                <a:lnTo>
                  <a:pt x="246608" y="262839"/>
                </a:lnTo>
                <a:lnTo>
                  <a:pt x="276529" y="338429"/>
                </a:lnTo>
                <a:lnTo>
                  <a:pt x="324726" y="338429"/>
                </a:lnTo>
                <a:lnTo>
                  <a:pt x="294360" y="262839"/>
                </a:lnTo>
                <a:close/>
              </a:path>
              <a:path w="325119" h="338455">
                <a:moveTo>
                  <a:pt x="206098" y="43129"/>
                </a:moveTo>
                <a:lnTo>
                  <a:pt x="162369" y="43129"/>
                </a:lnTo>
                <a:lnTo>
                  <a:pt x="234429" y="225793"/>
                </a:lnTo>
                <a:lnTo>
                  <a:pt x="279478" y="225793"/>
                </a:lnTo>
                <a:lnTo>
                  <a:pt x="206098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9983" y="613881"/>
            <a:ext cx="303530" cy="350520"/>
          </a:xfrm>
          <a:custGeom>
            <a:avLst/>
            <a:gdLst/>
            <a:ahLst/>
            <a:cxnLst/>
            <a:rect l="l" t="t" r="r" b="b"/>
            <a:pathLst>
              <a:path w="303530" h="350519">
                <a:moveTo>
                  <a:pt x="174040" y="0"/>
                </a:moveTo>
                <a:lnTo>
                  <a:pt x="127321" y="5744"/>
                </a:lnTo>
                <a:lnTo>
                  <a:pt x="85620" y="22271"/>
                </a:lnTo>
                <a:lnTo>
                  <a:pt x="50487" y="48523"/>
                </a:lnTo>
                <a:lnTo>
                  <a:pt x="23472" y="83443"/>
                </a:lnTo>
                <a:lnTo>
                  <a:pt x="6126" y="125974"/>
                </a:lnTo>
                <a:lnTo>
                  <a:pt x="0" y="175056"/>
                </a:lnTo>
                <a:lnTo>
                  <a:pt x="6126" y="224139"/>
                </a:lnTo>
                <a:lnTo>
                  <a:pt x="23472" y="266669"/>
                </a:lnTo>
                <a:lnTo>
                  <a:pt x="50487" y="301590"/>
                </a:lnTo>
                <a:lnTo>
                  <a:pt x="85620" y="327842"/>
                </a:lnTo>
                <a:lnTo>
                  <a:pt x="127321" y="344369"/>
                </a:lnTo>
                <a:lnTo>
                  <a:pt x="174040" y="350113"/>
                </a:lnTo>
                <a:lnTo>
                  <a:pt x="215438" y="345062"/>
                </a:lnTo>
                <a:lnTo>
                  <a:pt x="250272" y="331019"/>
                </a:lnTo>
                <a:lnTo>
                  <a:pt x="275255" y="312572"/>
                </a:lnTo>
                <a:lnTo>
                  <a:pt x="174040" y="312572"/>
                </a:lnTo>
                <a:lnTo>
                  <a:pt x="132026" y="305966"/>
                </a:lnTo>
                <a:lnTo>
                  <a:pt x="96126" y="287253"/>
                </a:lnTo>
                <a:lnTo>
                  <a:pt x="68192" y="258092"/>
                </a:lnTo>
                <a:lnTo>
                  <a:pt x="50074" y="220140"/>
                </a:lnTo>
                <a:lnTo>
                  <a:pt x="43624" y="175056"/>
                </a:lnTo>
                <a:lnTo>
                  <a:pt x="50074" y="129579"/>
                </a:lnTo>
                <a:lnTo>
                  <a:pt x="68192" y="91581"/>
                </a:lnTo>
                <a:lnTo>
                  <a:pt x="96126" y="62571"/>
                </a:lnTo>
                <a:lnTo>
                  <a:pt x="132026" y="44059"/>
                </a:lnTo>
                <a:lnTo>
                  <a:pt x="174040" y="37553"/>
                </a:lnTo>
                <a:lnTo>
                  <a:pt x="275759" y="37553"/>
                </a:lnTo>
                <a:lnTo>
                  <a:pt x="250588" y="19030"/>
                </a:lnTo>
                <a:lnTo>
                  <a:pt x="215572" y="5043"/>
                </a:lnTo>
                <a:lnTo>
                  <a:pt x="174040" y="0"/>
                </a:lnTo>
                <a:close/>
              </a:path>
              <a:path w="303530" h="350519">
                <a:moveTo>
                  <a:pt x="267398" y="263347"/>
                </a:moveTo>
                <a:lnTo>
                  <a:pt x="250100" y="283024"/>
                </a:lnTo>
                <a:lnTo>
                  <a:pt x="227949" y="298613"/>
                </a:lnTo>
                <a:lnTo>
                  <a:pt x="202183" y="308876"/>
                </a:lnTo>
                <a:lnTo>
                  <a:pt x="174040" y="312572"/>
                </a:lnTo>
                <a:lnTo>
                  <a:pt x="275255" y="312572"/>
                </a:lnTo>
                <a:lnTo>
                  <a:pt x="279211" y="309651"/>
                </a:lnTo>
                <a:lnTo>
                  <a:pt x="302920" y="282625"/>
                </a:lnTo>
                <a:lnTo>
                  <a:pt x="267398" y="263347"/>
                </a:lnTo>
                <a:close/>
              </a:path>
              <a:path w="303530" h="350519">
                <a:moveTo>
                  <a:pt x="275759" y="37553"/>
                </a:moveTo>
                <a:lnTo>
                  <a:pt x="174040" y="37553"/>
                </a:lnTo>
                <a:lnTo>
                  <a:pt x="202183" y="41176"/>
                </a:lnTo>
                <a:lnTo>
                  <a:pt x="227949" y="51315"/>
                </a:lnTo>
                <a:lnTo>
                  <a:pt x="250100" y="66877"/>
                </a:lnTo>
                <a:lnTo>
                  <a:pt x="267398" y="86766"/>
                </a:lnTo>
                <a:lnTo>
                  <a:pt x="302399" y="66979"/>
                </a:lnTo>
                <a:lnTo>
                  <a:pt x="279420" y="40247"/>
                </a:lnTo>
                <a:lnTo>
                  <a:pt x="27575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1379" y="657025"/>
            <a:ext cx="0" cy="300990"/>
          </a:xfrm>
          <a:custGeom>
            <a:avLst/>
            <a:gdLst/>
            <a:ahLst/>
            <a:cxnLst/>
            <a:rect l="l" t="t" r="r" b="b"/>
            <a:pathLst>
              <a:path h="300990">
                <a:moveTo>
                  <a:pt x="0" y="0"/>
                </a:moveTo>
                <a:lnTo>
                  <a:pt x="0" y="300875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3267" y="63824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43" y="0"/>
                </a:lnTo>
              </a:path>
            </a:pathLst>
          </a:custGeom>
          <a:ln w="3755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6821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11995" y="619471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48196" y="0"/>
                </a:moveTo>
                <a:lnTo>
                  <a:pt x="0" y="0"/>
                </a:lnTo>
                <a:lnTo>
                  <a:pt x="136499" y="338429"/>
                </a:lnTo>
                <a:lnTo>
                  <a:pt x="188772" y="338429"/>
                </a:lnTo>
                <a:lnTo>
                  <a:pt x="207317" y="292265"/>
                </a:lnTo>
                <a:lnTo>
                  <a:pt x="162356" y="292265"/>
                </a:lnTo>
                <a:lnTo>
                  <a:pt x="48196" y="0"/>
                </a:lnTo>
                <a:close/>
              </a:path>
              <a:path w="325119" h="338455">
                <a:moveTo>
                  <a:pt x="324726" y="0"/>
                </a:moveTo>
                <a:lnTo>
                  <a:pt x="276529" y="0"/>
                </a:lnTo>
                <a:lnTo>
                  <a:pt x="162356" y="292265"/>
                </a:lnTo>
                <a:lnTo>
                  <a:pt x="207317" y="292265"/>
                </a:lnTo>
                <a:lnTo>
                  <a:pt x="32472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1843" y="61946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0"/>
                </a:moveTo>
                <a:lnTo>
                  <a:pt x="0" y="338429"/>
                </a:lnTo>
              </a:path>
            </a:pathLst>
          </a:custGeom>
          <a:ln w="42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2048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58" y="0"/>
                </a:moveTo>
                <a:lnTo>
                  <a:pt x="0" y="0"/>
                </a:lnTo>
                <a:lnTo>
                  <a:pt x="0" y="338429"/>
                </a:lnTo>
                <a:lnTo>
                  <a:pt x="115658" y="338429"/>
                </a:lnTo>
                <a:lnTo>
                  <a:pt x="165168" y="332608"/>
                </a:lnTo>
                <a:lnTo>
                  <a:pt x="207572" y="316048"/>
                </a:lnTo>
                <a:lnTo>
                  <a:pt x="227701" y="300888"/>
                </a:lnTo>
                <a:lnTo>
                  <a:pt x="42100" y="300888"/>
                </a:lnTo>
                <a:lnTo>
                  <a:pt x="42100" y="37553"/>
                </a:lnTo>
                <a:lnTo>
                  <a:pt x="227241" y="37553"/>
                </a:lnTo>
                <a:lnTo>
                  <a:pt x="207572" y="22625"/>
                </a:lnTo>
                <a:lnTo>
                  <a:pt x="165168" y="5893"/>
                </a:lnTo>
                <a:lnTo>
                  <a:pt x="115658" y="0"/>
                </a:lnTo>
                <a:close/>
              </a:path>
              <a:path w="289560" h="338455">
                <a:moveTo>
                  <a:pt x="227241" y="37553"/>
                </a:moveTo>
                <a:lnTo>
                  <a:pt x="115658" y="37553"/>
                </a:lnTo>
                <a:lnTo>
                  <a:pt x="161322" y="44258"/>
                </a:lnTo>
                <a:lnTo>
                  <a:pt x="197558" y="62945"/>
                </a:lnTo>
                <a:lnTo>
                  <a:pt x="223954" y="91471"/>
                </a:lnTo>
                <a:lnTo>
                  <a:pt x="240094" y="127693"/>
                </a:lnTo>
                <a:lnTo>
                  <a:pt x="245567" y="169468"/>
                </a:lnTo>
                <a:lnTo>
                  <a:pt x="239949" y="210997"/>
                </a:lnTo>
                <a:lnTo>
                  <a:pt x="223518" y="247072"/>
                </a:lnTo>
                <a:lnTo>
                  <a:pt x="196905" y="275524"/>
                </a:lnTo>
                <a:lnTo>
                  <a:pt x="160741" y="294186"/>
                </a:lnTo>
                <a:lnTo>
                  <a:pt x="115658" y="300888"/>
                </a:lnTo>
                <a:lnTo>
                  <a:pt x="227701" y="300888"/>
                </a:lnTo>
                <a:lnTo>
                  <a:pt x="242023" y="290101"/>
                </a:lnTo>
                <a:lnTo>
                  <a:pt x="267678" y="256120"/>
                </a:lnTo>
                <a:lnTo>
                  <a:pt x="283691" y="215458"/>
                </a:lnTo>
                <a:lnTo>
                  <a:pt x="289217" y="169468"/>
                </a:lnTo>
                <a:lnTo>
                  <a:pt x="283691" y="123617"/>
                </a:lnTo>
                <a:lnTo>
                  <a:pt x="267678" y="82911"/>
                </a:lnTo>
                <a:lnTo>
                  <a:pt x="242023" y="48772"/>
                </a:lnTo>
                <a:lnTo>
                  <a:pt x="227241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3353" y="619466"/>
            <a:ext cx="325120" cy="338455"/>
          </a:xfrm>
          <a:custGeom>
            <a:avLst/>
            <a:gdLst/>
            <a:ahLst/>
            <a:cxnLst/>
            <a:rect l="l" t="t" r="r" b="b"/>
            <a:pathLst>
              <a:path w="325119" h="338455">
                <a:moveTo>
                  <a:pt x="188760" y="0"/>
                </a:moveTo>
                <a:lnTo>
                  <a:pt x="136499" y="0"/>
                </a:lnTo>
                <a:lnTo>
                  <a:pt x="0" y="338429"/>
                </a:lnTo>
                <a:lnTo>
                  <a:pt x="48196" y="338429"/>
                </a:lnTo>
                <a:lnTo>
                  <a:pt x="78143" y="262839"/>
                </a:lnTo>
                <a:lnTo>
                  <a:pt x="294357" y="262839"/>
                </a:lnTo>
                <a:lnTo>
                  <a:pt x="279473" y="225793"/>
                </a:lnTo>
                <a:lnTo>
                  <a:pt x="90830" y="225793"/>
                </a:lnTo>
                <a:lnTo>
                  <a:pt x="162369" y="43129"/>
                </a:lnTo>
                <a:lnTo>
                  <a:pt x="206087" y="43129"/>
                </a:lnTo>
                <a:lnTo>
                  <a:pt x="188760" y="0"/>
                </a:lnTo>
                <a:close/>
              </a:path>
              <a:path w="325119" h="338455">
                <a:moveTo>
                  <a:pt x="294357" y="262839"/>
                </a:moveTo>
                <a:lnTo>
                  <a:pt x="246608" y="262839"/>
                </a:lnTo>
                <a:lnTo>
                  <a:pt x="276517" y="338429"/>
                </a:lnTo>
                <a:lnTo>
                  <a:pt x="324726" y="338429"/>
                </a:lnTo>
                <a:lnTo>
                  <a:pt x="294357" y="262839"/>
                </a:lnTo>
                <a:close/>
              </a:path>
              <a:path w="325119" h="338455">
                <a:moveTo>
                  <a:pt x="206087" y="43129"/>
                </a:moveTo>
                <a:lnTo>
                  <a:pt x="162369" y="43129"/>
                </a:lnTo>
                <a:lnTo>
                  <a:pt x="234416" y="225793"/>
                </a:lnTo>
                <a:lnTo>
                  <a:pt x="279473" y="225793"/>
                </a:lnTo>
                <a:lnTo>
                  <a:pt x="206087" y="4312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2171" y="619469"/>
            <a:ext cx="289560" cy="338455"/>
          </a:xfrm>
          <a:custGeom>
            <a:avLst/>
            <a:gdLst/>
            <a:ahLst/>
            <a:cxnLst/>
            <a:rect l="l" t="t" r="r" b="b"/>
            <a:pathLst>
              <a:path w="289560" h="338455">
                <a:moveTo>
                  <a:pt x="115671" y="0"/>
                </a:moveTo>
                <a:lnTo>
                  <a:pt x="0" y="0"/>
                </a:lnTo>
                <a:lnTo>
                  <a:pt x="0" y="338429"/>
                </a:lnTo>
                <a:lnTo>
                  <a:pt x="115671" y="338429"/>
                </a:lnTo>
                <a:lnTo>
                  <a:pt x="165176" y="332608"/>
                </a:lnTo>
                <a:lnTo>
                  <a:pt x="207579" y="316048"/>
                </a:lnTo>
                <a:lnTo>
                  <a:pt x="227708" y="300888"/>
                </a:lnTo>
                <a:lnTo>
                  <a:pt x="42113" y="300888"/>
                </a:lnTo>
                <a:lnTo>
                  <a:pt x="42113" y="37553"/>
                </a:lnTo>
                <a:lnTo>
                  <a:pt x="227249" y="37553"/>
                </a:lnTo>
                <a:lnTo>
                  <a:pt x="207579" y="22625"/>
                </a:lnTo>
                <a:lnTo>
                  <a:pt x="165176" y="5893"/>
                </a:lnTo>
                <a:lnTo>
                  <a:pt x="115671" y="0"/>
                </a:lnTo>
                <a:close/>
              </a:path>
              <a:path w="289560" h="338455">
                <a:moveTo>
                  <a:pt x="227249" y="37553"/>
                </a:moveTo>
                <a:lnTo>
                  <a:pt x="115671" y="37553"/>
                </a:lnTo>
                <a:lnTo>
                  <a:pt x="161333" y="44258"/>
                </a:lnTo>
                <a:lnTo>
                  <a:pt x="197566" y="62945"/>
                </a:lnTo>
                <a:lnTo>
                  <a:pt x="223958" y="91471"/>
                </a:lnTo>
                <a:lnTo>
                  <a:pt x="240096" y="127693"/>
                </a:lnTo>
                <a:lnTo>
                  <a:pt x="245567" y="169468"/>
                </a:lnTo>
                <a:lnTo>
                  <a:pt x="239951" y="210997"/>
                </a:lnTo>
                <a:lnTo>
                  <a:pt x="223523" y="247072"/>
                </a:lnTo>
                <a:lnTo>
                  <a:pt x="196913" y="275524"/>
                </a:lnTo>
                <a:lnTo>
                  <a:pt x="160753" y="294186"/>
                </a:lnTo>
                <a:lnTo>
                  <a:pt x="115671" y="300888"/>
                </a:lnTo>
                <a:lnTo>
                  <a:pt x="227708" y="300888"/>
                </a:lnTo>
                <a:lnTo>
                  <a:pt x="242031" y="290101"/>
                </a:lnTo>
                <a:lnTo>
                  <a:pt x="267688" y="256120"/>
                </a:lnTo>
                <a:lnTo>
                  <a:pt x="283703" y="215458"/>
                </a:lnTo>
                <a:lnTo>
                  <a:pt x="289229" y="169468"/>
                </a:lnTo>
                <a:lnTo>
                  <a:pt x="283703" y="123617"/>
                </a:lnTo>
                <a:lnTo>
                  <a:pt x="267688" y="82911"/>
                </a:lnTo>
                <a:lnTo>
                  <a:pt x="242031" y="48772"/>
                </a:lnTo>
                <a:lnTo>
                  <a:pt x="227249" y="3755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7275" y="938851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8332" y="804231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7275" y="785181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185" y="0"/>
                </a:lnTo>
              </a:path>
            </a:pathLst>
          </a:custGeom>
          <a:ln w="381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48332" y="656911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4211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7275" y="638496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716" y="0"/>
                </a:lnTo>
              </a:path>
            </a:pathLst>
          </a:custGeom>
          <a:ln w="368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95612" y="613878"/>
            <a:ext cx="255270" cy="350520"/>
          </a:xfrm>
          <a:custGeom>
            <a:avLst/>
            <a:gdLst/>
            <a:ahLst/>
            <a:cxnLst/>
            <a:rect l="l" t="t" r="r" b="b"/>
            <a:pathLst>
              <a:path w="255270" h="350519">
                <a:moveTo>
                  <a:pt x="25387" y="263855"/>
                </a:moveTo>
                <a:lnTo>
                  <a:pt x="0" y="296329"/>
                </a:lnTo>
                <a:lnTo>
                  <a:pt x="23869" y="318004"/>
                </a:lnTo>
                <a:lnTo>
                  <a:pt x="53541" y="335018"/>
                </a:lnTo>
                <a:lnTo>
                  <a:pt x="88916" y="346133"/>
                </a:lnTo>
                <a:lnTo>
                  <a:pt x="129895" y="350113"/>
                </a:lnTo>
                <a:lnTo>
                  <a:pt x="187940" y="341424"/>
                </a:lnTo>
                <a:lnTo>
                  <a:pt x="226572" y="318655"/>
                </a:lnTo>
                <a:lnTo>
                  <a:pt x="230673" y="312572"/>
                </a:lnTo>
                <a:lnTo>
                  <a:pt x="131432" y="312572"/>
                </a:lnTo>
                <a:lnTo>
                  <a:pt x="97799" y="308526"/>
                </a:lnTo>
                <a:lnTo>
                  <a:pt x="68694" y="297724"/>
                </a:lnTo>
                <a:lnTo>
                  <a:pt x="44446" y="282166"/>
                </a:lnTo>
                <a:lnTo>
                  <a:pt x="25387" y="263855"/>
                </a:lnTo>
                <a:close/>
              </a:path>
              <a:path w="255270" h="350519">
                <a:moveTo>
                  <a:pt x="127368" y="0"/>
                </a:moveTo>
                <a:lnTo>
                  <a:pt x="80878" y="6898"/>
                </a:lnTo>
                <a:lnTo>
                  <a:pt x="43907" y="26262"/>
                </a:lnTo>
                <a:lnTo>
                  <a:pt x="19494" y="56090"/>
                </a:lnTo>
                <a:lnTo>
                  <a:pt x="10680" y="94386"/>
                </a:lnTo>
                <a:lnTo>
                  <a:pt x="19291" y="132321"/>
                </a:lnTo>
                <a:lnTo>
                  <a:pt x="41994" y="157949"/>
                </a:lnTo>
                <a:lnTo>
                  <a:pt x="74090" y="174850"/>
                </a:lnTo>
                <a:lnTo>
                  <a:pt x="110883" y="186602"/>
                </a:lnTo>
                <a:lnTo>
                  <a:pt x="147676" y="196786"/>
                </a:lnTo>
                <a:lnTo>
                  <a:pt x="179773" y="208981"/>
                </a:lnTo>
                <a:lnTo>
                  <a:pt x="202475" y="226765"/>
                </a:lnTo>
                <a:lnTo>
                  <a:pt x="211086" y="253720"/>
                </a:lnTo>
                <a:lnTo>
                  <a:pt x="207132" y="274044"/>
                </a:lnTo>
                <a:lnTo>
                  <a:pt x="193905" y="293038"/>
                </a:lnTo>
                <a:lnTo>
                  <a:pt x="169354" y="307086"/>
                </a:lnTo>
                <a:lnTo>
                  <a:pt x="131432" y="312572"/>
                </a:lnTo>
                <a:lnTo>
                  <a:pt x="230673" y="312572"/>
                </a:lnTo>
                <a:lnTo>
                  <a:pt x="248076" y="286752"/>
                </a:lnTo>
                <a:lnTo>
                  <a:pt x="254736" y="250659"/>
                </a:lnTo>
                <a:lnTo>
                  <a:pt x="246123" y="210687"/>
                </a:lnTo>
                <a:lnTo>
                  <a:pt x="223417" y="183254"/>
                </a:lnTo>
                <a:lnTo>
                  <a:pt x="191314" y="164963"/>
                </a:lnTo>
                <a:lnTo>
                  <a:pt x="154514" y="152422"/>
                </a:lnTo>
                <a:lnTo>
                  <a:pt x="117714" y="142234"/>
                </a:lnTo>
                <a:lnTo>
                  <a:pt x="85611" y="131005"/>
                </a:lnTo>
                <a:lnTo>
                  <a:pt x="62905" y="115341"/>
                </a:lnTo>
                <a:lnTo>
                  <a:pt x="54292" y="91846"/>
                </a:lnTo>
                <a:lnTo>
                  <a:pt x="59516" y="69951"/>
                </a:lnTo>
                <a:lnTo>
                  <a:pt x="74018" y="52962"/>
                </a:lnTo>
                <a:lnTo>
                  <a:pt x="96040" y="41968"/>
                </a:lnTo>
                <a:lnTo>
                  <a:pt x="123825" y="38061"/>
                </a:lnTo>
                <a:lnTo>
                  <a:pt x="235829" y="38061"/>
                </a:lnTo>
                <a:lnTo>
                  <a:pt x="223616" y="27619"/>
                </a:lnTo>
                <a:lnTo>
                  <a:pt x="195799" y="12625"/>
                </a:lnTo>
                <a:lnTo>
                  <a:pt x="163700" y="3243"/>
                </a:lnTo>
                <a:lnTo>
                  <a:pt x="127368" y="0"/>
                </a:lnTo>
                <a:close/>
              </a:path>
              <a:path w="255270" h="350519">
                <a:moveTo>
                  <a:pt x="235829" y="38061"/>
                </a:moveTo>
                <a:lnTo>
                  <a:pt x="123825" y="38061"/>
                </a:lnTo>
                <a:lnTo>
                  <a:pt x="151181" y="40408"/>
                </a:lnTo>
                <a:lnTo>
                  <a:pt x="177160" y="47702"/>
                </a:lnTo>
                <a:lnTo>
                  <a:pt x="200950" y="60323"/>
                </a:lnTo>
                <a:lnTo>
                  <a:pt x="221742" y="78651"/>
                </a:lnTo>
                <a:lnTo>
                  <a:pt x="247103" y="47701"/>
                </a:lnTo>
                <a:lnTo>
                  <a:pt x="235829" y="3806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38481" y="619469"/>
            <a:ext cx="313690" cy="338455"/>
          </a:xfrm>
          <a:custGeom>
            <a:avLst/>
            <a:gdLst/>
            <a:ahLst/>
            <a:cxnLst/>
            <a:rect l="l" t="t" r="r" b="b"/>
            <a:pathLst>
              <a:path w="313689" h="338455">
                <a:moveTo>
                  <a:pt x="133426" y="0"/>
                </a:moveTo>
                <a:lnTo>
                  <a:pt x="0" y="0"/>
                </a:lnTo>
                <a:lnTo>
                  <a:pt x="0" y="338429"/>
                </a:lnTo>
                <a:lnTo>
                  <a:pt x="133946" y="338429"/>
                </a:lnTo>
                <a:lnTo>
                  <a:pt x="183864" y="332994"/>
                </a:lnTo>
                <a:lnTo>
                  <a:pt x="227296" y="317271"/>
                </a:lnTo>
                <a:lnTo>
                  <a:pt x="263088" y="292133"/>
                </a:lnTo>
                <a:lnTo>
                  <a:pt x="276806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90" y="63423"/>
                </a:lnTo>
                <a:lnTo>
                  <a:pt x="263023" y="46428"/>
                </a:lnTo>
                <a:lnTo>
                  <a:pt x="227142" y="21255"/>
                </a:lnTo>
                <a:lnTo>
                  <a:pt x="183562" y="5468"/>
                </a:lnTo>
                <a:lnTo>
                  <a:pt x="133426" y="0"/>
                </a:lnTo>
                <a:close/>
              </a:path>
              <a:path w="313689" h="338455">
                <a:moveTo>
                  <a:pt x="276690" y="63423"/>
                </a:moveTo>
                <a:lnTo>
                  <a:pt x="133946" y="63423"/>
                </a:lnTo>
                <a:lnTo>
                  <a:pt x="179553" y="71566"/>
                </a:lnTo>
                <a:lnTo>
                  <a:pt x="212601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3" y="209937"/>
                </a:lnTo>
                <a:lnTo>
                  <a:pt x="211583" y="243682"/>
                </a:lnTo>
                <a:lnTo>
                  <a:pt x="178262" y="266581"/>
                </a:lnTo>
                <a:lnTo>
                  <a:pt x="133426" y="275018"/>
                </a:lnTo>
                <a:lnTo>
                  <a:pt x="276806" y="275018"/>
                </a:lnTo>
                <a:lnTo>
                  <a:pt x="290084" y="258453"/>
                </a:lnTo>
                <a:lnTo>
                  <a:pt x="307129" y="217104"/>
                </a:lnTo>
                <a:lnTo>
                  <a:pt x="313067" y="168960"/>
                </a:lnTo>
                <a:lnTo>
                  <a:pt x="307126" y="121211"/>
                </a:lnTo>
                <a:lnTo>
                  <a:pt x="290065" y="80057"/>
                </a:lnTo>
                <a:lnTo>
                  <a:pt x="276690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02695" y="926151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02695" y="816931"/>
            <a:ext cx="72390" cy="77470"/>
          </a:xfrm>
          <a:custGeom>
            <a:avLst/>
            <a:gdLst/>
            <a:ahLst/>
            <a:cxnLst/>
            <a:rect l="l" t="t" r="r" b="b"/>
            <a:pathLst>
              <a:path w="72389" h="77469">
                <a:moveTo>
                  <a:pt x="0" y="77470"/>
                </a:moveTo>
                <a:lnTo>
                  <a:pt x="72059" y="77470"/>
                </a:lnTo>
                <a:lnTo>
                  <a:pt x="72059" y="0"/>
                </a:lnTo>
                <a:lnTo>
                  <a:pt x="0" y="0"/>
                </a:lnTo>
                <a:lnTo>
                  <a:pt x="0" y="7747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02695" y="78518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5927" y="0"/>
                </a:lnTo>
              </a:path>
            </a:pathLst>
          </a:custGeom>
          <a:ln w="63500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02695" y="682311"/>
            <a:ext cx="72390" cy="71120"/>
          </a:xfrm>
          <a:custGeom>
            <a:avLst/>
            <a:gdLst/>
            <a:ahLst/>
            <a:cxnLst/>
            <a:rect l="l" t="t" r="r" b="b"/>
            <a:pathLst>
              <a:path w="72389" h="71120">
                <a:moveTo>
                  <a:pt x="0" y="71120"/>
                </a:moveTo>
                <a:lnTo>
                  <a:pt x="72059" y="71120"/>
                </a:lnTo>
                <a:lnTo>
                  <a:pt x="72059" y="0"/>
                </a:lnTo>
                <a:lnTo>
                  <a:pt x="0" y="0"/>
                </a:lnTo>
                <a:lnTo>
                  <a:pt x="0" y="7112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2695" y="65119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496" y="0"/>
                </a:lnTo>
              </a:path>
            </a:pathLst>
          </a:custGeom>
          <a:ln w="62229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112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5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6" y="281942"/>
                </a:lnTo>
                <a:lnTo>
                  <a:pt x="84793" y="271897"/>
                </a:lnTo>
                <a:lnTo>
                  <a:pt x="59868" y="257189"/>
                </a:lnTo>
                <a:lnTo>
                  <a:pt x="39560" y="239483"/>
                </a:lnTo>
                <a:close/>
              </a:path>
              <a:path w="280035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3" y="262333"/>
                </a:lnTo>
                <a:lnTo>
                  <a:pt x="191593" y="274310"/>
                </a:lnTo>
                <a:lnTo>
                  <a:pt x="173241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5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10664" y="682895"/>
            <a:ext cx="0" cy="275590"/>
          </a:xfrm>
          <a:custGeom>
            <a:avLst/>
            <a:gdLst/>
            <a:ahLst/>
            <a:cxnLst/>
            <a:rect l="l" t="t" r="r" b="b"/>
            <a:pathLst>
              <a:path h="275590">
                <a:moveTo>
                  <a:pt x="0" y="0"/>
                </a:moveTo>
                <a:lnTo>
                  <a:pt x="0" y="275005"/>
                </a:lnTo>
              </a:path>
            </a:pathLst>
          </a:custGeom>
          <a:ln w="72542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75422" y="651183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69951" y="0"/>
                </a:lnTo>
              </a:path>
            </a:pathLst>
          </a:custGeom>
          <a:ln w="63423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3484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72496" y="613881"/>
            <a:ext cx="321945" cy="350520"/>
          </a:xfrm>
          <a:custGeom>
            <a:avLst/>
            <a:gdLst/>
            <a:ahLst/>
            <a:cxnLst/>
            <a:rect l="l" t="t" r="r" b="b"/>
            <a:pathLst>
              <a:path w="321945" h="350519">
                <a:moveTo>
                  <a:pt x="180644" y="0"/>
                </a:moveTo>
                <a:lnTo>
                  <a:pt x="131849" y="5708"/>
                </a:lnTo>
                <a:lnTo>
                  <a:pt x="88480" y="22158"/>
                </a:lnTo>
                <a:lnTo>
                  <a:pt x="52074" y="48333"/>
                </a:lnTo>
                <a:lnTo>
                  <a:pt x="24168" y="83217"/>
                </a:lnTo>
                <a:lnTo>
                  <a:pt x="6298" y="125797"/>
                </a:lnTo>
                <a:lnTo>
                  <a:pt x="0" y="175056"/>
                </a:lnTo>
                <a:lnTo>
                  <a:pt x="6298" y="224139"/>
                </a:lnTo>
                <a:lnTo>
                  <a:pt x="24168" y="266669"/>
                </a:lnTo>
                <a:lnTo>
                  <a:pt x="52074" y="301590"/>
                </a:lnTo>
                <a:lnTo>
                  <a:pt x="88480" y="327842"/>
                </a:lnTo>
                <a:lnTo>
                  <a:pt x="131849" y="344369"/>
                </a:lnTo>
                <a:lnTo>
                  <a:pt x="180644" y="350113"/>
                </a:lnTo>
                <a:lnTo>
                  <a:pt x="230588" y="343032"/>
                </a:lnTo>
                <a:lnTo>
                  <a:pt x="270014" y="324296"/>
                </a:lnTo>
                <a:lnTo>
                  <a:pt x="300020" y="297665"/>
                </a:lnTo>
                <a:lnTo>
                  <a:pt x="308115" y="286181"/>
                </a:lnTo>
                <a:lnTo>
                  <a:pt x="180644" y="286181"/>
                </a:lnTo>
                <a:lnTo>
                  <a:pt x="137879" y="277808"/>
                </a:lnTo>
                <a:lnTo>
                  <a:pt x="104149" y="254593"/>
                </a:lnTo>
                <a:lnTo>
                  <a:pt x="82025" y="219391"/>
                </a:lnTo>
                <a:lnTo>
                  <a:pt x="74079" y="175056"/>
                </a:lnTo>
                <a:lnTo>
                  <a:pt x="82025" y="130722"/>
                </a:lnTo>
                <a:lnTo>
                  <a:pt x="104149" y="95519"/>
                </a:lnTo>
                <a:lnTo>
                  <a:pt x="137879" y="72304"/>
                </a:lnTo>
                <a:lnTo>
                  <a:pt x="180644" y="63931"/>
                </a:lnTo>
                <a:lnTo>
                  <a:pt x="308525" y="63931"/>
                </a:lnTo>
                <a:lnTo>
                  <a:pt x="300020" y="51810"/>
                </a:lnTo>
                <a:lnTo>
                  <a:pt x="270014" y="25374"/>
                </a:lnTo>
                <a:lnTo>
                  <a:pt x="230588" y="6930"/>
                </a:lnTo>
                <a:lnTo>
                  <a:pt x="180644" y="0"/>
                </a:lnTo>
                <a:close/>
              </a:path>
              <a:path w="321945" h="350519">
                <a:moveTo>
                  <a:pt x="259778" y="236969"/>
                </a:moveTo>
                <a:lnTo>
                  <a:pt x="246279" y="256215"/>
                </a:lnTo>
                <a:lnTo>
                  <a:pt x="227826" y="271848"/>
                </a:lnTo>
                <a:lnTo>
                  <a:pt x="205566" y="282344"/>
                </a:lnTo>
                <a:lnTo>
                  <a:pt x="180644" y="286181"/>
                </a:lnTo>
                <a:lnTo>
                  <a:pt x="308115" y="286181"/>
                </a:lnTo>
                <a:lnTo>
                  <a:pt x="321703" y="266903"/>
                </a:lnTo>
                <a:lnTo>
                  <a:pt x="259778" y="236969"/>
                </a:lnTo>
                <a:close/>
              </a:path>
              <a:path w="321945" h="350519">
                <a:moveTo>
                  <a:pt x="308525" y="63931"/>
                </a:moveTo>
                <a:lnTo>
                  <a:pt x="180644" y="63931"/>
                </a:lnTo>
                <a:lnTo>
                  <a:pt x="205566" y="67770"/>
                </a:lnTo>
                <a:lnTo>
                  <a:pt x="227826" y="78270"/>
                </a:lnTo>
                <a:lnTo>
                  <a:pt x="246279" y="93903"/>
                </a:lnTo>
                <a:lnTo>
                  <a:pt x="259778" y="113144"/>
                </a:lnTo>
                <a:lnTo>
                  <a:pt x="321703" y="82715"/>
                </a:lnTo>
                <a:lnTo>
                  <a:pt x="308525" y="63931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98197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26" y="0"/>
                </a:moveTo>
                <a:lnTo>
                  <a:pt x="130403" y="0"/>
                </a:lnTo>
                <a:lnTo>
                  <a:pt x="0" y="338429"/>
                </a:lnTo>
                <a:lnTo>
                  <a:pt x="81686" y="338429"/>
                </a:lnTo>
                <a:lnTo>
                  <a:pt x="102984" y="281089"/>
                </a:lnTo>
                <a:lnTo>
                  <a:pt x="329014" y="281089"/>
                </a:lnTo>
                <a:lnTo>
                  <a:pt x="304580" y="217665"/>
                </a:lnTo>
                <a:lnTo>
                  <a:pt x="122783" y="217665"/>
                </a:lnTo>
                <a:lnTo>
                  <a:pt x="175564" y="72034"/>
                </a:lnTo>
                <a:lnTo>
                  <a:pt x="248476" y="72034"/>
                </a:lnTo>
                <a:lnTo>
                  <a:pt x="220726" y="0"/>
                </a:lnTo>
                <a:close/>
              </a:path>
              <a:path w="351154" h="338455">
                <a:moveTo>
                  <a:pt x="329014" y="281089"/>
                </a:moveTo>
                <a:lnTo>
                  <a:pt x="248119" y="281089"/>
                </a:lnTo>
                <a:lnTo>
                  <a:pt x="269417" y="338429"/>
                </a:lnTo>
                <a:lnTo>
                  <a:pt x="351104" y="338429"/>
                </a:lnTo>
                <a:lnTo>
                  <a:pt x="329014" y="281089"/>
                </a:lnTo>
                <a:close/>
              </a:path>
              <a:path w="351154" h="338455">
                <a:moveTo>
                  <a:pt x="248476" y="72034"/>
                </a:moveTo>
                <a:lnTo>
                  <a:pt x="175564" y="72034"/>
                </a:lnTo>
                <a:lnTo>
                  <a:pt x="228320" y="217665"/>
                </a:lnTo>
                <a:lnTo>
                  <a:pt x="304580" y="217665"/>
                </a:lnTo>
                <a:lnTo>
                  <a:pt x="248476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80700" y="619469"/>
            <a:ext cx="313055" cy="338455"/>
          </a:xfrm>
          <a:custGeom>
            <a:avLst/>
            <a:gdLst/>
            <a:ahLst/>
            <a:cxnLst/>
            <a:rect l="l" t="t" r="r" b="b"/>
            <a:pathLst>
              <a:path w="313054" h="338455">
                <a:moveTo>
                  <a:pt x="133413" y="0"/>
                </a:moveTo>
                <a:lnTo>
                  <a:pt x="0" y="0"/>
                </a:lnTo>
                <a:lnTo>
                  <a:pt x="0" y="338429"/>
                </a:lnTo>
                <a:lnTo>
                  <a:pt x="133934" y="338429"/>
                </a:lnTo>
                <a:lnTo>
                  <a:pt x="183856" y="332994"/>
                </a:lnTo>
                <a:lnTo>
                  <a:pt x="227289" y="317271"/>
                </a:lnTo>
                <a:lnTo>
                  <a:pt x="263080" y="292133"/>
                </a:lnTo>
                <a:lnTo>
                  <a:pt x="276797" y="275018"/>
                </a:lnTo>
                <a:lnTo>
                  <a:pt x="72047" y="275018"/>
                </a:lnTo>
                <a:lnTo>
                  <a:pt x="72047" y="63423"/>
                </a:lnTo>
                <a:lnTo>
                  <a:pt x="276681" y="63423"/>
                </a:lnTo>
                <a:lnTo>
                  <a:pt x="263015" y="46428"/>
                </a:lnTo>
                <a:lnTo>
                  <a:pt x="227135" y="21255"/>
                </a:lnTo>
                <a:lnTo>
                  <a:pt x="183554" y="5468"/>
                </a:lnTo>
                <a:lnTo>
                  <a:pt x="133413" y="0"/>
                </a:lnTo>
                <a:close/>
              </a:path>
              <a:path w="313054" h="338455">
                <a:moveTo>
                  <a:pt x="276681" y="63423"/>
                </a:moveTo>
                <a:lnTo>
                  <a:pt x="133934" y="63423"/>
                </a:lnTo>
                <a:lnTo>
                  <a:pt x="179548" y="71566"/>
                </a:lnTo>
                <a:lnTo>
                  <a:pt x="212599" y="93932"/>
                </a:lnTo>
                <a:lnTo>
                  <a:pt x="232709" y="127428"/>
                </a:lnTo>
                <a:lnTo>
                  <a:pt x="239496" y="168960"/>
                </a:lnTo>
                <a:lnTo>
                  <a:pt x="232341" y="209937"/>
                </a:lnTo>
                <a:lnTo>
                  <a:pt x="211577" y="243682"/>
                </a:lnTo>
                <a:lnTo>
                  <a:pt x="178251" y="266581"/>
                </a:lnTo>
                <a:lnTo>
                  <a:pt x="133413" y="275018"/>
                </a:lnTo>
                <a:lnTo>
                  <a:pt x="276797" y="275018"/>
                </a:lnTo>
                <a:lnTo>
                  <a:pt x="290074" y="258453"/>
                </a:lnTo>
                <a:lnTo>
                  <a:pt x="307117" y="217104"/>
                </a:lnTo>
                <a:lnTo>
                  <a:pt x="313055" y="168960"/>
                </a:lnTo>
                <a:lnTo>
                  <a:pt x="307115" y="121211"/>
                </a:lnTo>
                <a:lnTo>
                  <a:pt x="290055" y="80057"/>
                </a:lnTo>
                <a:lnTo>
                  <a:pt x="276681" y="63423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92146" y="619476"/>
            <a:ext cx="351155" cy="338455"/>
          </a:xfrm>
          <a:custGeom>
            <a:avLst/>
            <a:gdLst/>
            <a:ahLst/>
            <a:cxnLst/>
            <a:rect l="l" t="t" r="r" b="b"/>
            <a:pathLst>
              <a:path w="351154" h="338455">
                <a:moveTo>
                  <a:pt x="220738" y="0"/>
                </a:moveTo>
                <a:lnTo>
                  <a:pt x="130416" y="0"/>
                </a:lnTo>
                <a:lnTo>
                  <a:pt x="0" y="338429"/>
                </a:lnTo>
                <a:lnTo>
                  <a:pt x="81699" y="338429"/>
                </a:lnTo>
                <a:lnTo>
                  <a:pt x="102996" y="281089"/>
                </a:lnTo>
                <a:lnTo>
                  <a:pt x="329026" y="281089"/>
                </a:lnTo>
                <a:lnTo>
                  <a:pt x="304593" y="217665"/>
                </a:lnTo>
                <a:lnTo>
                  <a:pt x="122796" y="217665"/>
                </a:lnTo>
                <a:lnTo>
                  <a:pt x="175577" y="72034"/>
                </a:lnTo>
                <a:lnTo>
                  <a:pt x="248489" y="72034"/>
                </a:lnTo>
                <a:lnTo>
                  <a:pt x="220738" y="0"/>
                </a:lnTo>
                <a:close/>
              </a:path>
              <a:path w="351154" h="338455">
                <a:moveTo>
                  <a:pt x="329026" y="281089"/>
                </a:moveTo>
                <a:lnTo>
                  <a:pt x="248132" y="281089"/>
                </a:lnTo>
                <a:lnTo>
                  <a:pt x="269430" y="338429"/>
                </a:lnTo>
                <a:lnTo>
                  <a:pt x="351116" y="338429"/>
                </a:lnTo>
                <a:lnTo>
                  <a:pt x="329026" y="281089"/>
                </a:lnTo>
                <a:close/>
              </a:path>
              <a:path w="351154" h="338455">
                <a:moveTo>
                  <a:pt x="248489" y="72034"/>
                </a:moveTo>
                <a:lnTo>
                  <a:pt x="175577" y="72034"/>
                </a:lnTo>
                <a:lnTo>
                  <a:pt x="228333" y="217665"/>
                </a:lnTo>
                <a:lnTo>
                  <a:pt x="304593" y="217665"/>
                </a:lnTo>
                <a:lnTo>
                  <a:pt x="248489" y="72034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7767" y="614399"/>
            <a:ext cx="280035" cy="349885"/>
          </a:xfrm>
          <a:custGeom>
            <a:avLst/>
            <a:gdLst/>
            <a:ahLst/>
            <a:cxnLst/>
            <a:rect l="l" t="t" r="r" b="b"/>
            <a:pathLst>
              <a:path w="280034" h="349884">
                <a:moveTo>
                  <a:pt x="39560" y="239483"/>
                </a:moveTo>
                <a:lnTo>
                  <a:pt x="0" y="295808"/>
                </a:lnTo>
                <a:lnTo>
                  <a:pt x="26797" y="317697"/>
                </a:lnTo>
                <a:lnTo>
                  <a:pt x="59493" y="334687"/>
                </a:lnTo>
                <a:lnTo>
                  <a:pt x="98465" y="345684"/>
                </a:lnTo>
                <a:lnTo>
                  <a:pt x="144094" y="349592"/>
                </a:lnTo>
                <a:lnTo>
                  <a:pt x="203584" y="341332"/>
                </a:lnTo>
                <a:lnTo>
                  <a:pt x="245903" y="318517"/>
                </a:lnTo>
                <a:lnTo>
                  <a:pt x="270040" y="285661"/>
                </a:lnTo>
                <a:lnTo>
                  <a:pt x="147142" y="285661"/>
                </a:lnTo>
                <a:lnTo>
                  <a:pt x="113998" y="281942"/>
                </a:lnTo>
                <a:lnTo>
                  <a:pt x="84797" y="271897"/>
                </a:lnTo>
                <a:lnTo>
                  <a:pt x="59874" y="257189"/>
                </a:lnTo>
                <a:lnTo>
                  <a:pt x="39560" y="239483"/>
                </a:lnTo>
                <a:close/>
              </a:path>
              <a:path w="280034" h="349884">
                <a:moveTo>
                  <a:pt x="139534" y="0"/>
                </a:moveTo>
                <a:lnTo>
                  <a:pt x="85870" y="8172"/>
                </a:lnTo>
                <a:lnTo>
                  <a:pt x="45472" y="30376"/>
                </a:lnTo>
                <a:lnTo>
                  <a:pt x="20009" y="63141"/>
                </a:lnTo>
                <a:lnTo>
                  <a:pt x="11150" y="102997"/>
                </a:lnTo>
                <a:lnTo>
                  <a:pt x="19522" y="143382"/>
                </a:lnTo>
                <a:lnTo>
                  <a:pt x="41594" y="171120"/>
                </a:lnTo>
                <a:lnTo>
                  <a:pt x="72800" y="189357"/>
                </a:lnTo>
                <a:lnTo>
                  <a:pt x="108572" y="201237"/>
                </a:lnTo>
                <a:lnTo>
                  <a:pt x="144344" y="209908"/>
                </a:lnTo>
                <a:lnTo>
                  <a:pt x="175549" y="218515"/>
                </a:lnTo>
                <a:lnTo>
                  <a:pt x="197621" y="230203"/>
                </a:lnTo>
                <a:lnTo>
                  <a:pt x="205994" y="248119"/>
                </a:lnTo>
                <a:lnTo>
                  <a:pt x="202434" y="262333"/>
                </a:lnTo>
                <a:lnTo>
                  <a:pt x="191598" y="274310"/>
                </a:lnTo>
                <a:lnTo>
                  <a:pt x="173247" y="282577"/>
                </a:lnTo>
                <a:lnTo>
                  <a:pt x="147142" y="285661"/>
                </a:lnTo>
                <a:lnTo>
                  <a:pt x="270040" y="285661"/>
                </a:lnTo>
                <a:lnTo>
                  <a:pt x="271192" y="284093"/>
                </a:lnTo>
                <a:lnTo>
                  <a:pt x="279590" y="241007"/>
                </a:lnTo>
                <a:lnTo>
                  <a:pt x="268824" y="196069"/>
                </a:lnTo>
                <a:lnTo>
                  <a:pt x="241060" y="166610"/>
                </a:lnTo>
                <a:lnTo>
                  <a:pt x="203097" y="148227"/>
                </a:lnTo>
                <a:lnTo>
                  <a:pt x="161735" y="136519"/>
                </a:lnTo>
                <a:lnTo>
                  <a:pt x="123772" y="127081"/>
                </a:lnTo>
                <a:lnTo>
                  <a:pt x="96008" y="115512"/>
                </a:lnTo>
                <a:lnTo>
                  <a:pt x="85242" y="97409"/>
                </a:lnTo>
                <a:lnTo>
                  <a:pt x="88415" y="83614"/>
                </a:lnTo>
                <a:lnTo>
                  <a:pt x="97678" y="73053"/>
                </a:lnTo>
                <a:lnTo>
                  <a:pt x="112652" y="66297"/>
                </a:lnTo>
                <a:lnTo>
                  <a:pt x="132956" y="63919"/>
                </a:lnTo>
                <a:lnTo>
                  <a:pt x="258988" y="63919"/>
                </a:lnTo>
                <a:lnTo>
                  <a:pt x="271462" y="47180"/>
                </a:lnTo>
                <a:lnTo>
                  <a:pt x="244283" y="26751"/>
                </a:lnTo>
                <a:lnTo>
                  <a:pt x="213109" y="11984"/>
                </a:lnTo>
                <a:lnTo>
                  <a:pt x="178129" y="3019"/>
                </a:lnTo>
                <a:lnTo>
                  <a:pt x="139534" y="0"/>
                </a:lnTo>
                <a:close/>
              </a:path>
              <a:path w="280034" h="349884">
                <a:moveTo>
                  <a:pt x="258988" y="63919"/>
                </a:moveTo>
                <a:lnTo>
                  <a:pt x="132956" y="63919"/>
                </a:lnTo>
                <a:lnTo>
                  <a:pt x="159038" y="66141"/>
                </a:lnTo>
                <a:lnTo>
                  <a:pt x="184831" y="72931"/>
                </a:lnTo>
                <a:lnTo>
                  <a:pt x="209292" y="84477"/>
                </a:lnTo>
                <a:lnTo>
                  <a:pt x="231381" y="100965"/>
                </a:lnTo>
                <a:lnTo>
                  <a:pt x="258988" y="63919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" y="9635966"/>
            <a:ext cx="5167630" cy="0"/>
          </a:xfrm>
          <a:custGeom>
            <a:avLst/>
            <a:gdLst/>
            <a:ahLst/>
            <a:cxnLst/>
            <a:rect l="l" t="t" r="r" b="b"/>
            <a:pathLst>
              <a:path w="5167630">
                <a:moveTo>
                  <a:pt x="0" y="0"/>
                </a:moveTo>
                <a:lnTo>
                  <a:pt x="5167579" y="0"/>
                </a:lnTo>
              </a:path>
            </a:pathLst>
          </a:custGeom>
          <a:ln w="52336">
            <a:solidFill>
              <a:srgbClr val="3F70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53019" y="9381821"/>
            <a:ext cx="1159619" cy="508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79245" y="9812301"/>
            <a:ext cx="817712" cy="720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27503" y="9403378"/>
            <a:ext cx="111664" cy="95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37796" y="943687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5">
                <a:moveTo>
                  <a:pt x="21755" y="0"/>
                </a:moveTo>
                <a:lnTo>
                  <a:pt x="13292" y="1707"/>
                </a:lnTo>
                <a:lnTo>
                  <a:pt x="6376" y="6365"/>
                </a:lnTo>
                <a:lnTo>
                  <a:pt x="1711" y="13276"/>
                </a:lnTo>
                <a:lnTo>
                  <a:pt x="0" y="21742"/>
                </a:lnTo>
                <a:lnTo>
                  <a:pt x="1711" y="30208"/>
                </a:lnTo>
                <a:lnTo>
                  <a:pt x="6376" y="37118"/>
                </a:lnTo>
                <a:lnTo>
                  <a:pt x="13292" y="41777"/>
                </a:lnTo>
                <a:lnTo>
                  <a:pt x="21755" y="43484"/>
                </a:lnTo>
                <a:lnTo>
                  <a:pt x="30220" y="41777"/>
                </a:lnTo>
                <a:lnTo>
                  <a:pt x="37131" y="37118"/>
                </a:lnTo>
                <a:lnTo>
                  <a:pt x="41789" y="30208"/>
                </a:lnTo>
                <a:lnTo>
                  <a:pt x="43497" y="21742"/>
                </a:lnTo>
                <a:lnTo>
                  <a:pt x="41789" y="13276"/>
                </a:lnTo>
                <a:lnTo>
                  <a:pt x="37131" y="6365"/>
                </a:lnTo>
                <a:lnTo>
                  <a:pt x="30220" y="1707"/>
                </a:lnTo>
                <a:lnTo>
                  <a:pt x="21755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25985" y="938759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291" y="0"/>
                </a:moveTo>
                <a:lnTo>
                  <a:pt x="6731" y="0"/>
                </a:lnTo>
                <a:lnTo>
                  <a:pt x="0" y="6718"/>
                </a:lnTo>
                <a:lnTo>
                  <a:pt x="0" y="23279"/>
                </a:lnTo>
                <a:lnTo>
                  <a:pt x="6731" y="29997"/>
                </a:lnTo>
                <a:lnTo>
                  <a:pt x="23291" y="29997"/>
                </a:lnTo>
                <a:lnTo>
                  <a:pt x="30022" y="23279"/>
                </a:lnTo>
                <a:lnTo>
                  <a:pt x="30022" y="6718"/>
                </a:lnTo>
                <a:lnTo>
                  <a:pt x="2329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80224" y="941278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8161" y="0"/>
                </a:moveTo>
                <a:lnTo>
                  <a:pt x="5232" y="0"/>
                </a:lnTo>
                <a:lnTo>
                  <a:pt x="0" y="5232"/>
                </a:lnTo>
                <a:lnTo>
                  <a:pt x="0" y="18148"/>
                </a:lnTo>
                <a:lnTo>
                  <a:pt x="5232" y="23393"/>
                </a:lnTo>
                <a:lnTo>
                  <a:pt x="18161" y="23393"/>
                </a:lnTo>
                <a:lnTo>
                  <a:pt x="23393" y="18148"/>
                </a:lnTo>
                <a:lnTo>
                  <a:pt x="23393" y="5232"/>
                </a:lnTo>
                <a:lnTo>
                  <a:pt x="18161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39279" y="952413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757" y="0"/>
                </a:moveTo>
                <a:lnTo>
                  <a:pt x="11460" y="1473"/>
                </a:lnTo>
                <a:lnTo>
                  <a:pt x="5497" y="5492"/>
                </a:lnTo>
                <a:lnTo>
                  <a:pt x="1475" y="11455"/>
                </a:lnTo>
                <a:lnTo>
                  <a:pt x="0" y="18757"/>
                </a:lnTo>
                <a:lnTo>
                  <a:pt x="1475" y="26060"/>
                </a:lnTo>
                <a:lnTo>
                  <a:pt x="5497" y="32023"/>
                </a:lnTo>
                <a:lnTo>
                  <a:pt x="11460" y="36042"/>
                </a:lnTo>
                <a:lnTo>
                  <a:pt x="18757" y="37515"/>
                </a:lnTo>
                <a:lnTo>
                  <a:pt x="26060" y="36042"/>
                </a:lnTo>
                <a:lnTo>
                  <a:pt x="32023" y="32023"/>
                </a:lnTo>
                <a:lnTo>
                  <a:pt x="36042" y="26060"/>
                </a:lnTo>
                <a:lnTo>
                  <a:pt x="37515" y="18757"/>
                </a:lnTo>
                <a:lnTo>
                  <a:pt x="36042" y="11455"/>
                </a:lnTo>
                <a:lnTo>
                  <a:pt x="32023" y="5492"/>
                </a:lnTo>
                <a:lnTo>
                  <a:pt x="26060" y="1473"/>
                </a:lnTo>
                <a:lnTo>
                  <a:pt x="18757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33207" y="9542446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428" y="0"/>
                </a:moveTo>
                <a:lnTo>
                  <a:pt x="6451" y="0"/>
                </a:lnTo>
                <a:lnTo>
                  <a:pt x="0" y="6464"/>
                </a:lnTo>
                <a:lnTo>
                  <a:pt x="0" y="22428"/>
                </a:lnTo>
                <a:lnTo>
                  <a:pt x="6451" y="28917"/>
                </a:lnTo>
                <a:lnTo>
                  <a:pt x="22428" y="28917"/>
                </a:lnTo>
                <a:lnTo>
                  <a:pt x="28892" y="22428"/>
                </a:lnTo>
                <a:lnTo>
                  <a:pt x="28892" y="6464"/>
                </a:lnTo>
                <a:lnTo>
                  <a:pt x="2242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45367" y="95568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808" y="0"/>
                </a:moveTo>
                <a:lnTo>
                  <a:pt x="11487" y="1479"/>
                </a:lnTo>
                <a:lnTo>
                  <a:pt x="5508" y="5514"/>
                </a:lnTo>
                <a:lnTo>
                  <a:pt x="1477" y="11497"/>
                </a:lnTo>
                <a:lnTo>
                  <a:pt x="0" y="18821"/>
                </a:lnTo>
                <a:lnTo>
                  <a:pt x="1477" y="26150"/>
                </a:lnTo>
                <a:lnTo>
                  <a:pt x="5508" y="32132"/>
                </a:lnTo>
                <a:lnTo>
                  <a:pt x="11487" y="36164"/>
                </a:lnTo>
                <a:lnTo>
                  <a:pt x="18808" y="37642"/>
                </a:lnTo>
                <a:lnTo>
                  <a:pt x="26132" y="36164"/>
                </a:lnTo>
                <a:lnTo>
                  <a:pt x="32115" y="32132"/>
                </a:lnTo>
                <a:lnTo>
                  <a:pt x="36150" y="26150"/>
                </a:lnTo>
                <a:lnTo>
                  <a:pt x="37630" y="18821"/>
                </a:lnTo>
                <a:lnTo>
                  <a:pt x="36150" y="11497"/>
                </a:lnTo>
                <a:lnTo>
                  <a:pt x="32115" y="5514"/>
                </a:lnTo>
                <a:lnTo>
                  <a:pt x="26132" y="1479"/>
                </a:lnTo>
                <a:lnTo>
                  <a:pt x="1880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05009" y="949311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58" y="0"/>
                </a:moveTo>
                <a:lnTo>
                  <a:pt x="7023" y="0"/>
                </a:lnTo>
                <a:lnTo>
                  <a:pt x="0" y="7023"/>
                </a:lnTo>
                <a:lnTo>
                  <a:pt x="0" y="24345"/>
                </a:lnTo>
                <a:lnTo>
                  <a:pt x="7023" y="31368"/>
                </a:lnTo>
                <a:lnTo>
                  <a:pt x="24358" y="31368"/>
                </a:lnTo>
                <a:lnTo>
                  <a:pt x="31356" y="24345"/>
                </a:lnTo>
                <a:lnTo>
                  <a:pt x="31356" y="7023"/>
                </a:lnTo>
                <a:lnTo>
                  <a:pt x="24358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07956" y="959710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76" y="0"/>
                </a:moveTo>
                <a:lnTo>
                  <a:pt x="7353" y="0"/>
                </a:lnTo>
                <a:lnTo>
                  <a:pt x="0" y="7340"/>
                </a:lnTo>
                <a:lnTo>
                  <a:pt x="0" y="25488"/>
                </a:lnTo>
                <a:lnTo>
                  <a:pt x="7353" y="32816"/>
                </a:lnTo>
                <a:lnTo>
                  <a:pt x="25476" y="32816"/>
                </a:lnTo>
                <a:lnTo>
                  <a:pt x="32816" y="25488"/>
                </a:lnTo>
                <a:lnTo>
                  <a:pt x="32816" y="7340"/>
                </a:lnTo>
                <a:lnTo>
                  <a:pt x="25476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96653" y="9443111"/>
            <a:ext cx="383540" cy="330200"/>
          </a:xfrm>
          <a:custGeom>
            <a:avLst/>
            <a:gdLst/>
            <a:ahLst/>
            <a:cxnLst/>
            <a:rect l="l" t="t" r="r" b="b"/>
            <a:pathLst>
              <a:path w="383540" h="330200">
                <a:moveTo>
                  <a:pt x="36375" y="67309"/>
                </a:moveTo>
                <a:lnTo>
                  <a:pt x="26342" y="67309"/>
                </a:lnTo>
                <a:lnTo>
                  <a:pt x="20678" y="71119"/>
                </a:lnTo>
                <a:lnTo>
                  <a:pt x="15433" y="74929"/>
                </a:lnTo>
                <a:lnTo>
                  <a:pt x="10124" y="85089"/>
                </a:lnTo>
                <a:lnTo>
                  <a:pt x="5842" y="92709"/>
                </a:lnTo>
                <a:lnTo>
                  <a:pt x="0" y="135889"/>
                </a:lnTo>
                <a:lnTo>
                  <a:pt x="104" y="138429"/>
                </a:lnTo>
                <a:lnTo>
                  <a:pt x="6933" y="180339"/>
                </a:lnTo>
                <a:lnTo>
                  <a:pt x="23828" y="224789"/>
                </a:lnTo>
                <a:lnTo>
                  <a:pt x="44033" y="255269"/>
                </a:lnTo>
                <a:lnTo>
                  <a:pt x="44808" y="256539"/>
                </a:lnTo>
                <a:lnTo>
                  <a:pt x="45303" y="256539"/>
                </a:lnTo>
                <a:lnTo>
                  <a:pt x="45811" y="257809"/>
                </a:lnTo>
                <a:lnTo>
                  <a:pt x="46853" y="257809"/>
                </a:lnTo>
                <a:lnTo>
                  <a:pt x="58981" y="270509"/>
                </a:lnTo>
                <a:lnTo>
                  <a:pt x="73936" y="283209"/>
                </a:lnTo>
                <a:lnTo>
                  <a:pt x="91833" y="294639"/>
                </a:lnTo>
                <a:lnTo>
                  <a:pt x="112791" y="304799"/>
                </a:lnTo>
                <a:lnTo>
                  <a:pt x="156375" y="325119"/>
                </a:lnTo>
                <a:lnTo>
                  <a:pt x="187224" y="330199"/>
                </a:lnTo>
                <a:lnTo>
                  <a:pt x="219881" y="322579"/>
                </a:lnTo>
                <a:lnTo>
                  <a:pt x="254554" y="307339"/>
                </a:lnTo>
                <a:lnTo>
                  <a:pt x="223726" y="307339"/>
                </a:lnTo>
                <a:lnTo>
                  <a:pt x="231186" y="304432"/>
                </a:lnTo>
                <a:lnTo>
                  <a:pt x="236163" y="302259"/>
                </a:lnTo>
                <a:lnTo>
                  <a:pt x="183192" y="302259"/>
                </a:lnTo>
                <a:lnTo>
                  <a:pt x="172005" y="299719"/>
                </a:lnTo>
                <a:lnTo>
                  <a:pt x="131981" y="299719"/>
                </a:lnTo>
                <a:lnTo>
                  <a:pt x="117468" y="294639"/>
                </a:lnTo>
                <a:lnTo>
                  <a:pt x="73829" y="260349"/>
                </a:lnTo>
                <a:lnTo>
                  <a:pt x="47095" y="212089"/>
                </a:lnTo>
                <a:lnTo>
                  <a:pt x="44363" y="198119"/>
                </a:lnTo>
                <a:lnTo>
                  <a:pt x="44478" y="190499"/>
                </a:lnTo>
                <a:lnTo>
                  <a:pt x="66906" y="152399"/>
                </a:lnTo>
                <a:lnTo>
                  <a:pt x="84673" y="144779"/>
                </a:lnTo>
                <a:lnTo>
                  <a:pt x="87112" y="143509"/>
                </a:lnTo>
                <a:lnTo>
                  <a:pt x="90084" y="142239"/>
                </a:lnTo>
                <a:lnTo>
                  <a:pt x="40319" y="142239"/>
                </a:lnTo>
                <a:lnTo>
                  <a:pt x="32603" y="139699"/>
                </a:lnTo>
                <a:lnTo>
                  <a:pt x="23290" y="135889"/>
                </a:lnTo>
                <a:lnTo>
                  <a:pt x="19010" y="132079"/>
                </a:lnTo>
                <a:lnTo>
                  <a:pt x="18703" y="124459"/>
                </a:lnTo>
                <a:lnTo>
                  <a:pt x="21313" y="113029"/>
                </a:lnTo>
                <a:lnTo>
                  <a:pt x="23449" y="102869"/>
                </a:lnTo>
                <a:lnTo>
                  <a:pt x="25923" y="97789"/>
                </a:lnTo>
                <a:lnTo>
                  <a:pt x="30321" y="92709"/>
                </a:lnTo>
                <a:lnTo>
                  <a:pt x="38230" y="86359"/>
                </a:lnTo>
                <a:lnTo>
                  <a:pt x="40998" y="85089"/>
                </a:lnTo>
                <a:lnTo>
                  <a:pt x="42751" y="81279"/>
                </a:lnTo>
                <a:lnTo>
                  <a:pt x="42751" y="76199"/>
                </a:lnTo>
                <a:lnTo>
                  <a:pt x="42192" y="73659"/>
                </a:lnTo>
                <a:lnTo>
                  <a:pt x="41303" y="72389"/>
                </a:lnTo>
                <a:lnTo>
                  <a:pt x="40757" y="71119"/>
                </a:lnTo>
                <a:lnTo>
                  <a:pt x="39830" y="69849"/>
                </a:lnTo>
                <a:lnTo>
                  <a:pt x="38331" y="68579"/>
                </a:lnTo>
                <a:lnTo>
                  <a:pt x="36375" y="67309"/>
                </a:lnTo>
                <a:close/>
              </a:path>
              <a:path w="383540" h="330200">
                <a:moveTo>
                  <a:pt x="257139" y="53339"/>
                </a:moveTo>
                <a:lnTo>
                  <a:pt x="253837" y="55879"/>
                </a:lnTo>
                <a:lnTo>
                  <a:pt x="247542" y="59689"/>
                </a:lnTo>
                <a:lnTo>
                  <a:pt x="245387" y="62229"/>
                </a:lnTo>
                <a:lnTo>
                  <a:pt x="247321" y="66039"/>
                </a:lnTo>
                <a:lnTo>
                  <a:pt x="253291" y="73659"/>
                </a:lnTo>
                <a:lnTo>
                  <a:pt x="275616" y="91439"/>
                </a:lnTo>
                <a:lnTo>
                  <a:pt x="287535" y="101599"/>
                </a:lnTo>
                <a:lnTo>
                  <a:pt x="293080" y="105409"/>
                </a:lnTo>
                <a:lnTo>
                  <a:pt x="296332" y="107949"/>
                </a:lnTo>
                <a:lnTo>
                  <a:pt x="300154" y="111759"/>
                </a:lnTo>
                <a:lnTo>
                  <a:pt x="301462" y="111759"/>
                </a:lnTo>
                <a:lnTo>
                  <a:pt x="304194" y="114299"/>
                </a:lnTo>
                <a:lnTo>
                  <a:pt x="330787" y="146049"/>
                </a:lnTo>
                <a:lnTo>
                  <a:pt x="332946" y="153669"/>
                </a:lnTo>
                <a:lnTo>
                  <a:pt x="336794" y="162559"/>
                </a:lnTo>
                <a:lnTo>
                  <a:pt x="337061" y="171449"/>
                </a:lnTo>
                <a:lnTo>
                  <a:pt x="337178" y="176529"/>
                </a:lnTo>
                <a:lnTo>
                  <a:pt x="337302" y="184149"/>
                </a:lnTo>
                <a:lnTo>
                  <a:pt x="336057" y="190499"/>
                </a:lnTo>
                <a:lnTo>
                  <a:pt x="332819" y="207009"/>
                </a:lnTo>
                <a:lnTo>
                  <a:pt x="329479" y="213359"/>
                </a:lnTo>
                <a:lnTo>
                  <a:pt x="329631" y="213359"/>
                </a:lnTo>
                <a:lnTo>
                  <a:pt x="321774" y="229869"/>
                </a:lnTo>
                <a:lnTo>
                  <a:pt x="302872" y="257809"/>
                </a:lnTo>
                <a:lnTo>
                  <a:pt x="271074" y="287019"/>
                </a:lnTo>
                <a:lnTo>
                  <a:pt x="241317" y="300009"/>
                </a:lnTo>
                <a:lnTo>
                  <a:pt x="240019" y="300989"/>
                </a:lnTo>
                <a:lnTo>
                  <a:pt x="231186" y="304432"/>
                </a:lnTo>
                <a:lnTo>
                  <a:pt x="224526" y="307339"/>
                </a:lnTo>
                <a:lnTo>
                  <a:pt x="254554" y="307339"/>
                </a:lnTo>
                <a:lnTo>
                  <a:pt x="269001" y="300989"/>
                </a:lnTo>
                <a:lnTo>
                  <a:pt x="291706" y="289559"/>
                </a:lnTo>
                <a:lnTo>
                  <a:pt x="315539" y="273049"/>
                </a:lnTo>
                <a:lnTo>
                  <a:pt x="338645" y="250189"/>
                </a:lnTo>
                <a:lnTo>
                  <a:pt x="359184" y="219709"/>
                </a:lnTo>
                <a:lnTo>
                  <a:pt x="359590" y="219709"/>
                </a:lnTo>
                <a:lnTo>
                  <a:pt x="361076" y="215899"/>
                </a:lnTo>
                <a:lnTo>
                  <a:pt x="363961" y="209549"/>
                </a:lnTo>
                <a:lnTo>
                  <a:pt x="367347" y="201929"/>
                </a:lnTo>
                <a:lnTo>
                  <a:pt x="370270" y="194309"/>
                </a:lnTo>
                <a:lnTo>
                  <a:pt x="371770" y="190499"/>
                </a:lnTo>
                <a:lnTo>
                  <a:pt x="373894" y="182879"/>
                </a:lnTo>
                <a:lnTo>
                  <a:pt x="376799" y="172719"/>
                </a:lnTo>
                <a:lnTo>
                  <a:pt x="379428" y="161289"/>
                </a:lnTo>
                <a:lnTo>
                  <a:pt x="380723" y="152399"/>
                </a:lnTo>
                <a:lnTo>
                  <a:pt x="382581" y="142239"/>
                </a:lnTo>
                <a:lnTo>
                  <a:pt x="383347" y="134619"/>
                </a:lnTo>
                <a:lnTo>
                  <a:pt x="383154" y="124459"/>
                </a:lnTo>
                <a:lnTo>
                  <a:pt x="382133" y="110489"/>
                </a:lnTo>
                <a:lnTo>
                  <a:pt x="381070" y="100329"/>
                </a:lnTo>
                <a:lnTo>
                  <a:pt x="325402" y="100329"/>
                </a:lnTo>
                <a:lnTo>
                  <a:pt x="316240" y="96519"/>
                </a:lnTo>
                <a:lnTo>
                  <a:pt x="308270" y="91439"/>
                </a:lnTo>
                <a:lnTo>
                  <a:pt x="302642" y="87629"/>
                </a:lnTo>
                <a:lnTo>
                  <a:pt x="300510" y="86359"/>
                </a:lnTo>
                <a:lnTo>
                  <a:pt x="295757" y="81279"/>
                </a:lnTo>
                <a:lnTo>
                  <a:pt x="289766" y="76199"/>
                </a:lnTo>
                <a:lnTo>
                  <a:pt x="282993" y="69849"/>
                </a:lnTo>
                <a:lnTo>
                  <a:pt x="274742" y="63499"/>
                </a:lnTo>
                <a:lnTo>
                  <a:pt x="273065" y="62229"/>
                </a:lnTo>
                <a:lnTo>
                  <a:pt x="271833" y="60959"/>
                </a:lnTo>
                <a:lnTo>
                  <a:pt x="271567" y="60959"/>
                </a:lnTo>
                <a:lnTo>
                  <a:pt x="263972" y="55879"/>
                </a:lnTo>
                <a:lnTo>
                  <a:pt x="257139" y="53339"/>
                </a:lnTo>
                <a:close/>
              </a:path>
              <a:path w="383540" h="330200">
                <a:moveTo>
                  <a:pt x="241317" y="300009"/>
                </a:moveTo>
                <a:lnTo>
                  <a:pt x="231186" y="304432"/>
                </a:lnTo>
                <a:lnTo>
                  <a:pt x="240019" y="300989"/>
                </a:lnTo>
                <a:lnTo>
                  <a:pt x="241317" y="300009"/>
                </a:lnTo>
                <a:close/>
              </a:path>
              <a:path w="383540" h="330200">
                <a:moveTo>
                  <a:pt x="276783" y="226059"/>
                </a:moveTo>
                <a:lnTo>
                  <a:pt x="236083" y="226059"/>
                </a:lnTo>
                <a:lnTo>
                  <a:pt x="242055" y="250189"/>
                </a:lnTo>
                <a:lnTo>
                  <a:pt x="241806" y="265429"/>
                </a:lnTo>
                <a:lnTo>
                  <a:pt x="214582" y="292099"/>
                </a:lnTo>
                <a:lnTo>
                  <a:pt x="183192" y="302259"/>
                </a:lnTo>
                <a:lnTo>
                  <a:pt x="236163" y="302259"/>
                </a:lnTo>
                <a:lnTo>
                  <a:pt x="268455" y="257809"/>
                </a:lnTo>
                <a:lnTo>
                  <a:pt x="277551" y="229869"/>
                </a:lnTo>
                <a:lnTo>
                  <a:pt x="276783" y="226059"/>
                </a:lnTo>
                <a:close/>
              </a:path>
              <a:path w="383540" h="330200">
                <a:moveTo>
                  <a:pt x="120847" y="58419"/>
                </a:moveTo>
                <a:lnTo>
                  <a:pt x="112842" y="59689"/>
                </a:lnTo>
                <a:lnTo>
                  <a:pt x="103469" y="60959"/>
                </a:lnTo>
                <a:lnTo>
                  <a:pt x="106733" y="78739"/>
                </a:lnTo>
                <a:lnTo>
                  <a:pt x="109623" y="113029"/>
                </a:lnTo>
                <a:lnTo>
                  <a:pt x="109678" y="137159"/>
                </a:lnTo>
                <a:lnTo>
                  <a:pt x="109323" y="156209"/>
                </a:lnTo>
                <a:lnTo>
                  <a:pt x="108397" y="173989"/>
                </a:lnTo>
                <a:lnTo>
                  <a:pt x="106035" y="190499"/>
                </a:lnTo>
                <a:lnTo>
                  <a:pt x="106175" y="190499"/>
                </a:lnTo>
                <a:lnTo>
                  <a:pt x="104644" y="207009"/>
                </a:lnTo>
                <a:lnTo>
                  <a:pt x="103546" y="219709"/>
                </a:lnTo>
                <a:lnTo>
                  <a:pt x="104099" y="231139"/>
                </a:lnTo>
                <a:lnTo>
                  <a:pt x="107394" y="252729"/>
                </a:lnTo>
                <a:lnTo>
                  <a:pt x="115870" y="278129"/>
                </a:lnTo>
                <a:lnTo>
                  <a:pt x="131981" y="299719"/>
                </a:lnTo>
                <a:lnTo>
                  <a:pt x="172005" y="299719"/>
                </a:lnTo>
                <a:lnTo>
                  <a:pt x="159629" y="295909"/>
                </a:lnTo>
                <a:lnTo>
                  <a:pt x="141661" y="273049"/>
                </a:lnTo>
                <a:lnTo>
                  <a:pt x="136975" y="246379"/>
                </a:lnTo>
                <a:lnTo>
                  <a:pt x="138991" y="224789"/>
                </a:lnTo>
                <a:lnTo>
                  <a:pt x="141125" y="215899"/>
                </a:lnTo>
                <a:lnTo>
                  <a:pt x="150091" y="193039"/>
                </a:lnTo>
                <a:lnTo>
                  <a:pt x="181232" y="154939"/>
                </a:lnTo>
                <a:lnTo>
                  <a:pt x="182984" y="153669"/>
                </a:lnTo>
                <a:lnTo>
                  <a:pt x="136985" y="153669"/>
                </a:lnTo>
                <a:lnTo>
                  <a:pt x="133873" y="143509"/>
                </a:lnTo>
                <a:lnTo>
                  <a:pt x="126368" y="77469"/>
                </a:lnTo>
                <a:lnTo>
                  <a:pt x="126342" y="66039"/>
                </a:lnTo>
                <a:lnTo>
                  <a:pt x="124924" y="59689"/>
                </a:lnTo>
                <a:lnTo>
                  <a:pt x="120847" y="58419"/>
                </a:lnTo>
                <a:close/>
              </a:path>
              <a:path w="383540" h="330200">
                <a:moveTo>
                  <a:pt x="206682" y="252729"/>
                </a:moveTo>
                <a:lnTo>
                  <a:pt x="199812" y="252729"/>
                </a:lnTo>
                <a:lnTo>
                  <a:pt x="201552" y="253999"/>
                </a:lnTo>
                <a:lnTo>
                  <a:pt x="205844" y="253999"/>
                </a:lnTo>
                <a:lnTo>
                  <a:pt x="206682" y="252729"/>
                </a:lnTo>
                <a:close/>
              </a:path>
              <a:path w="383540" h="330200">
                <a:moveTo>
                  <a:pt x="296408" y="154939"/>
                </a:moveTo>
                <a:lnTo>
                  <a:pt x="278526" y="171449"/>
                </a:lnTo>
                <a:lnTo>
                  <a:pt x="271554" y="177799"/>
                </a:lnTo>
                <a:lnTo>
                  <a:pt x="261089" y="186689"/>
                </a:lnTo>
                <a:lnTo>
                  <a:pt x="251018" y="187959"/>
                </a:lnTo>
                <a:lnTo>
                  <a:pt x="246916" y="189229"/>
                </a:lnTo>
                <a:lnTo>
                  <a:pt x="242001" y="190499"/>
                </a:lnTo>
                <a:lnTo>
                  <a:pt x="238216" y="193039"/>
                </a:lnTo>
                <a:lnTo>
                  <a:pt x="231371" y="198119"/>
                </a:lnTo>
                <a:lnTo>
                  <a:pt x="227460" y="204469"/>
                </a:lnTo>
                <a:lnTo>
                  <a:pt x="222049" y="212089"/>
                </a:lnTo>
                <a:lnTo>
                  <a:pt x="217566" y="217169"/>
                </a:lnTo>
                <a:lnTo>
                  <a:pt x="211115" y="223519"/>
                </a:lnTo>
                <a:lnTo>
                  <a:pt x="210683" y="224789"/>
                </a:lnTo>
                <a:lnTo>
                  <a:pt x="206013" y="228599"/>
                </a:lnTo>
                <a:lnTo>
                  <a:pt x="200343" y="234949"/>
                </a:lnTo>
                <a:lnTo>
                  <a:pt x="195672" y="241299"/>
                </a:lnTo>
                <a:lnTo>
                  <a:pt x="194338" y="247649"/>
                </a:lnTo>
                <a:lnTo>
                  <a:pt x="194465" y="247649"/>
                </a:lnTo>
                <a:lnTo>
                  <a:pt x="194795" y="248919"/>
                </a:lnTo>
                <a:lnTo>
                  <a:pt x="195290" y="250189"/>
                </a:lnTo>
                <a:lnTo>
                  <a:pt x="195659" y="250189"/>
                </a:lnTo>
                <a:lnTo>
                  <a:pt x="196154" y="251459"/>
                </a:lnTo>
                <a:lnTo>
                  <a:pt x="196980" y="251459"/>
                </a:lnTo>
                <a:lnTo>
                  <a:pt x="197449" y="252729"/>
                </a:lnTo>
                <a:lnTo>
                  <a:pt x="206784" y="252729"/>
                </a:lnTo>
                <a:lnTo>
                  <a:pt x="211280" y="251459"/>
                </a:lnTo>
                <a:lnTo>
                  <a:pt x="214467" y="248919"/>
                </a:lnTo>
                <a:lnTo>
                  <a:pt x="216055" y="247649"/>
                </a:lnTo>
                <a:lnTo>
                  <a:pt x="235346" y="226059"/>
                </a:lnTo>
                <a:lnTo>
                  <a:pt x="276783" y="226059"/>
                </a:lnTo>
                <a:lnTo>
                  <a:pt x="275502" y="219709"/>
                </a:lnTo>
                <a:lnTo>
                  <a:pt x="269141" y="204469"/>
                </a:lnTo>
                <a:lnTo>
                  <a:pt x="268011" y="200659"/>
                </a:lnTo>
                <a:lnTo>
                  <a:pt x="306390" y="172719"/>
                </a:lnTo>
                <a:lnTo>
                  <a:pt x="304879" y="166369"/>
                </a:lnTo>
                <a:lnTo>
                  <a:pt x="304726" y="165099"/>
                </a:lnTo>
                <a:lnTo>
                  <a:pt x="304193" y="163829"/>
                </a:lnTo>
                <a:lnTo>
                  <a:pt x="303113" y="162559"/>
                </a:lnTo>
                <a:lnTo>
                  <a:pt x="302720" y="162559"/>
                </a:lnTo>
                <a:lnTo>
                  <a:pt x="302529" y="161289"/>
                </a:lnTo>
                <a:lnTo>
                  <a:pt x="296408" y="154939"/>
                </a:lnTo>
                <a:close/>
              </a:path>
              <a:path w="383540" h="330200">
                <a:moveTo>
                  <a:pt x="220208" y="96519"/>
                </a:moveTo>
                <a:lnTo>
                  <a:pt x="211229" y="104139"/>
                </a:lnTo>
                <a:lnTo>
                  <a:pt x="160581" y="139699"/>
                </a:lnTo>
                <a:lnTo>
                  <a:pt x="154968" y="144779"/>
                </a:lnTo>
                <a:lnTo>
                  <a:pt x="149050" y="147319"/>
                </a:lnTo>
                <a:lnTo>
                  <a:pt x="136985" y="153669"/>
                </a:lnTo>
                <a:lnTo>
                  <a:pt x="182984" y="153669"/>
                </a:lnTo>
                <a:lnTo>
                  <a:pt x="184737" y="152399"/>
                </a:lnTo>
                <a:lnTo>
                  <a:pt x="186934" y="151129"/>
                </a:lnTo>
                <a:lnTo>
                  <a:pt x="188140" y="149859"/>
                </a:lnTo>
                <a:lnTo>
                  <a:pt x="189309" y="149859"/>
                </a:lnTo>
                <a:lnTo>
                  <a:pt x="190553" y="148589"/>
                </a:lnTo>
                <a:lnTo>
                  <a:pt x="225275" y="123189"/>
                </a:lnTo>
                <a:lnTo>
                  <a:pt x="232387" y="116839"/>
                </a:lnTo>
                <a:lnTo>
                  <a:pt x="234762" y="111759"/>
                </a:lnTo>
                <a:lnTo>
                  <a:pt x="235194" y="107949"/>
                </a:lnTo>
                <a:lnTo>
                  <a:pt x="235156" y="101599"/>
                </a:lnTo>
                <a:lnTo>
                  <a:pt x="232120" y="100329"/>
                </a:lnTo>
                <a:lnTo>
                  <a:pt x="230977" y="99059"/>
                </a:lnTo>
                <a:lnTo>
                  <a:pt x="226825" y="97789"/>
                </a:lnTo>
                <a:lnTo>
                  <a:pt x="220208" y="96519"/>
                </a:lnTo>
                <a:close/>
              </a:path>
              <a:path w="383540" h="330200">
                <a:moveTo>
                  <a:pt x="89792" y="123189"/>
                </a:moveTo>
                <a:lnTo>
                  <a:pt x="85093" y="124459"/>
                </a:lnTo>
                <a:lnTo>
                  <a:pt x="84242" y="124459"/>
                </a:lnTo>
                <a:lnTo>
                  <a:pt x="83607" y="125729"/>
                </a:lnTo>
                <a:lnTo>
                  <a:pt x="82451" y="125729"/>
                </a:lnTo>
                <a:lnTo>
                  <a:pt x="77561" y="128269"/>
                </a:lnTo>
                <a:lnTo>
                  <a:pt x="67249" y="134619"/>
                </a:lnTo>
                <a:lnTo>
                  <a:pt x="58641" y="138429"/>
                </a:lnTo>
                <a:lnTo>
                  <a:pt x="49331" y="140969"/>
                </a:lnTo>
                <a:lnTo>
                  <a:pt x="40319" y="142239"/>
                </a:lnTo>
                <a:lnTo>
                  <a:pt x="90084" y="142239"/>
                </a:lnTo>
                <a:lnTo>
                  <a:pt x="92420" y="140969"/>
                </a:lnTo>
                <a:lnTo>
                  <a:pt x="93576" y="139699"/>
                </a:lnTo>
                <a:lnTo>
                  <a:pt x="94529" y="138429"/>
                </a:lnTo>
                <a:lnTo>
                  <a:pt x="95532" y="137159"/>
                </a:lnTo>
                <a:lnTo>
                  <a:pt x="97132" y="134619"/>
                </a:lnTo>
                <a:lnTo>
                  <a:pt x="97373" y="132079"/>
                </a:lnTo>
                <a:lnTo>
                  <a:pt x="94745" y="125729"/>
                </a:lnTo>
                <a:lnTo>
                  <a:pt x="89792" y="123189"/>
                </a:lnTo>
                <a:close/>
              </a:path>
              <a:path w="383540" h="330200">
                <a:moveTo>
                  <a:pt x="323459" y="0"/>
                </a:moveTo>
                <a:lnTo>
                  <a:pt x="317630" y="5079"/>
                </a:lnTo>
                <a:lnTo>
                  <a:pt x="310721" y="10159"/>
                </a:lnTo>
                <a:lnTo>
                  <a:pt x="318557" y="19049"/>
                </a:lnTo>
                <a:lnTo>
                  <a:pt x="319027" y="20319"/>
                </a:lnTo>
                <a:lnTo>
                  <a:pt x="319916" y="20319"/>
                </a:lnTo>
                <a:lnTo>
                  <a:pt x="321541" y="21589"/>
                </a:lnTo>
                <a:lnTo>
                  <a:pt x="324195" y="24129"/>
                </a:lnTo>
                <a:lnTo>
                  <a:pt x="326418" y="25399"/>
                </a:lnTo>
                <a:lnTo>
                  <a:pt x="353932" y="54609"/>
                </a:lnTo>
                <a:lnTo>
                  <a:pt x="355980" y="76199"/>
                </a:lnTo>
                <a:lnTo>
                  <a:pt x="355857" y="80009"/>
                </a:lnTo>
                <a:lnTo>
                  <a:pt x="354421" y="83819"/>
                </a:lnTo>
                <a:lnTo>
                  <a:pt x="354256" y="85089"/>
                </a:lnTo>
                <a:lnTo>
                  <a:pt x="353761" y="86359"/>
                </a:lnTo>
                <a:lnTo>
                  <a:pt x="353291" y="86359"/>
                </a:lnTo>
                <a:lnTo>
                  <a:pt x="352809" y="87629"/>
                </a:lnTo>
                <a:lnTo>
                  <a:pt x="352656" y="87629"/>
                </a:lnTo>
                <a:lnTo>
                  <a:pt x="348008" y="96519"/>
                </a:lnTo>
                <a:lnTo>
                  <a:pt x="340210" y="99059"/>
                </a:lnTo>
                <a:lnTo>
                  <a:pt x="333454" y="100329"/>
                </a:lnTo>
                <a:lnTo>
                  <a:pt x="381070" y="100329"/>
                </a:lnTo>
                <a:lnTo>
                  <a:pt x="380273" y="92709"/>
                </a:lnTo>
                <a:lnTo>
                  <a:pt x="376410" y="76199"/>
                </a:lnTo>
                <a:lnTo>
                  <a:pt x="371763" y="63499"/>
                </a:lnTo>
                <a:lnTo>
                  <a:pt x="367198" y="52069"/>
                </a:lnTo>
                <a:lnTo>
                  <a:pt x="365699" y="48259"/>
                </a:lnTo>
                <a:lnTo>
                  <a:pt x="364797" y="46989"/>
                </a:lnTo>
                <a:lnTo>
                  <a:pt x="361408" y="40639"/>
                </a:lnTo>
                <a:lnTo>
                  <a:pt x="357649" y="34289"/>
                </a:lnTo>
                <a:lnTo>
                  <a:pt x="353673" y="29209"/>
                </a:lnTo>
                <a:lnTo>
                  <a:pt x="349634" y="24129"/>
                </a:lnTo>
                <a:lnTo>
                  <a:pt x="347690" y="21589"/>
                </a:lnTo>
                <a:lnTo>
                  <a:pt x="346865" y="20319"/>
                </a:lnTo>
                <a:lnTo>
                  <a:pt x="340680" y="13969"/>
                </a:lnTo>
                <a:lnTo>
                  <a:pt x="332628" y="6349"/>
                </a:lnTo>
                <a:lnTo>
                  <a:pt x="331930" y="5079"/>
                </a:lnTo>
                <a:lnTo>
                  <a:pt x="329085" y="2539"/>
                </a:lnTo>
                <a:lnTo>
                  <a:pt x="323459" y="0"/>
                </a:lnTo>
                <a:close/>
              </a:path>
            </a:pathLst>
          </a:custGeom>
          <a:solidFill>
            <a:srgbClr val="3F7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886683" y="1561509"/>
            <a:ext cx="4625340" cy="1778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85" dirty="0">
                <a:solidFill>
                  <a:srgbClr val="3F70B7"/>
                </a:solidFill>
                <a:latin typeface="Arial"/>
                <a:cs typeface="Arial"/>
              </a:rPr>
              <a:t>TE </a:t>
            </a:r>
            <a:r>
              <a:rPr sz="1500" b="1" spc="-75" dirty="0">
                <a:solidFill>
                  <a:srgbClr val="3F70B7"/>
                </a:solidFill>
                <a:latin typeface="Arial"/>
                <a:cs typeface="Arial"/>
              </a:rPr>
              <a:t>GUSTARÍA EMPRENDER </a:t>
            </a:r>
            <a:r>
              <a:rPr sz="1500" spc="-45" dirty="0">
                <a:solidFill>
                  <a:srgbClr val="3F70B7"/>
                </a:solidFill>
                <a:latin typeface="Lucida Sans"/>
                <a:cs typeface="Lucida Sans"/>
              </a:rPr>
              <a:t>TU </a:t>
            </a:r>
            <a:r>
              <a:rPr sz="1500" spc="-10" dirty="0">
                <a:solidFill>
                  <a:srgbClr val="3F70B7"/>
                </a:solidFill>
                <a:latin typeface="Lucida Sans"/>
                <a:cs typeface="Lucida Sans"/>
              </a:rPr>
              <a:t>PROPIO </a:t>
            </a:r>
            <a:r>
              <a:rPr sz="1500" spc="-15" dirty="0">
                <a:solidFill>
                  <a:srgbClr val="3F70B7"/>
                </a:solidFill>
                <a:latin typeface="Lucida Sans"/>
                <a:cs typeface="Lucida Sans"/>
              </a:rPr>
              <a:t>NEGOCIO?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Finalizando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agosto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Equipo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Multidisciplinario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conjunto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 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Sercotec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Fosis,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desarrollaron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ciclo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charlas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virtuales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dirigidas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toda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</a:t>
            </a:r>
            <a:r>
              <a:rPr sz="1300" spc="-10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comunidad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educativa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95" dirty="0">
                <a:solidFill>
                  <a:srgbClr val="707071"/>
                </a:solidFill>
                <a:latin typeface="Lucida Sans"/>
                <a:cs typeface="Lucida Sans"/>
              </a:rPr>
              <a:t>Cormun,</a:t>
            </a:r>
            <a:r>
              <a:rPr sz="1300" spc="-10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con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</a:t>
            </a:r>
            <a:r>
              <a:rPr sz="1300" spc="-10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objetivo 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proveer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información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relevante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para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quienes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desean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realizar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emprendimiento.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Los temas tratados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fueron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“Ofertas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programáticas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Fosis, </a:t>
            </a:r>
            <a:r>
              <a:rPr sz="1300" spc="-85" dirty="0">
                <a:solidFill>
                  <a:srgbClr val="707071"/>
                </a:solidFill>
                <a:latin typeface="Lucida Sans"/>
                <a:cs typeface="Lucida Sans"/>
              </a:rPr>
              <a:t>información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sobre líneas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programas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O’Higgins”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“¿Cómo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iniciar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</a:t>
            </a:r>
            <a:r>
              <a:rPr sz="1300" spc="-135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negocio?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60389" y="4550088"/>
            <a:ext cx="4625340" cy="15798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1500" b="1" spc="-50" dirty="0">
                <a:solidFill>
                  <a:srgbClr val="3F70B7"/>
                </a:solidFill>
                <a:latin typeface="Arial"/>
                <a:cs typeface="Arial"/>
              </a:rPr>
              <a:t>SUPERVISIÓN </a:t>
            </a:r>
            <a:r>
              <a:rPr sz="1500" b="1" spc="-70" dirty="0">
                <a:solidFill>
                  <a:srgbClr val="3F70B7"/>
                </a:solidFill>
                <a:latin typeface="Arial"/>
                <a:cs typeface="Arial"/>
              </a:rPr>
              <a:t>DE </a:t>
            </a:r>
            <a:r>
              <a:rPr sz="1500" spc="-25" dirty="0">
                <a:solidFill>
                  <a:srgbClr val="3F70B7"/>
                </a:solidFill>
                <a:latin typeface="Lucida Sans"/>
                <a:cs typeface="Lucida Sans"/>
              </a:rPr>
              <a:t>ENTREGA </a:t>
            </a:r>
            <a:r>
              <a:rPr sz="1500" spc="-20" dirty="0">
                <a:solidFill>
                  <a:srgbClr val="3F70B7"/>
                </a:solidFill>
                <a:latin typeface="Lucida Sans"/>
                <a:cs typeface="Lucida Sans"/>
              </a:rPr>
              <a:t>DE </a:t>
            </a:r>
            <a:r>
              <a:rPr sz="1500" spc="-45" dirty="0">
                <a:solidFill>
                  <a:srgbClr val="3F70B7"/>
                </a:solidFill>
                <a:latin typeface="Lucida Sans"/>
                <a:cs typeface="Lucida Sans"/>
              </a:rPr>
              <a:t>CANASTAS</a:t>
            </a:r>
            <a:r>
              <a:rPr sz="1500" spc="-165" dirty="0">
                <a:solidFill>
                  <a:srgbClr val="3F70B7"/>
                </a:solidFill>
                <a:latin typeface="Lucida Sans"/>
                <a:cs typeface="Lucida Sans"/>
              </a:rPr>
              <a:t> </a:t>
            </a:r>
            <a:r>
              <a:rPr sz="1500" spc="45" dirty="0">
                <a:solidFill>
                  <a:srgbClr val="3F70B7"/>
                </a:solidFill>
                <a:latin typeface="Lucida Sans"/>
                <a:cs typeface="Lucida Sans"/>
              </a:rPr>
              <a:t>JUNAEB</a:t>
            </a:r>
            <a:endParaRPr sz="15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</a:pP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Durante agosto,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el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Equipo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Multidisciplinario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llevó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cabo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supervisión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los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establecimientos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educacionales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previo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a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séptima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entrega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canastas </a:t>
            </a:r>
            <a:r>
              <a:rPr sz="1300" spc="15" dirty="0">
                <a:solidFill>
                  <a:srgbClr val="707071"/>
                </a:solidFill>
                <a:latin typeface="Lucida Sans"/>
                <a:cs typeface="Lucida Sans"/>
              </a:rPr>
              <a:t>JUNAEB;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la cual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realizó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 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manera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presencial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40" dirty="0">
                <a:solidFill>
                  <a:srgbClr val="707071"/>
                </a:solidFill>
                <a:latin typeface="Lucida Sans"/>
                <a:cs typeface="Lucida Sans"/>
              </a:rPr>
              <a:t>cada </a:t>
            </a:r>
            <a:r>
              <a:rPr sz="1300" spc="-65" dirty="0">
                <a:solidFill>
                  <a:srgbClr val="707071"/>
                </a:solidFill>
                <a:latin typeface="Lucida Sans"/>
                <a:cs typeface="Lucida Sans"/>
              </a:rPr>
              <a:t>recinto educativo.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Durante </a:t>
            </a:r>
            <a:r>
              <a:rPr sz="1300" spc="-50" dirty="0">
                <a:solidFill>
                  <a:srgbClr val="707071"/>
                </a:solidFill>
                <a:latin typeface="Lucida Sans"/>
                <a:cs typeface="Lucida Sans"/>
              </a:rPr>
              <a:t>esta 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entrega </a:t>
            </a:r>
            <a:r>
              <a:rPr sz="1300" spc="-30" dirty="0">
                <a:solidFill>
                  <a:srgbClr val="707071"/>
                </a:solidFill>
                <a:latin typeface="Lucida Sans"/>
                <a:cs typeface="Lucida Sans"/>
              </a:rPr>
              <a:t>se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reportó </a:t>
            </a:r>
            <a:r>
              <a:rPr sz="1300" spc="-90" dirty="0">
                <a:solidFill>
                  <a:srgbClr val="707071"/>
                </a:solidFill>
                <a:latin typeface="Lucida Sans"/>
                <a:cs typeface="Lucida Sans"/>
              </a:rPr>
              <a:t>un 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total </a:t>
            </a:r>
            <a:r>
              <a:rPr sz="1300" spc="-35" dirty="0">
                <a:solidFill>
                  <a:srgbClr val="707071"/>
                </a:solidFill>
                <a:latin typeface="Lucida Sans"/>
                <a:cs typeface="Lucida Sans"/>
              </a:rPr>
              <a:t>de</a:t>
            </a:r>
            <a:r>
              <a:rPr sz="1300" spc="-31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175" dirty="0">
                <a:solidFill>
                  <a:srgbClr val="707071"/>
                </a:solidFill>
                <a:latin typeface="Lucida Sans"/>
                <a:cs typeface="Lucida Sans"/>
              </a:rPr>
              <a:t>11.929 </a:t>
            </a:r>
            <a:r>
              <a:rPr sz="1300" spc="-55" dirty="0">
                <a:solidFill>
                  <a:srgbClr val="707071"/>
                </a:solidFill>
                <a:latin typeface="Lucida Sans"/>
                <a:cs typeface="Lucida Sans"/>
              </a:rPr>
              <a:t>canastas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y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545 </a:t>
            </a:r>
            <a:r>
              <a:rPr sz="1300" spc="-45" dirty="0">
                <a:solidFill>
                  <a:srgbClr val="707071"/>
                </a:solidFill>
                <a:latin typeface="Lucida Sans"/>
                <a:cs typeface="Lucida Sans"/>
              </a:rPr>
              <a:t>en </a:t>
            </a:r>
            <a:r>
              <a:rPr sz="1300" spc="-70" dirty="0">
                <a:solidFill>
                  <a:srgbClr val="707071"/>
                </a:solidFill>
                <a:latin typeface="Lucida Sans"/>
                <a:cs typeface="Lucida Sans"/>
              </a:rPr>
              <a:t>jardines  </a:t>
            </a:r>
            <a:r>
              <a:rPr sz="1300" spc="-75" dirty="0">
                <a:solidFill>
                  <a:srgbClr val="707071"/>
                </a:solidFill>
                <a:latin typeface="Lucida Sans"/>
                <a:cs typeface="Lucida Sans"/>
              </a:rPr>
              <a:t>infantiles</a:t>
            </a:r>
            <a:r>
              <a:rPr sz="1300" spc="-80" dirty="0">
                <a:solidFill>
                  <a:srgbClr val="707071"/>
                </a:solidFill>
                <a:latin typeface="Lucida Sans"/>
                <a:cs typeface="Lucida Sans"/>
              </a:rPr>
              <a:t> </a:t>
            </a:r>
            <a:r>
              <a:rPr sz="1300" spc="-60" dirty="0">
                <a:solidFill>
                  <a:srgbClr val="707071"/>
                </a:solidFill>
                <a:latin typeface="Lucida Sans"/>
                <a:cs typeface="Lucida Sans"/>
              </a:rPr>
              <a:t>VTF.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650" y="1245083"/>
            <a:ext cx="2703664" cy="25955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0" y="4096956"/>
            <a:ext cx="2727363" cy="2501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4214" y="7535960"/>
            <a:ext cx="307975" cy="379730"/>
          </a:xfrm>
          <a:custGeom>
            <a:avLst/>
            <a:gdLst/>
            <a:ahLst/>
            <a:cxnLst/>
            <a:rect l="l" t="t" r="r" b="b"/>
            <a:pathLst>
              <a:path w="307975" h="379729">
                <a:moveTo>
                  <a:pt x="177558" y="0"/>
                </a:moveTo>
                <a:lnTo>
                  <a:pt x="0" y="0"/>
                </a:lnTo>
                <a:lnTo>
                  <a:pt x="0" y="379450"/>
                </a:lnTo>
                <a:lnTo>
                  <a:pt x="80848" y="379450"/>
                </a:lnTo>
                <a:lnTo>
                  <a:pt x="80848" y="244640"/>
                </a:lnTo>
                <a:lnTo>
                  <a:pt x="227665" y="244640"/>
                </a:lnTo>
                <a:lnTo>
                  <a:pt x="221907" y="234949"/>
                </a:lnTo>
                <a:lnTo>
                  <a:pt x="252261" y="222626"/>
                </a:lnTo>
                <a:lnTo>
                  <a:pt x="279084" y="199958"/>
                </a:lnTo>
                <a:lnTo>
                  <a:pt x="294271" y="173507"/>
                </a:lnTo>
                <a:lnTo>
                  <a:pt x="80848" y="173507"/>
                </a:lnTo>
                <a:lnTo>
                  <a:pt x="80848" y="71094"/>
                </a:lnTo>
                <a:lnTo>
                  <a:pt x="295115" y="71094"/>
                </a:lnTo>
                <a:lnTo>
                  <a:pt x="271178" y="34682"/>
                </a:lnTo>
                <a:lnTo>
                  <a:pt x="230894" y="9183"/>
                </a:lnTo>
                <a:lnTo>
                  <a:pt x="177558" y="0"/>
                </a:lnTo>
                <a:close/>
              </a:path>
              <a:path w="307975" h="379729">
                <a:moveTo>
                  <a:pt x="227665" y="244640"/>
                </a:moveTo>
                <a:lnTo>
                  <a:pt x="139966" y="244640"/>
                </a:lnTo>
                <a:lnTo>
                  <a:pt x="214515" y="379450"/>
                </a:lnTo>
                <a:lnTo>
                  <a:pt x="307784" y="379450"/>
                </a:lnTo>
                <a:lnTo>
                  <a:pt x="227665" y="244640"/>
                </a:lnTo>
                <a:close/>
              </a:path>
              <a:path w="307975" h="379729">
                <a:moveTo>
                  <a:pt x="295115" y="71094"/>
                </a:moveTo>
                <a:lnTo>
                  <a:pt x="166128" y="71094"/>
                </a:lnTo>
                <a:lnTo>
                  <a:pt x="188372" y="74606"/>
                </a:lnTo>
                <a:lnTo>
                  <a:pt x="206240" y="84680"/>
                </a:lnTo>
                <a:lnTo>
                  <a:pt x="218133" y="100626"/>
                </a:lnTo>
                <a:lnTo>
                  <a:pt x="222453" y="121754"/>
                </a:lnTo>
                <a:lnTo>
                  <a:pt x="218133" y="143525"/>
                </a:lnTo>
                <a:lnTo>
                  <a:pt x="206240" y="159794"/>
                </a:lnTo>
                <a:lnTo>
                  <a:pt x="188372" y="169982"/>
                </a:lnTo>
                <a:lnTo>
                  <a:pt x="166128" y="173507"/>
                </a:lnTo>
                <a:lnTo>
                  <a:pt x="294271" y="173507"/>
                </a:lnTo>
                <a:lnTo>
                  <a:pt x="298221" y="166627"/>
                </a:lnTo>
                <a:lnTo>
                  <a:pt x="305523" y="122313"/>
                </a:lnTo>
                <a:lnTo>
                  <a:pt x="296643" y="73418"/>
                </a:lnTo>
                <a:lnTo>
                  <a:pt x="295115" y="7109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63218" y="7535965"/>
            <a:ext cx="393700" cy="379730"/>
          </a:xfrm>
          <a:custGeom>
            <a:avLst/>
            <a:gdLst/>
            <a:ahLst/>
            <a:cxnLst/>
            <a:rect l="l" t="t" r="r" b="b"/>
            <a:pathLst>
              <a:path w="393700" h="379729">
                <a:moveTo>
                  <a:pt x="247459" y="0"/>
                </a:moveTo>
                <a:lnTo>
                  <a:pt x="146177" y="0"/>
                </a:lnTo>
                <a:lnTo>
                  <a:pt x="0" y="379475"/>
                </a:lnTo>
                <a:lnTo>
                  <a:pt x="91579" y="379475"/>
                </a:lnTo>
                <a:lnTo>
                  <a:pt x="115468" y="315137"/>
                </a:lnTo>
                <a:lnTo>
                  <a:pt x="368905" y="315137"/>
                </a:lnTo>
                <a:lnTo>
                  <a:pt x="341502" y="244030"/>
                </a:lnTo>
                <a:lnTo>
                  <a:pt x="137680" y="244030"/>
                </a:lnTo>
                <a:lnTo>
                  <a:pt x="196811" y="80784"/>
                </a:lnTo>
                <a:lnTo>
                  <a:pt x="278591" y="80784"/>
                </a:lnTo>
                <a:lnTo>
                  <a:pt x="247459" y="0"/>
                </a:lnTo>
                <a:close/>
              </a:path>
              <a:path w="393700" h="379729">
                <a:moveTo>
                  <a:pt x="368905" y="315137"/>
                </a:moveTo>
                <a:lnTo>
                  <a:pt x="278206" y="315137"/>
                </a:lnTo>
                <a:lnTo>
                  <a:pt x="302094" y="379475"/>
                </a:lnTo>
                <a:lnTo>
                  <a:pt x="393700" y="379475"/>
                </a:lnTo>
                <a:lnTo>
                  <a:pt x="368905" y="315137"/>
                </a:lnTo>
                <a:close/>
              </a:path>
              <a:path w="393700" h="379729">
                <a:moveTo>
                  <a:pt x="278591" y="80784"/>
                </a:moveTo>
                <a:lnTo>
                  <a:pt x="196811" y="80784"/>
                </a:lnTo>
                <a:lnTo>
                  <a:pt x="255955" y="244030"/>
                </a:lnTo>
                <a:lnTo>
                  <a:pt x="341502" y="244030"/>
                </a:lnTo>
                <a:lnTo>
                  <a:pt x="278591" y="8078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25135" y="7535960"/>
            <a:ext cx="339725" cy="379730"/>
          </a:xfrm>
          <a:custGeom>
            <a:avLst/>
            <a:gdLst/>
            <a:ahLst/>
            <a:cxnLst/>
            <a:rect l="l" t="t" r="r" b="b"/>
            <a:pathLst>
              <a:path w="339725" h="379729">
                <a:moveTo>
                  <a:pt x="83070" y="0"/>
                </a:moveTo>
                <a:lnTo>
                  <a:pt x="0" y="0"/>
                </a:lnTo>
                <a:lnTo>
                  <a:pt x="0" y="379475"/>
                </a:lnTo>
                <a:lnTo>
                  <a:pt x="80835" y="379475"/>
                </a:lnTo>
                <a:lnTo>
                  <a:pt x="80835" y="131978"/>
                </a:lnTo>
                <a:lnTo>
                  <a:pt x="180417" y="131978"/>
                </a:lnTo>
                <a:lnTo>
                  <a:pt x="83070" y="0"/>
                </a:lnTo>
                <a:close/>
              </a:path>
              <a:path w="339725" h="379729">
                <a:moveTo>
                  <a:pt x="180417" y="131978"/>
                </a:moveTo>
                <a:lnTo>
                  <a:pt x="80835" y="131978"/>
                </a:lnTo>
                <a:lnTo>
                  <a:pt x="261747" y="379475"/>
                </a:lnTo>
                <a:lnTo>
                  <a:pt x="339648" y="379475"/>
                </a:lnTo>
                <a:lnTo>
                  <a:pt x="339648" y="238366"/>
                </a:lnTo>
                <a:lnTo>
                  <a:pt x="258889" y="238366"/>
                </a:lnTo>
                <a:lnTo>
                  <a:pt x="180417" y="131978"/>
                </a:lnTo>
                <a:close/>
              </a:path>
              <a:path w="339725" h="379729">
                <a:moveTo>
                  <a:pt x="339648" y="0"/>
                </a:moveTo>
                <a:lnTo>
                  <a:pt x="258889" y="0"/>
                </a:lnTo>
                <a:lnTo>
                  <a:pt x="258889" y="238366"/>
                </a:lnTo>
                <a:lnTo>
                  <a:pt x="339648" y="238366"/>
                </a:lnTo>
                <a:lnTo>
                  <a:pt x="339648" y="0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54660" y="7529713"/>
            <a:ext cx="361315" cy="393065"/>
          </a:xfrm>
          <a:custGeom>
            <a:avLst/>
            <a:gdLst/>
            <a:ahLst/>
            <a:cxnLst/>
            <a:rect l="l" t="t" r="r" b="b"/>
            <a:pathLst>
              <a:path w="361314" h="393065">
                <a:moveTo>
                  <a:pt x="202552" y="0"/>
                </a:moveTo>
                <a:lnTo>
                  <a:pt x="155306" y="4718"/>
                </a:lnTo>
                <a:lnTo>
                  <a:pt x="112360" y="18396"/>
                </a:lnTo>
                <a:lnTo>
                  <a:pt x="74796" y="40322"/>
                </a:lnTo>
                <a:lnTo>
                  <a:pt x="43696" y="69780"/>
                </a:lnTo>
                <a:lnTo>
                  <a:pt x="20141" y="106057"/>
                </a:lnTo>
                <a:lnTo>
                  <a:pt x="5215" y="148440"/>
                </a:lnTo>
                <a:lnTo>
                  <a:pt x="0" y="196214"/>
                </a:lnTo>
                <a:lnTo>
                  <a:pt x="5215" y="243822"/>
                </a:lnTo>
                <a:lnTo>
                  <a:pt x="20141" y="286150"/>
                </a:lnTo>
                <a:lnTo>
                  <a:pt x="43696" y="322455"/>
                </a:lnTo>
                <a:lnTo>
                  <a:pt x="74796" y="351989"/>
                </a:lnTo>
                <a:lnTo>
                  <a:pt x="112360" y="374008"/>
                </a:lnTo>
                <a:lnTo>
                  <a:pt x="155306" y="387767"/>
                </a:lnTo>
                <a:lnTo>
                  <a:pt x="202552" y="392518"/>
                </a:lnTo>
                <a:lnTo>
                  <a:pt x="258542" y="384587"/>
                </a:lnTo>
                <a:lnTo>
                  <a:pt x="302747" y="363597"/>
                </a:lnTo>
                <a:lnTo>
                  <a:pt x="336395" y="333754"/>
                </a:lnTo>
                <a:lnTo>
                  <a:pt x="345484" y="320865"/>
                </a:lnTo>
                <a:lnTo>
                  <a:pt x="202552" y="320865"/>
                </a:lnTo>
                <a:lnTo>
                  <a:pt x="154590" y="311472"/>
                </a:lnTo>
                <a:lnTo>
                  <a:pt x="116782" y="285429"/>
                </a:lnTo>
                <a:lnTo>
                  <a:pt x="91995" y="245941"/>
                </a:lnTo>
                <a:lnTo>
                  <a:pt x="83096" y="196214"/>
                </a:lnTo>
                <a:lnTo>
                  <a:pt x="91995" y="146531"/>
                </a:lnTo>
                <a:lnTo>
                  <a:pt x="116782" y="107089"/>
                </a:lnTo>
                <a:lnTo>
                  <a:pt x="154590" y="81082"/>
                </a:lnTo>
                <a:lnTo>
                  <a:pt x="202552" y="71704"/>
                </a:lnTo>
                <a:lnTo>
                  <a:pt x="345975" y="71704"/>
                </a:lnTo>
                <a:lnTo>
                  <a:pt x="336395" y="58062"/>
                </a:lnTo>
                <a:lnTo>
                  <a:pt x="302747" y="28436"/>
                </a:lnTo>
                <a:lnTo>
                  <a:pt x="258542" y="7767"/>
                </a:lnTo>
                <a:lnTo>
                  <a:pt x="202552" y="0"/>
                </a:lnTo>
                <a:close/>
              </a:path>
              <a:path w="361314" h="393065">
                <a:moveTo>
                  <a:pt x="291299" y="265671"/>
                </a:moveTo>
                <a:lnTo>
                  <a:pt x="276170" y="287255"/>
                </a:lnTo>
                <a:lnTo>
                  <a:pt x="255474" y="304788"/>
                </a:lnTo>
                <a:lnTo>
                  <a:pt x="230504" y="316561"/>
                </a:lnTo>
                <a:lnTo>
                  <a:pt x="202552" y="320865"/>
                </a:lnTo>
                <a:lnTo>
                  <a:pt x="345484" y="320865"/>
                </a:lnTo>
                <a:lnTo>
                  <a:pt x="360718" y="299262"/>
                </a:lnTo>
                <a:lnTo>
                  <a:pt x="291299" y="265671"/>
                </a:lnTo>
                <a:close/>
              </a:path>
              <a:path w="361314" h="393065">
                <a:moveTo>
                  <a:pt x="345975" y="71704"/>
                </a:moveTo>
                <a:lnTo>
                  <a:pt x="202552" y="71704"/>
                </a:lnTo>
                <a:lnTo>
                  <a:pt x="230504" y="75997"/>
                </a:lnTo>
                <a:lnTo>
                  <a:pt x="255474" y="87747"/>
                </a:lnTo>
                <a:lnTo>
                  <a:pt x="276170" y="105254"/>
                </a:lnTo>
                <a:lnTo>
                  <a:pt x="291299" y="126822"/>
                </a:lnTo>
                <a:lnTo>
                  <a:pt x="360718" y="92697"/>
                </a:lnTo>
                <a:lnTo>
                  <a:pt x="345975" y="7170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52850" y="7535965"/>
            <a:ext cx="394335" cy="379730"/>
          </a:xfrm>
          <a:custGeom>
            <a:avLst/>
            <a:gdLst/>
            <a:ahLst/>
            <a:cxnLst/>
            <a:rect l="l" t="t" r="r" b="b"/>
            <a:pathLst>
              <a:path w="394335" h="379729">
                <a:moveTo>
                  <a:pt x="247522" y="0"/>
                </a:moveTo>
                <a:lnTo>
                  <a:pt x="146253" y="0"/>
                </a:lnTo>
                <a:lnTo>
                  <a:pt x="0" y="379475"/>
                </a:lnTo>
                <a:lnTo>
                  <a:pt x="91668" y="379475"/>
                </a:lnTo>
                <a:lnTo>
                  <a:pt x="115531" y="315137"/>
                </a:lnTo>
                <a:lnTo>
                  <a:pt x="368990" y="315137"/>
                </a:lnTo>
                <a:lnTo>
                  <a:pt x="341582" y="244030"/>
                </a:lnTo>
                <a:lnTo>
                  <a:pt x="137744" y="244030"/>
                </a:lnTo>
                <a:lnTo>
                  <a:pt x="196888" y="80784"/>
                </a:lnTo>
                <a:lnTo>
                  <a:pt x="278660" y="80784"/>
                </a:lnTo>
                <a:lnTo>
                  <a:pt x="247522" y="0"/>
                </a:lnTo>
                <a:close/>
              </a:path>
              <a:path w="394335" h="379729">
                <a:moveTo>
                  <a:pt x="368990" y="315137"/>
                </a:moveTo>
                <a:lnTo>
                  <a:pt x="278256" y="315137"/>
                </a:lnTo>
                <a:lnTo>
                  <a:pt x="302120" y="379475"/>
                </a:lnTo>
                <a:lnTo>
                  <a:pt x="393788" y="379475"/>
                </a:lnTo>
                <a:lnTo>
                  <a:pt x="368990" y="315137"/>
                </a:lnTo>
                <a:close/>
              </a:path>
              <a:path w="394335" h="379729">
                <a:moveTo>
                  <a:pt x="278660" y="80784"/>
                </a:moveTo>
                <a:lnTo>
                  <a:pt x="196888" y="80784"/>
                </a:lnTo>
                <a:lnTo>
                  <a:pt x="256082" y="244030"/>
                </a:lnTo>
                <a:lnTo>
                  <a:pt x="341582" y="244030"/>
                </a:lnTo>
                <a:lnTo>
                  <a:pt x="278660" y="8078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77320" y="7529713"/>
            <a:ext cx="363855" cy="393065"/>
          </a:xfrm>
          <a:custGeom>
            <a:avLst/>
            <a:gdLst/>
            <a:ahLst/>
            <a:cxnLst/>
            <a:rect l="l" t="t" r="r" b="b"/>
            <a:pathLst>
              <a:path w="363854" h="393065">
                <a:moveTo>
                  <a:pt x="202476" y="0"/>
                </a:moveTo>
                <a:lnTo>
                  <a:pt x="156154" y="4572"/>
                </a:lnTo>
                <a:lnTo>
                  <a:pt x="113577" y="17910"/>
                </a:lnTo>
                <a:lnTo>
                  <a:pt x="75976" y="39446"/>
                </a:lnTo>
                <a:lnTo>
                  <a:pt x="44585" y="68612"/>
                </a:lnTo>
                <a:lnTo>
                  <a:pt x="20637" y="104841"/>
                </a:lnTo>
                <a:lnTo>
                  <a:pt x="5364" y="147564"/>
                </a:lnTo>
                <a:lnTo>
                  <a:pt x="0" y="196214"/>
                </a:lnTo>
                <a:lnTo>
                  <a:pt x="5364" y="244710"/>
                </a:lnTo>
                <a:lnTo>
                  <a:pt x="20637" y="287383"/>
                </a:lnTo>
                <a:lnTo>
                  <a:pt x="44585" y="323638"/>
                </a:lnTo>
                <a:lnTo>
                  <a:pt x="75976" y="352877"/>
                </a:lnTo>
                <a:lnTo>
                  <a:pt x="113577" y="374502"/>
                </a:lnTo>
                <a:lnTo>
                  <a:pt x="156154" y="387915"/>
                </a:lnTo>
                <a:lnTo>
                  <a:pt x="202476" y="392518"/>
                </a:lnTo>
                <a:lnTo>
                  <a:pt x="251023" y="387494"/>
                </a:lnTo>
                <a:lnTo>
                  <a:pt x="294119" y="373192"/>
                </a:lnTo>
                <a:lnTo>
                  <a:pt x="331652" y="350770"/>
                </a:lnTo>
                <a:lnTo>
                  <a:pt x="363512" y="321386"/>
                </a:lnTo>
                <a:lnTo>
                  <a:pt x="363512" y="320865"/>
                </a:lnTo>
                <a:lnTo>
                  <a:pt x="202476" y="320865"/>
                </a:lnTo>
                <a:lnTo>
                  <a:pt x="154552" y="311472"/>
                </a:lnTo>
                <a:lnTo>
                  <a:pt x="116739" y="285429"/>
                </a:lnTo>
                <a:lnTo>
                  <a:pt x="91931" y="245941"/>
                </a:lnTo>
                <a:lnTo>
                  <a:pt x="83019" y="196214"/>
                </a:lnTo>
                <a:lnTo>
                  <a:pt x="91931" y="146531"/>
                </a:lnTo>
                <a:lnTo>
                  <a:pt x="116739" y="107089"/>
                </a:lnTo>
                <a:lnTo>
                  <a:pt x="154552" y="81082"/>
                </a:lnTo>
                <a:lnTo>
                  <a:pt x="202476" y="71704"/>
                </a:lnTo>
                <a:lnTo>
                  <a:pt x="348682" y="71704"/>
                </a:lnTo>
                <a:lnTo>
                  <a:pt x="333576" y="52549"/>
                </a:lnTo>
                <a:lnTo>
                  <a:pt x="299524" y="25520"/>
                </a:lnTo>
                <a:lnTo>
                  <a:pt x="256074" y="6921"/>
                </a:lnTo>
                <a:lnTo>
                  <a:pt x="202476" y="0"/>
                </a:lnTo>
                <a:close/>
              </a:path>
              <a:path w="363854" h="393065">
                <a:moveTo>
                  <a:pt x="363512" y="175780"/>
                </a:moveTo>
                <a:lnTo>
                  <a:pt x="182626" y="175780"/>
                </a:lnTo>
                <a:lnTo>
                  <a:pt x="182626" y="246303"/>
                </a:lnTo>
                <a:lnTo>
                  <a:pt x="282740" y="246303"/>
                </a:lnTo>
                <a:lnTo>
                  <a:pt x="282740" y="291833"/>
                </a:lnTo>
                <a:lnTo>
                  <a:pt x="268453" y="302370"/>
                </a:lnTo>
                <a:lnTo>
                  <a:pt x="249461" y="311683"/>
                </a:lnTo>
                <a:lnTo>
                  <a:pt x="227042" y="318329"/>
                </a:lnTo>
                <a:lnTo>
                  <a:pt x="202476" y="320865"/>
                </a:lnTo>
                <a:lnTo>
                  <a:pt x="363512" y="320865"/>
                </a:lnTo>
                <a:lnTo>
                  <a:pt x="363512" y="175780"/>
                </a:lnTo>
                <a:close/>
              </a:path>
              <a:path w="363854" h="393065">
                <a:moveTo>
                  <a:pt x="348682" y="71704"/>
                </a:moveTo>
                <a:lnTo>
                  <a:pt x="202476" y="71704"/>
                </a:lnTo>
                <a:lnTo>
                  <a:pt x="230879" y="75672"/>
                </a:lnTo>
                <a:lnTo>
                  <a:pt x="255792" y="86407"/>
                </a:lnTo>
                <a:lnTo>
                  <a:pt x="276526" y="102158"/>
                </a:lnTo>
                <a:lnTo>
                  <a:pt x="292392" y="121170"/>
                </a:lnTo>
                <a:lnTo>
                  <a:pt x="358978" y="84759"/>
                </a:lnTo>
                <a:lnTo>
                  <a:pt x="348682" y="7170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38104" y="7535961"/>
            <a:ext cx="342900" cy="386715"/>
          </a:xfrm>
          <a:custGeom>
            <a:avLst/>
            <a:gdLst/>
            <a:ahLst/>
            <a:cxnLst/>
            <a:rect l="l" t="t" r="r" b="b"/>
            <a:pathLst>
              <a:path w="342900" h="386715">
                <a:moveTo>
                  <a:pt x="81915" y="0"/>
                </a:moveTo>
                <a:lnTo>
                  <a:pt x="0" y="0"/>
                </a:lnTo>
                <a:lnTo>
                  <a:pt x="0" y="227571"/>
                </a:lnTo>
                <a:lnTo>
                  <a:pt x="4666" y="271923"/>
                </a:lnTo>
                <a:lnTo>
                  <a:pt x="18738" y="310439"/>
                </a:lnTo>
                <a:lnTo>
                  <a:pt x="42325" y="342125"/>
                </a:lnTo>
                <a:lnTo>
                  <a:pt x="75537" y="365988"/>
                </a:lnTo>
                <a:lnTo>
                  <a:pt x="118483" y="381034"/>
                </a:lnTo>
                <a:lnTo>
                  <a:pt x="171272" y="386270"/>
                </a:lnTo>
                <a:lnTo>
                  <a:pt x="224057" y="381034"/>
                </a:lnTo>
                <a:lnTo>
                  <a:pt x="266993" y="365988"/>
                </a:lnTo>
                <a:lnTo>
                  <a:pt x="300193" y="342125"/>
                </a:lnTo>
                <a:lnTo>
                  <a:pt x="320659" y="314617"/>
                </a:lnTo>
                <a:lnTo>
                  <a:pt x="171272" y="314617"/>
                </a:lnTo>
                <a:lnTo>
                  <a:pt x="132578" y="308098"/>
                </a:lnTo>
                <a:lnTo>
                  <a:pt x="104609" y="289787"/>
                </a:lnTo>
                <a:lnTo>
                  <a:pt x="87633" y="261547"/>
                </a:lnTo>
                <a:lnTo>
                  <a:pt x="81915" y="225247"/>
                </a:lnTo>
                <a:lnTo>
                  <a:pt x="81915" y="0"/>
                </a:lnTo>
                <a:close/>
              </a:path>
              <a:path w="342900" h="386715">
                <a:moveTo>
                  <a:pt x="342493" y="0"/>
                </a:moveTo>
                <a:lnTo>
                  <a:pt x="260019" y="0"/>
                </a:lnTo>
                <a:lnTo>
                  <a:pt x="260019" y="225247"/>
                </a:lnTo>
                <a:lnTo>
                  <a:pt x="254389" y="261547"/>
                </a:lnTo>
                <a:lnTo>
                  <a:pt x="237610" y="289787"/>
                </a:lnTo>
                <a:lnTo>
                  <a:pt x="209849" y="308098"/>
                </a:lnTo>
                <a:lnTo>
                  <a:pt x="171272" y="314617"/>
                </a:lnTo>
                <a:lnTo>
                  <a:pt x="320659" y="314617"/>
                </a:lnTo>
                <a:lnTo>
                  <a:pt x="323768" y="310439"/>
                </a:lnTo>
                <a:lnTo>
                  <a:pt x="337830" y="271923"/>
                </a:lnTo>
                <a:lnTo>
                  <a:pt x="342493" y="227571"/>
                </a:lnTo>
                <a:lnTo>
                  <a:pt x="342493" y="0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0079" y="7535965"/>
            <a:ext cx="393700" cy="379730"/>
          </a:xfrm>
          <a:custGeom>
            <a:avLst/>
            <a:gdLst/>
            <a:ahLst/>
            <a:cxnLst/>
            <a:rect l="l" t="t" r="r" b="b"/>
            <a:pathLst>
              <a:path w="393700" h="379729">
                <a:moveTo>
                  <a:pt x="247484" y="0"/>
                </a:moveTo>
                <a:lnTo>
                  <a:pt x="146215" y="0"/>
                </a:lnTo>
                <a:lnTo>
                  <a:pt x="0" y="379475"/>
                </a:lnTo>
                <a:lnTo>
                  <a:pt x="91567" y="379475"/>
                </a:lnTo>
                <a:lnTo>
                  <a:pt x="115468" y="315137"/>
                </a:lnTo>
                <a:lnTo>
                  <a:pt x="368888" y="315137"/>
                </a:lnTo>
                <a:lnTo>
                  <a:pt x="341495" y="244030"/>
                </a:lnTo>
                <a:lnTo>
                  <a:pt x="137718" y="244030"/>
                </a:lnTo>
                <a:lnTo>
                  <a:pt x="196900" y="80784"/>
                </a:lnTo>
                <a:lnTo>
                  <a:pt x="278606" y="80784"/>
                </a:lnTo>
                <a:lnTo>
                  <a:pt x="247484" y="0"/>
                </a:lnTo>
                <a:close/>
              </a:path>
              <a:path w="393700" h="379729">
                <a:moveTo>
                  <a:pt x="368888" y="315137"/>
                </a:moveTo>
                <a:lnTo>
                  <a:pt x="278218" y="315137"/>
                </a:lnTo>
                <a:lnTo>
                  <a:pt x="302082" y="379475"/>
                </a:lnTo>
                <a:lnTo>
                  <a:pt x="393674" y="379475"/>
                </a:lnTo>
                <a:lnTo>
                  <a:pt x="368888" y="315137"/>
                </a:lnTo>
                <a:close/>
              </a:path>
              <a:path w="393700" h="379729">
                <a:moveTo>
                  <a:pt x="278606" y="80784"/>
                </a:moveTo>
                <a:lnTo>
                  <a:pt x="196900" y="80784"/>
                </a:lnTo>
                <a:lnTo>
                  <a:pt x="256019" y="244030"/>
                </a:lnTo>
                <a:lnTo>
                  <a:pt x="341495" y="244030"/>
                </a:lnTo>
                <a:lnTo>
                  <a:pt x="278606" y="8078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12023" y="7975078"/>
            <a:ext cx="617855" cy="689610"/>
          </a:xfrm>
          <a:custGeom>
            <a:avLst/>
            <a:gdLst/>
            <a:ahLst/>
            <a:cxnLst/>
            <a:rect l="l" t="t" r="r" b="b"/>
            <a:pathLst>
              <a:path w="617854" h="689609">
                <a:moveTo>
                  <a:pt x="150926" y="0"/>
                </a:moveTo>
                <a:lnTo>
                  <a:pt x="0" y="0"/>
                </a:lnTo>
                <a:lnTo>
                  <a:pt x="0" y="689559"/>
                </a:lnTo>
                <a:lnTo>
                  <a:pt x="146799" y="689559"/>
                </a:lnTo>
                <a:lnTo>
                  <a:pt x="146799" y="239839"/>
                </a:lnTo>
                <a:lnTo>
                  <a:pt x="327826" y="239839"/>
                </a:lnTo>
                <a:lnTo>
                  <a:pt x="150926" y="0"/>
                </a:lnTo>
                <a:close/>
              </a:path>
              <a:path w="617854" h="689609">
                <a:moveTo>
                  <a:pt x="327826" y="239839"/>
                </a:moveTo>
                <a:lnTo>
                  <a:pt x="146799" y="239839"/>
                </a:lnTo>
                <a:lnTo>
                  <a:pt x="475564" y="689559"/>
                </a:lnTo>
                <a:lnTo>
                  <a:pt x="617232" y="689559"/>
                </a:lnTo>
                <a:lnTo>
                  <a:pt x="617232" y="433184"/>
                </a:lnTo>
                <a:lnTo>
                  <a:pt x="470433" y="433184"/>
                </a:lnTo>
                <a:lnTo>
                  <a:pt x="327826" y="239839"/>
                </a:lnTo>
                <a:close/>
              </a:path>
              <a:path w="617854" h="689609">
                <a:moveTo>
                  <a:pt x="617232" y="0"/>
                </a:moveTo>
                <a:lnTo>
                  <a:pt x="470433" y="0"/>
                </a:lnTo>
                <a:lnTo>
                  <a:pt x="470433" y="433184"/>
                </a:lnTo>
                <a:lnTo>
                  <a:pt x="617232" y="433184"/>
                </a:lnTo>
                <a:lnTo>
                  <a:pt x="617232" y="0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437812" y="7963705"/>
            <a:ext cx="720725" cy="713740"/>
          </a:xfrm>
          <a:custGeom>
            <a:avLst/>
            <a:gdLst/>
            <a:ahLst/>
            <a:cxnLst/>
            <a:rect l="l" t="t" r="r" b="b"/>
            <a:pathLst>
              <a:path w="720725" h="713740">
                <a:moveTo>
                  <a:pt x="360807" y="0"/>
                </a:moveTo>
                <a:lnTo>
                  <a:pt x="309834" y="3049"/>
                </a:lnTo>
                <a:lnTo>
                  <a:pt x="261562" y="11991"/>
                </a:lnTo>
                <a:lnTo>
                  <a:pt x="216321" y="26511"/>
                </a:lnTo>
                <a:lnTo>
                  <a:pt x="174441" y="46298"/>
                </a:lnTo>
                <a:lnTo>
                  <a:pt x="136252" y="71038"/>
                </a:lnTo>
                <a:lnTo>
                  <a:pt x="102084" y="100420"/>
                </a:lnTo>
                <a:lnTo>
                  <a:pt x="72267" y="134131"/>
                </a:lnTo>
                <a:lnTo>
                  <a:pt x="47131" y="171858"/>
                </a:lnTo>
                <a:lnTo>
                  <a:pt x="27006" y="213289"/>
                </a:lnTo>
                <a:lnTo>
                  <a:pt x="12222" y="258111"/>
                </a:lnTo>
                <a:lnTo>
                  <a:pt x="3110" y="306012"/>
                </a:lnTo>
                <a:lnTo>
                  <a:pt x="0" y="356679"/>
                </a:lnTo>
                <a:lnTo>
                  <a:pt x="3110" y="407349"/>
                </a:lnTo>
                <a:lnTo>
                  <a:pt x="12222" y="455251"/>
                </a:lnTo>
                <a:lnTo>
                  <a:pt x="27006" y="500073"/>
                </a:lnTo>
                <a:lnTo>
                  <a:pt x="47131" y="541503"/>
                </a:lnTo>
                <a:lnTo>
                  <a:pt x="72267" y="579228"/>
                </a:lnTo>
                <a:lnTo>
                  <a:pt x="102084" y="612936"/>
                </a:lnTo>
                <a:lnTo>
                  <a:pt x="136252" y="642316"/>
                </a:lnTo>
                <a:lnTo>
                  <a:pt x="174441" y="667054"/>
                </a:lnTo>
                <a:lnTo>
                  <a:pt x="216321" y="686838"/>
                </a:lnTo>
                <a:lnTo>
                  <a:pt x="261562" y="701356"/>
                </a:lnTo>
                <a:lnTo>
                  <a:pt x="309834" y="710296"/>
                </a:lnTo>
                <a:lnTo>
                  <a:pt x="360807" y="713346"/>
                </a:lnTo>
                <a:lnTo>
                  <a:pt x="411538" y="710296"/>
                </a:lnTo>
                <a:lnTo>
                  <a:pt x="459611" y="701356"/>
                </a:lnTo>
                <a:lnTo>
                  <a:pt x="504692" y="686838"/>
                </a:lnTo>
                <a:lnTo>
                  <a:pt x="546447" y="667054"/>
                </a:lnTo>
                <a:lnTo>
                  <a:pt x="584540" y="642316"/>
                </a:lnTo>
                <a:lnTo>
                  <a:pt x="618639" y="612936"/>
                </a:lnTo>
                <a:lnTo>
                  <a:pt x="645027" y="583057"/>
                </a:lnTo>
                <a:lnTo>
                  <a:pt x="360807" y="583057"/>
                </a:lnTo>
                <a:lnTo>
                  <a:pt x="314980" y="578588"/>
                </a:lnTo>
                <a:lnTo>
                  <a:pt x="273921" y="565714"/>
                </a:lnTo>
                <a:lnTo>
                  <a:pt x="238044" y="545234"/>
                </a:lnTo>
                <a:lnTo>
                  <a:pt x="207762" y="517945"/>
                </a:lnTo>
                <a:lnTo>
                  <a:pt x="183489" y="484647"/>
                </a:lnTo>
                <a:lnTo>
                  <a:pt x="165639" y="446138"/>
                </a:lnTo>
                <a:lnTo>
                  <a:pt x="154626" y="403215"/>
                </a:lnTo>
                <a:lnTo>
                  <a:pt x="150863" y="356679"/>
                </a:lnTo>
                <a:lnTo>
                  <a:pt x="154626" y="309846"/>
                </a:lnTo>
                <a:lnTo>
                  <a:pt x="165639" y="266782"/>
                </a:lnTo>
                <a:lnTo>
                  <a:pt x="183489" y="228251"/>
                </a:lnTo>
                <a:lnTo>
                  <a:pt x="207762" y="195014"/>
                </a:lnTo>
                <a:lnTo>
                  <a:pt x="238044" y="167836"/>
                </a:lnTo>
                <a:lnTo>
                  <a:pt x="273921" y="147478"/>
                </a:lnTo>
                <a:lnTo>
                  <a:pt x="314980" y="134704"/>
                </a:lnTo>
                <a:lnTo>
                  <a:pt x="360807" y="130276"/>
                </a:lnTo>
                <a:lnTo>
                  <a:pt x="645004" y="130276"/>
                </a:lnTo>
                <a:lnTo>
                  <a:pt x="618639" y="100420"/>
                </a:lnTo>
                <a:lnTo>
                  <a:pt x="584540" y="71038"/>
                </a:lnTo>
                <a:lnTo>
                  <a:pt x="546447" y="46298"/>
                </a:lnTo>
                <a:lnTo>
                  <a:pt x="504692" y="26511"/>
                </a:lnTo>
                <a:lnTo>
                  <a:pt x="459611" y="11991"/>
                </a:lnTo>
                <a:lnTo>
                  <a:pt x="411538" y="3049"/>
                </a:lnTo>
                <a:lnTo>
                  <a:pt x="360807" y="0"/>
                </a:lnTo>
                <a:close/>
              </a:path>
              <a:path w="720725" h="713740">
                <a:moveTo>
                  <a:pt x="645004" y="130276"/>
                </a:moveTo>
                <a:lnTo>
                  <a:pt x="360807" y="130276"/>
                </a:lnTo>
                <a:lnTo>
                  <a:pt x="406285" y="134704"/>
                </a:lnTo>
                <a:lnTo>
                  <a:pt x="447074" y="147478"/>
                </a:lnTo>
                <a:lnTo>
                  <a:pt x="482750" y="167836"/>
                </a:lnTo>
                <a:lnTo>
                  <a:pt x="512889" y="195014"/>
                </a:lnTo>
                <a:lnTo>
                  <a:pt x="537068" y="228251"/>
                </a:lnTo>
                <a:lnTo>
                  <a:pt x="554863" y="266782"/>
                </a:lnTo>
                <a:lnTo>
                  <a:pt x="565851" y="309846"/>
                </a:lnTo>
                <a:lnTo>
                  <a:pt x="569607" y="356679"/>
                </a:lnTo>
                <a:lnTo>
                  <a:pt x="565851" y="403215"/>
                </a:lnTo>
                <a:lnTo>
                  <a:pt x="554863" y="446138"/>
                </a:lnTo>
                <a:lnTo>
                  <a:pt x="537068" y="484647"/>
                </a:lnTo>
                <a:lnTo>
                  <a:pt x="512889" y="517945"/>
                </a:lnTo>
                <a:lnTo>
                  <a:pt x="482750" y="545234"/>
                </a:lnTo>
                <a:lnTo>
                  <a:pt x="447074" y="565714"/>
                </a:lnTo>
                <a:lnTo>
                  <a:pt x="406285" y="578588"/>
                </a:lnTo>
                <a:lnTo>
                  <a:pt x="360807" y="583057"/>
                </a:lnTo>
                <a:lnTo>
                  <a:pt x="645027" y="583057"/>
                </a:lnTo>
                <a:lnTo>
                  <a:pt x="673514" y="541503"/>
                </a:lnTo>
                <a:lnTo>
                  <a:pt x="693623" y="500073"/>
                </a:lnTo>
                <a:lnTo>
                  <a:pt x="708400" y="455251"/>
                </a:lnTo>
                <a:lnTo>
                  <a:pt x="717512" y="407349"/>
                </a:lnTo>
                <a:lnTo>
                  <a:pt x="720623" y="356679"/>
                </a:lnTo>
                <a:lnTo>
                  <a:pt x="717512" y="306012"/>
                </a:lnTo>
                <a:lnTo>
                  <a:pt x="708400" y="258111"/>
                </a:lnTo>
                <a:lnTo>
                  <a:pt x="693623" y="213289"/>
                </a:lnTo>
                <a:lnTo>
                  <a:pt x="673514" y="171858"/>
                </a:lnTo>
                <a:lnTo>
                  <a:pt x="648408" y="134131"/>
                </a:lnTo>
                <a:lnTo>
                  <a:pt x="645004" y="130276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45418" y="8008062"/>
            <a:ext cx="215900" cy="259079"/>
          </a:xfrm>
          <a:custGeom>
            <a:avLst/>
            <a:gdLst/>
            <a:ahLst/>
            <a:cxnLst/>
            <a:rect l="l" t="t" r="r" b="b"/>
            <a:pathLst>
              <a:path w="215900" h="259079">
                <a:moveTo>
                  <a:pt x="136131" y="0"/>
                </a:moveTo>
                <a:lnTo>
                  <a:pt x="0" y="0"/>
                </a:lnTo>
                <a:lnTo>
                  <a:pt x="0" y="258673"/>
                </a:lnTo>
                <a:lnTo>
                  <a:pt x="140398" y="258673"/>
                </a:lnTo>
                <a:lnTo>
                  <a:pt x="173108" y="253211"/>
                </a:lnTo>
                <a:lnTo>
                  <a:pt x="196656" y="238253"/>
                </a:lnTo>
                <a:lnTo>
                  <a:pt x="210893" y="215945"/>
                </a:lnTo>
                <a:lnTo>
                  <a:pt x="211895" y="210172"/>
                </a:lnTo>
                <a:lnTo>
                  <a:pt x="55079" y="210172"/>
                </a:lnTo>
                <a:lnTo>
                  <a:pt x="55079" y="151244"/>
                </a:lnTo>
                <a:lnTo>
                  <a:pt x="203977" y="151244"/>
                </a:lnTo>
                <a:lnTo>
                  <a:pt x="201310" y="146377"/>
                </a:lnTo>
                <a:lnTo>
                  <a:pt x="185549" y="132408"/>
                </a:lnTo>
                <a:lnTo>
                  <a:pt x="166014" y="125298"/>
                </a:lnTo>
                <a:lnTo>
                  <a:pt x="183282" y="118394"/>
                </a:lnTo>
                <a:lnTo>
                  <a:pt x="197461" y="105759"/>
                </a:lnTo>
                <a:lnTo>
                  <a:pt x="199082" y="102768"/>
                </a:lnTo>
                <a:lnTo>
                  <a:pt x="55079" y="102768"/>
                </a:lnTo>
                <a:lnTo>
                  <a:pt x="55079" y="48475"/>
                </a:lnTo>
                <a:lnTo>
                  <a:pt x="207292" y="48475"/>
                </a:lnTo>
                <a:lnTo>
                  <a:pt x="205886" y="41040"/>
                </a:lnTo>
                <a:lnTo>
                  <a:pt x="191839" y="20002"/>
                </a:lnTo>
                <a:lnTo>
                  <a:pt x="168554" y="5441"/>
                </a:lnTo>
                <a:lnTo>
                  <a:pt x="136131" y="0"/>
                </a:lnTo>
                <a:close/>
              </a:path>
              <a:path w="215900" h="259079">
                <a:moveTo>
                  <a:pt x="203977" y="151244"/>
                </a:moveTo>
                <a:lnTo>
                  <a:pt x="126415" y="151244"/>
                </a:lnTo>
                <a:lnTo>
                  <a:pt x="140579" y="153564"/>
                </a:lnTo>
                <a:lnTo>
                  <a:pt x="150925" y="159889"/>
                </a:lnTo>
                <a:lnTo>
                  <a:pt x="157267" y="169267"/>
                </a:lnTo>
                <a:lnTo>
                  <a:pt x="159423" y="180746"/>
                </a:lnTo>
                <a:lnTo>
                  <a:pt x="157160" y="193182"/>
                </a:lnTo>
                <a:lnTo>
                  <a:pt x="150639" y="202426"/>
                </a:lnTo>
                <a:lnTo>
                  <a:pt x="140258" y="208187"/>
                </a:lnTo>
                <a:lnTo>
                  <a:pt x="126415" y="210172"/>
                </a:lnTo>
                <a:lnTo>
                  <a:pt x="211895" y="210172"/>
                </a:lnTo>
                <a:lnTo>
                  <a:pt x="215671" y="188429"/>
                </a:lnTo>
                <a:lnTo>
                  <a:pt x="211837" y="165588"/>
                </a:lnTo>
                <a:lnTo>
                  <a:pt x="203977" y="151244"/>
                </a:lnTo>
                <a:close/>
              </a:path>
              <a:path w="215900" h="259079">
                <a:moveTo>
                  <a:pt x="207292" y="48475"/>
                </a:moveTo>
                <a:lnTo>
                  <a:pt x="124142" y="48475"/>
                </a:lnTo>
                <a:lnTo>
                  <a:pt x="136718" y="50480"/>
                </a:lnTo>
                <a:lnTo>
                  <a:pt x="146245" y="56084"/>
                </a:lnTo>
                <a:lnTo>
                  <a:pt x="152283" y="64672"/>
                </a:lnTo>
                <a:lnTo>
                  <a:pt x="154393" y="75628"/>
                </a:lnTo>
                <a:lnTo>
                  <a:pt x="152283" y="86887"/>
                </a:lnTo>
                <a:lnTo>
                  <a:pt x="146245" y="95437"/>
                </a:lnTo>
                <a:lnTo>
                  <a:pt x="136718" y="100867"/>
                </a:lnTo>
                <a:lnTo>
                  <a:pt x="124142" y="102768"/>
                </a:lnTo>
                <a:lnTo>
                  <a:pt x="199082" y="102768"/>
                </a:lnTo>
                <a:lnTo>
                  <a:pt x="207060" y="88047"/>
                </a:lnTo>
                <a:lnTo>
                  <a:pt x="210591" y="65912"/>
                </a:lnTo>
                <a:lnTo>
                  <a:pt x="207292" y="48475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480476" y="8008056"/>
            <a:ext cx="268605" cy="259079"/>
          </a:xfrm>
          <a:custGeom>
            <a:avLst/>
            <a:gdLst/>
            <a:ahLst/>
            <a:cxnLst/>
            <a:rect l="l" t="t" r="r" b="b"/>
            <a:pathLst>
              <a:path w="268604" h="259079">
                <a:moveTo>
                  <a:pt x="168694" y="0"/>
                </a:moveTo>
                <a:lnTo>
                  <a:pt x="99656" y="0"/>
                </a:lnTo>
                <a:lnTo>
                  <a:pt x="0" y="258673"/>
                </a:lnTo>
                <a:lnTo>
                  <a:pt x="62433" y="258673"/>
                </a:lnTo>
                <a:lnTo>
                  <a:pt x="78701" y="214858"/>
                </a:lnTo>
                <a:lnTo>
                  <a:pt x="251481" y="214858"/>
                </a:lnTo>
                <a:lnTo>
                  <a:pt x="232793" y="166357"/>
                </a:lnTo>
                <a:lnTo>
                  <a:pt x="93840" y="166357"/>
                </a:lnTo>
                <a:lnTo>
                  <a:pt x="134175" y="55067"/>
                </a:lnTo>
                <a:lnTo>
                  <a:pt x="189912" y="55067"/>
                </a:lnTo>
                <a:lnTo>
                  <a:pt x="168694" y="0"/>
                </a:lnTo>
                <a:close/>
              </a:path>
              <a:path w="268604" h="259079">
                <a:moveTo>
                  <a:pt x="251481" y="214858"/>
                </a:moveTo>
                <a:lnTo>
                  <a:pt x="189636" y="214858"/>
                </a:lnTo>
                <a:lnTo>
                  <a:pt x="205879" y="258673"/>
                </a:lnTo>
                <a:lnTo>
                  <a:pt x="268363" y="258673"/>
                </a:lnTo>
                <a:lnTo>
                  <a:pt x="251481" y="214858"/>
                </a:lnTo>
                <a:close/>
              </a:path>
              <a:path w="268604" h="259079">
                <a:moveTo>
                  <a:pt x="189912" y="55067"/>
                </a:moveTo>
                <a:lnTo>
                  <a:pt x="134175" y="55067"/>
                </a:lnTo>
                <a:lnTo>
                  <a:pt x="174497" y="166357"/>
                </a:lnTo>
                <a:lnTo>
                  <a:pt x="232793" y="166357"/>
                </a:lnTo>
                <a:lnTo>
                  <a:pt x="189912" y="55067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62400" y="8008053"/>
            <a:ext cx="161290" cy="263525"/>
          </a:xfrm>
          <a:custGeom>
            <a:avLst/>
            <a:gdLst/>
            <a:ahLst/>
            <a:cxnLst/>
            <a:rect l="l" t="t" r="r" b="b"/>
            <a:pathLst>
              <a:path w="161289" h="263525">
                <a:moveTo>
                  <a:pt x="24053" y="195834"/>
                </a:moveTo>
                <a:lnTo>
                  <a:pt x="0" y="237744"/>
                </a:lnTo>
                <a:lnTo>
                  <a:pt x="15040" y="249432"/>
                </a:lnTo>
                <a:lnTo>
                  <a:pt x="31983" y="257365"/>
                </a:lnTo>
                <a:lnTo>
                  <a:pt x="50390" y="261879"/>
                </a:lnTo>
                <a:lnTo>
                  <a:pt x="69824" y="263309"/>
                </a:lnTo>
                <a:lnTo>
                  <a:pt x="106314" y="257873"/>
                </a:lnTo>
                <a:lnTo>
                  <a:pt x="135156" y="241350"/>
                </a:lnTo>
                <a:lnTo>
                  <a:pt x="153413" y="214439"/>
                </a:lnTo>
                <a:lnTo>
                  <a:pt x="65163" y="214439"/>
                </a:lnTo>
                <a:lnTo>
                  <a:pt x="52625" y="212898"/>
                </a:lnTo>
                <a:lnTo>
                  <a:pt x="41684" y="208780"/>
                </a:lnTo>
                <a:lnTo>
                  <a:pt x="32206" y="202839"/>
                </a:lnTo>
                <a:lnTo>
                  <a:pt x="24053" y="195834"/>
                </a:lnTo>
                <a:close/>
              </a:path>
              <a:path w="161289" h="263525">
                <a:moveTo>
                  <a:pt x="160921" y="0"/>
                </a:moveTo>
                <a:lnTo>
                  <a:pt x="105486" y="0"/>
                </a:lnTo>
                <a:lnTo>
                  <a:pt x="105486" y="172948"/>
                </a:lnTo>
                <a:lnTo>
                  <a:pt x="102623" y="189900"/>
                </a:lnTo>
                <a:lnTo>
                  <a:pt x="94492" y="202999"/>
                </a:lnTo>
                <a:lnTo>
                  <a:pt x="81777" y="211446"/>
                </a:lnTo>
                <a:lnTo>
                  <a:pt x="65163" y="214439"/>
                </a:lnTo>
                <a:lnTo>
                  <a:pt x="153413" y="214439"/>
                </a:lnTo>
                <a:lnTo>
                  <a:pt x="154106" y="213417"/>
                </a:lnTo>
                <a:lnTo>
                  <a:pt x="160921" y="173748"/>
                </a:lnTo>
                <a:lnTo>
                  <a:pt x="160921" y="0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39250" y="8008056"/>
            <a:ext cx="268605" cy="259079"/>
          </a:xfrm>
          <a:custGeom>
            <a:avLst/>
            <a:gdLst/>
            <a:ahLst/>
            <a:cxnLst/>
            <a:rect l="l" t="t" r="r" b="b"/>
            <a:pathLst>
              <a:path w="268604" h="259079">
                <a:moveTo>
                  <a:pt x="168744" y="0"/>
                </a:moveTo>
                <a:lnTo>
                  <a:pt x="99656" y="0"/>
                </a:lnTo>
                <a:lnTo>
                  <a:pt x="0" y="258673"/>
                </a:lnTo>
                <a:lnTo>
                  <a:pt x="62433" y="258673"/>
                </a:lnTo>
                <a:lnTo>
                  <a:pt x="78752" y="214858"/>
                </a:lnTo>
                <a:lnTo>
                  <a:pt x="251500" y="214858"/>
                </a:lnTo>
                <a:lnTo>
                  <a:pt x="232819" y="166357"/>
                </a:lnTo>
                <a:lnTo>
                  <a:pt x="93852" y="166357"/>
                </a:lnTo>
                <a:lnTo>
                  <a:pt x="134175" y="55067"/>
                </a:lnTo>
                <a:lnTo>
                  <a:pt x="189954" y="55067"/>
                </a:lnTo>
                <a:lnTo>
                  <a:pt x="168744" y="0"/>
                </a:lnTo>
                <a:close/>
              </a:path>
              <a:path w="268604" h="259079">
                <a:moveTo>
                  <a:pt x="251500" y="214858"/>
                </a:moveTo>
                <a:lnTo>
                  <a:pt x="189649" y="214858"/>
                </a:lnTo>
                <a:lnTo>
                  <a:pt x="205917" y="258673"/>
                </a:lnTo>
                <a:lnTo>
                  <a:pt x="268376" y="258673"/>
                </a:lnTo>
                <a:lnTo>
                  <a:pt x="251500" y="214858"/>
                </a:lnTo>
                <a:close/>
              </a:path>
              <a:path w="268604" h="259079">
                <a:moveTo>
                  <a:pt x="189954" y="55067"/>
                </a:moveTo>
                <a:lnTo>
                  <a:pt x="134175" y="55067"/>
                </a:lnTo>
                <a:lnTo>
                  <a:pt x="174536" y="166357"/>
                </a:lnTo>
                <a:lnTo>
                  <a:pt x="232819" y="166357"/>
                </a:lnTo>
                <a:lnTo>
                  <a:pt x="189954" y="55067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39084" y="824260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846" y="0"/>
                </a:lnTo>
              </a:path>
            </a:pathLst>
          </a:custGeom>
          <a:ln w="48260">
            <a:solidFill>
              <a:srgbClr val="ED18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66802" y="800765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820"/>
                </a:lnTo>
              </a:path>
            </a:pathLst>
          </a:custGeom>
          <a:ln w="55435">
            <a:solidFill>
              <a:srgbClr val="ED18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23324" y="8003781"/>
            <a:ext cx="270510" cy="267970"/>
          </a:xfrm>
          <a:custGeom>
            <a:avLst/>
            <a:gdLst/>
            <a:ahLst/>
            <a:cxnLst/>
            <a:rect l="l" t="t" r="r" b="b"/>
            <a:pathLst>
              <a:path w="270510" h="267970">
                <a:moveTo>
                  <a:pt x="135356" y="0"/>
                </a:moveTo>
                <a:lnTo>
                  <a:pt x="91199" y="6432"/>
                </a:lnTo>
                <a:lnTo>
                  <a:pt x="53870" y="24647"/>
                </a:lnTo>
                <a:lnTo>
                  <a:pt x="25085" y="53023"/>
                </a:lnTo>
                <a:lnTo>
                  <a:pt x="6557" y="89937"/>
                </a:lnTo>
                <a:lnTo>
                  <a:pt x="0" y="133769"/>
                </a:lnTo>
                <a:lnTo>
                  <a:pt x="6557" y="177637"/>
                </a:lnTo>
                <a:lnTo>
                  <a:pt x="25085" y="214574"/>
                </a:lnTo>
                <a:lnTo>
                  <a:pt x="53870" y="242962"/>
                </a:lnTo>
                <a:lnTo>
                  <a:pt x="91199" y="261181"/>
                </a:lnTo>
                <a:lnTo>
                  <a:pt x="135356" y="267614"/>
                </a:lnTo>
                <a:lnTo>
                  <a:pt x="179327" y="261181"/>
                </a:lnTo>
                <a:lnTo>
                  <a:pt x="216543" y="242962"/>
                </a:lnTo>
                <a:lnTo>
                  <a:pt x="241051" y="218744"/>
                </a:lnTo>
                <a:lnTo>
                  <a:pt x="135356" y="218744"/>
                </a:lnTo>
                <a:lnTo>
                  <a:pt x="102769" y="212236"/>
                </a:lnTo>
                <a:lnTo>
                  <a:pt x="77970" y="194306"/>
                </a:lnTo>
                <a:lnTo>
                  <a:pt x="62188" y="167352"/>
                </a:lnTo>
                <a:lnTo>
                  <a:pt x="56654" y="133769"/>
                </a:lnTo>
                <a:lnTo>
                  <a:pt x="62188" y="100061"/>
                </a:lnTo>
                <a:lnTo>
                  <a:pt x="77970" y="73144"/>
                </a:lnTo>
                <a:lnTo>
                  <a:pt x="102769" y="55311"/>
                </a:lnTo>
                <a:lnTo>
                  <a:pt x="135356" y="48856"/>
                </a:lnTo>
                <a:lnTo>
                  <a:pt x="241053" y="48856"/>
                </a:lnTo>
                <a:lnTo>
                  <a:pt x="216543" y="24647"/>
                </a:lnTo>
                <a:lnTo>
                  <a:pt x="179327" y="6432"/>
                </a:lnTo>
                <a:lnTo>
                  <a:pt x="135356" y="0"/>
                </a:lnTo>
                <a:close/>
              </a:path>
              <a:path w="270510" h="267970">
                <a:moveTo>
                  <a:pt x="241053" y="48856"/>
                </a:moveTo>
                <a:lnTo>
                  <a:pt x="135356" y="48856"/>
                </a:lnTo>
                <a:lnTo>
                  <a:pt x="167709" y="55311"/>
                </a:lnTo>
                <a:lnTo>
                  <a:pt x="192401" y="73144"/>
                </a:lnTo>
                <a:lnTo>
                  <a:pt x="208154" y="100061"/>
                </a:lnTo>
                <a:lnTo>
                  <a:pt x="213690" y="133769"/>
                </a:lnTo>
                <a:lnTo>
                  <a:pt x="208154" y="167352"/>
                </a:lnTo>
                <a:lnTo>
                  <a:pt x="192401" y="194306"/>
                </a:lnTo>
                <a:lnTo>
                  <a:pt x="167709" y="212236"/>
                </a:lnTo>
                <a:lnTo>
                  <a:pt x="135356" y="218744"/>
                </a:lnTo>
                <a:lnTo>
                  <a:pt x="241051" y="218744"/>
                </a:lnTo>
                <a:lnTo>
                  <a:pt x="245271" y="214574"/>
                </a:lnTo>
                <a:lnTo>
                  <a:pt x="263778" y="177637"/>
                </a:lnTo>
                <a:lnTo>
                  <a:pt x="270332" y="133769"/>
                </a:lnTo>
                <a:lnTo>
                  <a:pt x="263778" y="89937"/>
                </a:lnTo>
                <a:lnTo>
                  <a:pt x="245271" y="53023"/>
                </a:lnTo>
                <a:lnTo>
                  <a:pt x="241053" y="48856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19626" y="8004183"/>
            <a:ext cx="213995" cy="267335"/>
          </a:xfrm>
          <a:custGeom>
            <a:avLst/>
            <a:gdLst/>
            <a:ahLst/>
            <a:cxnLst/>
            <a:rect l="l" t="t" r="r" b="b"/>
            <a:pathLst>
              <a:path w="213995" h="267334">
                <a:moveTo>
                  <a:pt x="30251" y="183019"/>
                </a:moveTo>
                <a:lnTo>
                  <a:pt x="0" y="226110"/>
                </a:lnTo>
                <a:lnTo>
                  <a:pt x="20484" y="242829"/>
                </a:lnTo>
                <a:lnTo>
                  <a:pt x="45477" y="255812"/>
                </a:lnTo>
                <a:lnTo>
                  <a:pt x="75268" y="264219"/>
                </a:lnTo>
                <a:lnTo>
                  <a:pt x="110147" y="267207"/>
                </a:lnTo>
                <a:lnTo>
                  <a:pt x="155584" y="260892"/>
                </a:lnTo>
                <a:lnTo>
                  <a:pt x="187912" y="243446"/>
                </a:lnTo>
                <a:lnTo>
                  <a:pt x="206360" y="218312"/>
                </a:lnTo>
                <a:lnTo>
                  <a:pt x="112445" y="218312"/>
                </a:lnTo>
                <a:lnTo>
                  <a:pt x="87128" y="215473"/>
                </a:lnTo>
                <a:lnTo>
                  <a:pt x="64819" y="207800"/>
                </a:lnTo>
                <a:lnTo>
                  <a:pt x="45774" y="196560"/>
                </a:lnTo>
                <a:lnTo>
                  <a:pt x="30251" y="183019"/>
                </a:lnTo>
                <a:close/>
              </a:path>
              <a:path w="213995" h="267334">
                <a:moveTo>
                  <a:pt x="106641" y="0"/>
                </a:moveTo>
                <a:lnTo>
                  <a:pt x="65630" y="6242"/>
                </a:lnTo>
                <a:lnTo>
                  <a:pt x="34755" y="23206"/>
                </a:lnTo>
                <a:lnTo>
                  <a:pt x="15292" y="48241"/>
                </a:lnTo>
                <a:lnTo>
                  <a:pt x="8521" y="78701"/>
                </a:lnTo>
                <a:lnTo>
                  <a:pt x="19553" y="117596"/>
                </a:lnTo>
                <a:lnTo>
                  <a:pt x="47133" y="140733"/>
                </a:lnTo>
                <a:lnTo>
                  <a:pt x="82988" y="153808"/>
                </a:lnTo>
                <a:lnTo>
                  <a:pt x="118842" y="162517"/>
                </a:lnTo>
                <a:lnTo>
                  <a:pt x="146422" y="172556"/>
                </a:lnTo>
                <a:lnTo>
                  <a:pt x="157454" y="189623"/>
                </a:lnTo>
                <a:lnTo>
                  <a:pt x="154731" y="200498"/>
                </a:lnTo>
                <a:lnTo>
                  <a:pt x="146442" y="209650"/>
                </a:lnTo>
                <a:lnTo>
                  <a:pt x="132406" y="215960"/>
                </a:lnTo>
                <a:lnTo>
                  <a:pt x="112445" y="218312"/>
                </a:lnTo>
                <a:lnTo>
                  <a:pt x="206360" y="218312"/>
                </a:lnTo>
                <a:lnTo>
                  <a:pt x="207234" y="217123"/>
                </a:lnTo>
                <a:lnTo>
                  <a:pt x="213652" y="184175"/>
                </a:lnTo>
                <a:lnTo>
                  <a:pt x="202652" y="145367"/>
                </a:lnTo>
                <a:lnTo>
                  <a:pt x="175155" y="121887"/>
                </a:lnTo>
                <a:lnTo>
                  <a:pt x="139407" y="108394"/>
                </a:lnTo>
                <a:lnTo>
                  <a:pt x="103660" y="99545"/>
                </a:lnTo>
                <a:lnTo>
                  <a:pt x="76162" y="89997"/>
                </a:lnTo>
                <a:lnTo>
                  <a:pt x="65163" y="74409"/>
                </a:lnTo>
                <a:lnTo>
                  <a:pt x="67587" y="63890"/>
                </a:lnTo>
                <a:lnTo>
                  <a:pt x="74663" y="55832"/>
                </a:lnTo>
                <a:lnTo>
                  <a:pt x="86102" y="50674"/>
                </a:lnTo>
                <a:lnTo>
                  <a:pt x="101612" y="48856"/>
                </a:lnTo>
                <a:lnTo>
                  <a:pt x="197908" y="48856"/>
                </a:lnTo>
                <a:lnTo>
                  <a:pt x="207467" y="36029"/>
                </a:lnTo>
                <a:lnTo>
                  <a:pt x="186687" y="20429"/>
                </a:lnTo>
                <a:lnTo>
                  <a:pt x="162864" y="9151"/>
                </a:lnTo>
                <a:lnTo>
                  <a:pt x="136136" y="2306"/>
                </a:lnTo>
                <a:lnTo>
                  <a:pt x="106641" y="0"/>
                </a:lnTo>
                <a:close/>
              </a:path>
              <a:path w="213995" h="267334">
                <a:moveTo>
                  <a:pt x="197908" y="48856"/>
                </a:moveTo>
                <a:lnTo>
                  <a:pt x="101612" y="48856"/>
                </a:lnTo>
                <a:lnTo>
                  <a:pt x="121547" y="50552"/>
                </a:lnTo>
                <a:lnTo>
                  <a:pt x="141255" y="55737"/>
                </a:lnTo>
                <a:lnTo>
                  <a:pt x="159944" y="64555"/>
                </a:lnTo>
                <a:lnTo>
                  <a:pt x="176822" y="77152"/>
                </a:lnTo>
                <a:lnTo>
                  <a:pt x="197908" y="48856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51294" y="8344645"/>
            <a:ext cx="265430" cy="318135"/>
          </a:xfrm>
          <a:custGeom>
            <a:avLst/>
            <a:gdLst/>
            <a:ahLst/>
            <a:cxnLst/>
            <a:rect l="l" t="t" r="r" b="b"/>
            <a:pathLst>
              <a:path w="265429" h="318134">
                <a:moveTo>
                  <a:pt x="167411" y="0"/>
                </a:moveTo>
                <a:lnTo>
                  <a:pt x="0" y="0"/>
                </a:lnTo>
                <a:lnTo>
                  <a:pt x="0" y="318058"/>
                </a:lnTo>
                <a:lnTo>
                  <a:pt x="172631" y="318058"/>
                </a:lnTo>
                <a:lnTo>
                  <a:pt x="212845" y="311347"/>
                </a:lnTo>
                <a:lnTo>
                  <a:pt x="241782" y="292969"/>
                </a:lnTo>
                <a:lnTo>
                  <a:pt x="259270" y="265562"/>
                </a:lnTo>
                <a:lnTo>
                  <a:pt x="260497" y="258495"/>
                </a:lnTo>
                <a:lnTo>
                  <a:pt x="67729" y="258495"/>
                </a:lnTo>
                <a:lnTo>
                  <a:pt x="67729" y="185991"/>
                </a:lnTo>
                <a:lnTo>
                  <a:pt x="250766" y="185991"/>
                </a:lnTo>
                <a:lnTo>
                  <a:pt x="247508" y="180036"/>
                </a:lnTo>
                <a:lnTo>
                  <a:pt x="228142" y="162841"/>
                </a:lnTo>
                <a:lnTo>
                  <a:pt x="204114" y="154038"/>
                </a:lnTo>
                <a:lnTo>
                  <a:pt x="225369" y="145579"/>
                </a:lnTo>
                <a:lnTo>
                  <a:pt x="242833" y="130057"/>
                </a:lnTo>
                <a:lnTo>
                  <a:pt x="244846" y="126352"/>
                </a:lnTo>
                <a:lnTo>
                  <a:pt x="67729" y="126352"/>
                </a:lnTo>
                <a:lnTo>
                  <a:pt x="67729" y="59601"/>
                </a:lnTo>
                <a:lnTo>
                  <a:pt x="254948" y="59601"/>
                </a:lnTo>
                <a:lnTo>
                  <a:pt x="253223" y="50502"/>
                </a:lnTo>
                <a:lnTo>
                  <a:pt x="235935" y="24625"/>
                </a:lnTo>
                <a:lnTo>
                  <a:pt x="207286" y="6701"/>
                </a:lnTo>
                <a:lnTo>
                  <a:pt x="167411" y="0"/>
                </a:lnTo>
                <a:close/>
              </a:path>
              <a:path w="265429" h="318134">
                <a:moveTo>
                  <a:pt x="250766" y="185991"/>
                </a:moveTo>
                <a:lnTo>
                  <a:pt x="155498" y="185991"/>
                </a:lnTo>
                <a:lnTo>
                  <a:pt x="172900" y="188830"/>
                </a:lnTo>
                <a:lnTo>
                  <a:pt x="185600" y="196581"/>
                </a:lnTo>
                <a:lnTo>
                  <a:pt x="193382" y="208092"/>
                </a:lnTo>
                <a:lnTo>
                  <a:pt x="196024" y="222211"/>
                </a:lnTo>
                <a:lnTo>
                  <a:pt x="193244" y="237552"/>
                </a:lnTo>
                <a:lnTo>
                  <a:pt x="185234" y="248950"/>
                </a:lnTo>
                <a:lnTo>
                  <a:pt x="172487" y="256050"/>
                </a:lnTo>
                <a:lnTo>
                  <a:pt x="155498" y="258495"/>
                </a:lnTo>
                <a:lnTo>
                  <a:pt x="260497" y="258495"/>
                </a:lnTo>
                <a:lnTo>
                  <a:pt x="265137" y="231762"/>
                </a:lnTo>
                <a:lnTo>
                  <a:pt x="260433" y="203664"/>
                </a:lnTo>
                <a:lnTo>
                  <a:pt x="250766" y="185991"/>
                </a:lnTo>
                <a:close/>
              </a:path>
              <a:path w="265429" h="318134">
                <a:moveTo>
                  <a:pt x="254948" y="59601"/>
                </a:moveTo>
                <a:lnTo>
                  <a:pt x="152628" y="59601"/>
                </a:lnTo>
                <a:lnTo>
                  <a:pt x="168100" y="62069"/>
                </a:lnTo>
                <a:lnTo>
                  <a:pt x="179814" y="68964"/>
                </a:lnTo>
                <a:lnTo>
                  <a:pt x="187234" y="79521"/>
                </a:lnTo>
                <a:lnTo>
                  <a:pt x="189826" y="92976"/>
                </a:lnTo>
                <a:lnTo>
                  <a:pt x="187234" y="106849"/>
                </a:lnTo>
                <a:lnTo>
                  <a:pt x="179814" y="117360"/>
                </a:lnTo>
                <a:lnTo>
                  <a:pt x="168100" y="124023"/>
                </a:lnTo>
                <a:lnTo>
                  <a:pt x="152628" y="126352"/>
                </a:lnTo>
                <a:lnTo>
                  <a:pt x="244846" y="126352"/>
                </a:lnTo>
                <a:lnTo>
                  <a:pt x="254663" y="108282"/>
                </a:lnTo>
                <a:lnTo>
                  <a:pt x="259016" y="81064"/>
                </a:lnTo>
                <a:lnTo>
                  <a:pt x="254948" y="59601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55562" y="8344646"/>
            <a:ext cx="258445" cy="318135"/>
          </a:xfrm>
          <a:custGeom>
            <a:avLst/>
            <a:gdLst/>
            <a:ahLst/>
            <a:cxnLst/>
            <a:rect l="l" t="t" r="r" b="b"/>
            <a:pathLst>
              <a:path w="258445" h="318134">
                <a:moveTo>
                  <a:pt x="148805" y="0"/>
                </a:moveTo>
                <a:lnTo>
                  <a:pt x="0" y="0"/>
                </a:lnTo>
                <a:lnTo>
                  <a:pt x="0" y="318058"/>
                </a:lnTo>
                <a:lnTo>
                  <a:pt x="67716" y="318058"/>
                </a:lnTo>
                <a:lnTo>
                  <a:pt x="67716" y="205066"/>
                </a:lnTo>
                <a:lnTo>
                  <a:pt x="190856" y="205066"/>
                </a:lnTo>
                <a:lnTo>
                  <a:pt x="186016" y="196926"/>
                </a:lnTo>
                <a:lnTo>
                  <a:pt x="211463" y="186632"/>
                </a:lnTo>
                <a:lnTo>
                  <a:pt x="233951" y="167647"/>
                </a:lnTo>
                <a:lnTo>
                  <a:pt x="246703" y="145440"/>
                </a:lnTo>
                <a:lnTo>
                  <a:pt x="67716" y="145440"/>
                </a:lnTo>
                <a:lnTo>
                  <a:pt x="67716" y="59601"/>
                </a:lnTo>
                <a:lnTo>
                  <a:pt x="247381" y="59601"/>
                </a:lnTo>
                <a:lnTo>
                  <a:pt x="227328" y="29098"/>
                </a:lnTo>
                <a:lnTo>
                  <a:pt x="193547" y="7708"/>
                </a:lnTo>
                <a:lnTo>
                  <a:pt x="148805" y="0"/>
                </a:lnTo>
                <a:close/>
              </a:path>
              <a:path w="258445" h="318134">
                <a:moveTo>
                  <a:pt x="190856" y="205066"/>
                </a:moveTo>
                <a:lnTo>
                  <a:pt x="117322" y="205066"/>
                </a:lnTo>
                <a:lnTo>
                  <a:pt x="179831" y="318058"/>
                </a:lnTo>
                <a:lnTo>
                  <a:pt x="258025" y="318058"/>
                </a:lnTo>
                <a:lnTo>
                  <a:pt x="190856" y="205066"/>
                </a:lnTo>
                <a:close/>
              </a:path>
              <a:path w="258445" h="318134">
                <a:moveTo>
                  <a:pt x="247381" y="59601"/>
                </a:moveTo>
                <a:lnTo>
                  <a:pt x="139230" y="59601"/>
                </a:lnTo>
                <a:lnTo>
                  <a:pt x="157895" y="62548"/>
                </a:lnTo>
                <a:lnTo>
                  <a:pt x="172881" y="70994"/>
                </a:lnTo>
                <a:lnTo>
                  <a:pt x="182853" y="84348"/>
                </a:lnTo>
                <a:lnTo>
                  <a:pt x="186474" y="102019"/>
                </a:lnTo>
                <a:lnTo>
                  <a:pt x="182853" y="120285"/>
                </a:lnTo>
                <a:lnTo>
                  <a:pt x="172881" y="133935"/>
                </a:lnTo>
                <a:lnTo>
                  <a:pt x="157895" y="142483"/>
                </a:lnTo>
                <a:lnTo>
                  <a:pt x="139230" y="145440"/>
                </a:lnTo>
                <a:lnTo>
                  <a:pt x="246703" y="145440"/>
                </a:lnTo>
                <a:lnTo>
                  <a:pt x="249998" y="139702"/>
                </a:lnTo>
                <a:lnTo>
                  <a:pt x="256120" y="102527"/>
                </a:lnTo>
                <a:lnTo>
                  <a:pt x="248677" y="61571"/>
                </a:lnTo>
                <a:lnTo>
                  <a:pt x="247381" y="59601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26748" y="8344644"/>
            <a:ext cx="330200" cy="318135"/>
          </a:xfrm>
          <a:custGeom>
            <a:avLst/>
            <a:gdLst/>
            <a:ahLst/>
            <a:cxnLst/>
            <a:rect l="l" t="t" r="r" b="b"/>
            <a:pathLst>
              <a:path w="330200" h="318134">
                <a:moveTo>
                  <a:pt x="207429" y="0"/>
                </a:moveTo>
                <a:lnTo>
                  <a:pt x="122542" y="0"/>
                </a:lnTo>
                <a:lnTo>
                  <a:pt x="0" y="318058"/>
                </a:lnTo>
                <a:lnTo>
                  <a:pt x="76758" y="318058"/>
                </a:lnTo>
                <a:lnTo>
                  <a:pt x="96773" y="264198"/>
                </a:lnTo>
                <a:lnTo>
                  <a:pt x="309219" y="264198"/>
                </a:lnTo>
                <a:lnTo>
                  <a:pt x="286256" y="204596"/>
                </a:lnTo>
                <a:lnTo>
                  <a:pt x="115354" y="204596"/>
                </a:lnTo>
                <a:lnTo>
                  <a:pt x="164947" y="67716"/>
                </a:lnTo>
                <a:lnTo>
                  <a:pt x="233519" y="67716"/>
                </a:lnTo>
                <a:lnTo>
                  <a:pt x="207429" y="0"/>
                </a:lnTo>
                <a:close/>
              </a:path>
              <a:path w="330200" h="318134">
                <a:moveTo>
                  <a:pt x="309219" y="264198"/>
                </a:moveTo>
                <a:lnTo>
                  <a:pt x="233197" y="264198"/>
                </a:lnTo>
                <a:lnTo>
                  <a:pt x="253225" y="318058"/>
                </a:lnTo>
                <a:lnTo>
                  <a:pt x="329971" y="318058"/>
                </a:lnTo>
                <a:lnTo>
                  <a:pt x="309219" y="264198"/>
                </a:lnTo>
                <a:close/>
              </a:path>
              <a:path w="330200" h="318134">
                <a:moveTo>
                  <a:pt x="233519" y="67716"/>
                </a:moveTo>
                <a:lnTo>
                  <a:pt x="164947" y="67716"/>
                </a:lnTo>
                <a:lnTo>
                  <a:pt x="214591" y="204596"/>
                </a:lnTo>
                <a:lnTo>
                  <a:pt x="286256" y="204596"/>
                </a:lnTo>
                <a:lnTo>
                  <a:pt x="233519" y="67716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2744" y="8344642"/>
            <a:ext cx="242570" cy="318135"/>
          </a:xfrm>
          <a:custGeom>
            <a:avLst/>
            <a:gdLst/>
            <a:ahLst/>
            <a:cxnLst/>
            <a:rect l="l" t="t" r="r" b="b"/>
            <a:pathLst>
              <a:path w="242570" h="318134">
                <a:moveTo>
                  <a:pt x="238912" y="0"/>
                </a:moveTo>
                <a:lnTo>
                  <a:pt x="0" y="0"/>
                </a:lnTo>
                <a:lnTo>
                  <a:pt x="0" y="59601"/>
                </a:lnTo>
                <a:lnTo>
                  <a:pt x="150202" y="59601"/>
                </a:lnTo>
                <a:lnTo>
                  <a:pt x="0" y="263245"/>
                </a:lnTo>
                <a:lnTo>
                  <a:pt x="0" y="318058"/>
                </a:lnTo>
                <a:lnTo>
                  <a:pt x="242252" y="318058"/>
                </a:lnTo>
                <a:lnTo>
                  <a:pt x="242252" y="258470"/>
                </a:lnTo>
                <a:lnTo>
                  <a:pt x="88709" y="258470"/>
                </a:lnTo>
                <a:lnTo>
                  <a:pt x="238912" y="54368"/>
                </a:lnTo>
                <a:lnTo>
                  <a:pt x="238912" y="0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22868" y="8339372"/>
            <a:ext cx="332740" cy="329565"/>
          </a:xfrm>
          <a:custGeom>
            <a:avLst/>
            <a:gdLst/>
            <a:ahLst/>
            <a:cxnLst/>
            <a:rect l="l" t="t" r="r" b="b"/>
            <a:pathLst>
              <a:path w="332739" h="329565">
                <a:moveTo>
                  <a:pt x="166420" y="0"/>
                </a:moveTo>
                <a:lnTo>
                  <a:pt x="120645" y="5531"/>
                </a:lnTo>
                <a:lnTo>
                  <a:pt x="80461" y="21358"/>
                </a:lnTo>
                <a:lnTo>
                  <a:pt x="47086" y="46328"/>
                </a:lnTo>
                <a:lnTo>
                  <a:pt x="21739" y="79289"/>
                </a:lnTo>
                <a:lnTo>
                  <a:pt x="5637" y="119090"/>
                </a:lnTo>
                <a:lnTo>
                  <a:pt x="0" y="164579"/>
                </a:lnTo>
                <a:lnTo>
                  <a:pt x="5637" y="210030"/>
                </a:lnTo>
                <a:lnTo>
                  <a:pt x="21739" y="249806"/>
                </a:lnTo>
                <a:lnTo>
                  <a:pt x="47086" y="282752"/>
                </a:lnTo>
                <a:lnTo>
                  <a:pt x="80461" y="307714"/>
                </a:lnTo>
                <a:lnTo>
                  <a:pt x="120645" y="323538"/>
                </a:lnTo>
                <a:lnTo>
                  <a:pt x="166420" y="329069"/>
                </a:lnTo>
                <a:lnTo>
                  <a:pt x="211998" y="323538"/>
                </a:lnTo>
                <a:lnTo>
                  <a:pt x="252049" y="307714"/>
                </a:lnTo>
                <a:lnTo>
                  <a:pt x="285343" y="282752"/>
                </a:lnTo>
                <a:lnTo>
                  <a:pt x="295908" y="268998"/>
                </a:lnTo>
                <a:lnTo>
                  <a:pt x="166420" y="268998"/>
                </a:lnTo>
                <a:lnTo>
                  <a:pt x="126347" y="260996"/>
                </a:lnTo>
                <a:lnTo>
                  <a:pt x="95840" y="238958"/>
                </a:lnTo>
                <a:lnTo>
                  <a:pt x="76420" y="205835"/>
                </a:lnTo>
                <a:lnTo>
                  <a:pt x="69608" y="164579"/>
                </a:lnTo>
                <a:lnTo>
                  <a:pt x="76420" y="123099"/>
                </a:lnTo>
                <a:lnTo>
                  <a:pt x="95840" y="89992"/>
                </a:lnTo>
                <a:lnTo>
                  <a:pt x="126347" y="68067"/>
                </a:lnTo>
                <a:lnTo>
                  <a:pt x="166420" y="60134"/>
                </a:lnTo>
                <a:lnTo>
                  <a:pt x="295943" y="60134"/>
                </a:lnTo>
                <a:lnTo>
                  <a:pt x="285343" y="46328"/>
                </a:lnTo>
                <a:lnTo>
                  <a:pt x="252049" y="21358"/>
                </a:lnTo>
                <a:lnTo>
                  <a:pt x="211998" y="5531"/>
                </a:lnTo>
                <a:lnTo>
                  <a:pt x="166420" y="0"/>
                </a:lnTo>
                <a:close/>
              </a:path>
              <a:path w="332739" h="329565">
                <a:moveTo>
                  <a:pt x="295943" y="60134"/>
                </a:moveTo>
                <a:lnTo>
                  <a:pt x="166420" y="60134"/>
                </a:lnTo>
                <a:lnTo>
                  <a:pt x="206220" y="68067"/>
                </a:lnTo>
                <a:lnTo>
                  <a:pt x="236583" y="89992"/>
                </a:lnTo>
                <a:lnTo>
                  <a:pt x="255948" y="123099"/>
                </a:lnTo>
                <a:lnTo>
                  <a:pt x="262750" y="164579"/>
                </a:lnTo>
                <a:lnTo>
                  <a:pt x="255948" y="205835"/>
                </a:lnTo>
                <a:lnTo>
                  <a:pt x="236583" y="238958"/>
                </a:lnTo>
                <a:lnTo>
                  <a:pt x="206220" y="260996"/>
                </a:lnTo>
                <a:lnTo>
                  <a:pt x="166420" y="268998"/>
                </a:lnTo>
                <a:lnTo>
                  <a:pt x="295908" y="268998"/>
                </a:lnTo>
                <a:lnTo>
                  <a:pt x="310649" y="249806"/>
                </a:lnTo>
                <a:lnTo>
                  <a:pt x="326735" y="210030"/>
                </a:lnTo>
                <a:lnTo>
                  <a:pt x="332371" y="164579"/>
                </a:lnTo>
                <a:lnTo>
                  <a:pt x="326735" y="119090"/>
                </a:lnTo>
                <a:lnTo>
                  <a:pt x="310649" y="79289"/>
                </a:lnTo>
                <a:lnTo>
                  <a:pt x="295943" y="60134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769086" y="8339863"/>
            <a:ext cx="262890" cy="328930"/>
          </a:xfrm>
          <a:custGeom>
            <a:avLst/>
            <a:gdLst/>
            <a:ahLst/>
            <a:cxnLst/>
            <a:rect l="l" t="t" r="r" b="b"/>
            <a:pathLst>
              <a:path w="262889" h="328929">
                <a:moveTo>
                  <a:pt x="37172" y="225107"/>
                </a:moveTo>
                <a:lnTo>
                  <a:pt x="0" y="278028"/>
                </a:lnTo>
                <a:lnTo>
                  <a:pt x="25194" y="298598"/>
                </a:lnTo>
                <a:lnTo>
                  <a:pt x="55914" y="314556"/>
                </a:lnTo>
                <a:lnTo>
                  <a:pt x="92536" y="324880"/>
                </a:lnTo>
                <a:lnTo>
                  <a:pt x="135432" y="328549"/>
                </a:lnTo>
                <a:lnTo>
                  <a:pt x="191336" y="320788"/>
                </a:lnTo>
                <a:lnTo>
                  <a:pt x="231100" y="299354"/>
                </a:lnTo>
                <a:lnTo>
                  <a:pt x="253770" y="268503"/>
                </a:lnTo>
                <a:lnTo>
                  <a:pt x="138290" y="268503"/>
                </a:lnTo>
                <a:lnTo>
                  <a:pt x="107145" y="265007"/>
                </a:lnTo>
                <a:lnTo>
                  <a:pt x="79702" y="255563"/>
                </a:lnTo>
                <a:lnTo>
                  <a:pt x="56272" y="241741"/>
                </a:lnTo>
                <a:lnTo>
                  <a:pt x="37172" y="225107"/>
                </a:lnTo>
                <a:close/>
              </a:path>
              <a:path w="262889" h="328929">
                <a:moveTo>
                  <a:pt x="131114" y="0"/>
                </a:moveTo>
                <a:lnTo>
                  <a:pt x="80708" y="7685"/>
                </a:lnTo>
                <a:lnTo>
                  <a:pt x="42759" y="28562"/>
                </a:lnTo>
                <a:lnTo>
                  <a:pt x="18838" y="59364"/>
                </a:lnTo>
                <a:lnTo>
                  <a:pt x="10515" y="96824"/>
                </a:lnTo>
                <a:lnTo>
                  <a:pt x="20658" y="139182"/>
                </a:lnTo>
                <a:lnTo>
                  <a:pt x="46817" y="166556"/>
                </a:lnTo>
                <a:lnTo>
                  <a:pt x="82584" y="183362"/>
                </a:lnTo>
                <a:lnTo>
                  <a:pt x="121555" y="194015"/>
                </a:lnTo>
                <a:lnTo>
                  <a:pt x="157322" y="202931"/>
                </a:lnTo>
                <a:lnTo>
                  <a:pt x="183481" y="214524"/>
                </a:lnTo>
                <a:lnTo>
                  <a:pt x="193624" y="233210"/>
                </a:lnTo>
                <a:lnTo>
                  <a:pt x="190278" y="246568"/>
                </a:lnTo>
                <a:lnTo>
                  <a:pt x="180092" y="257829"/>
                </a:lnTo>
                <a:lnTo>
                  <a:pt x="162838" y="265603"/>
                </a:lnTo>
                <a:lnTo>
                  <a:pt x="138290" y="268503"/>
                </a:lnTo>
                <a:lnTo>
                  <a:pt x="253770" y="268503"/>
                </a:lnTo>
                <a:lnTo>
                  <a:pt x="254860" y="267019"/>
                </a:lnTo>
                <a:lnTo>
                  <a:pt x="262750" y="226555"/>
                </a:lnTo>
                <a:lnTo>
                  <a:pt x="252632" y="184304"/>
                </a:lnTo>
                <a:lnTo>
                  <a:pt x="226539" y="156607"/>
                </a:lnTo>
                <a:lnTo>
                  <a:pt x="190861" y="139325"/>
                </a:lnTo>
                <a:lnTo>
                  <a:pt x="151987" y="128318"/>
                </a:lnTo>
                <a:lnTo>
                  <a:pt x="116309" y="119449"/>
                </a:lnTo>
                <a:lnTo>
                  <a:pt x="90216" y="108578"/>
                </a:lnTo>
                <a:lnTo>
                  <a:pt x="80098" y="91567"/>
                </a:lnTo>
                <a:lnTo>
                  <a:pt x="83083" y="78598"/>
                </a:lnTo>
                <a:lnTo>
                  <a:pt x="91792" y="68665"/>
                </a:lnTo>
                <a:lnTo>
                  <a:pt x="105859" y="62309"/>
                </a:lnTo>
                <a:lnTo>
                  <a:pt x="124917" y="60071"/>
                </a:lnTo>
                <a:lnTo>
                  <a:pt x="243425" y="60071"/>
                </a:lnTo>
                <a:lnTo>
                  <a:pt x="255117" y="44373"/>
                </a:lnTo>
                <a:lnTo>
                  <a:pt x="229569" y="25149"/>
                </a:lnTo>
                <a:lnTo>
                  <a:pt x="200269" y="11261"/>
                </a:lnTo>
                <a:lnTo>
                  <a:pt x="167392" y="2836"/>
                </a:lnTo>
                <a:lnTo>
                  <a:pt x="131114" y="0"/>
                </a:lnTo>
                <a:close/>
              </a:path>
              <a:path w="262889" h="328929">
                <a:moveTo>
                  <a:pt x="243425" y="60071"/>
                </a:moveTo>
                <a:lnTo>
                  <a:pt x="124917" y="60071"/>
                </a:lnTo>
                <a:lnTo>
                  <a:pt x="149441" y="62159"/>
                </a:lnTo>
                <a:lnTo>
                  <a:pt x="173693" y="68543"/>
                </a:lnTo>
                <a:lnTo>
                  <a:pt x="196699" y="79396"/>
                </a:lnTo>
                <a:lnTo>
                  <a:pt x="217487" y="94894"/>
                </a:lnTo>
                <a:lnTo>
                  <a:pt x="243425" y="60071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82696" y="7540004"/>
            <a:ext cx="1000125" cy="1123950"/>
          </a:xfrm>
          <a:custGeom>
            <a:avLst/>
            <a:gdLst/>
            <a:ahLst/>
            <a:cxnLst/>
            <a:rect l="l" t="t" r="r" b="b"/>
            <a:pathLst>
              <a:path w="1000125" h="1123950">
                <a:moveTo>
                  <a:pt x="486067" y="0"/>
                </a:moveTo>
                <a:lnTo>
                  <a:pt x="302158" y="0"/>
                </a:lnTo>
                <a:lnTo>
                  <a:pt x="88049" y="1123734"/>
                </a:lnTo>
                <a:lnTo>
                  <a:pt x="271945" y="1123734"/>
                </a:lnTo>
                <a:lnTo>
                  <a:pt x="486067" y="0"/>
                </a:lnTo>
                <a:close/>
              </a:path>
              <a:path w="1000125" h="1123950">
                <a:moveTo>
                  <a:pt x="895299" y="0"/>
                </a:moveTo>
                <a:lnTo>
                  <a:pt x="711365" y="0"/>
                </a:lnTo>
                <a:lnTo>
                  <a:pt x="497255" y="1123734"/>
                </a:lnTo>
                <a:lnTo>
                  <a:pt x="681139" y="1123734"/>
                </a:lnTo>
                <a:lnTo>
                  <a:pt x="895299" y="0"/>
                </a:lnTo>
                <a:close/>
              </a:path>
              <a:path w="1000125" h="1123950">
                <a:moveTo>
                  <a:pt x="172279" y="681659"/>
                </a:moveTo>
                <a:lnTo>
                  <a:pt x="0" y="681659"/>
                </a:lnTo>
                <a:lnTo>
                  <a:pt x="0" y="850912"/>
                </a:lnTo>
                <a:lnTo>
                  <a:pt x="140030" y="850912"/>
                </a:lnTo>
                <a:lnTo>
                  <a:pt x="172279" y="681659"/>
                </a:lnTo>
                <a:close/>
              </a:path>
              <a:path w="1000125" h="1123950">
                <a:moveTo>
                  <a:pt x="581485" y="681659"/>
                </a:moveTo>
                <a:lnTo>
                  <a:pt x="356180" y="681659"/>
                </a:lnTo>
                <a:lnTo>
                  <a:pt x="323929" y="850912"/>
                </a:lnTo>
                <a:lnTo>
                  <a:pt x="549237" y="850912"/>
                </a:lnTo>
                <a:lnTo>
                  <a:pt x="581485" y="681659"/>
                </a:lnTo>
                <a:close/>
              </a:path>
              <a:path w="1000125" h="1123950">
                <a:moveTo>
                  <a:pt x="948829" y="681659"/>
                </a:moveTo>
                <a:lnTo>
                  <a:pt x="765389" y="681659"/>
                </a:lnTo>
                <a:lnTo>
                  <a:pt x="733133" y="850912"/>
                </a:lnTo>
                <a:lnTo>
                  <a:pt x="948829" y="850912"/>
                </a:lnTo>
                <a:lnTo>
                  <a:pt x="948829" y="681659"/>
                </a:lnTo>
                <a:close/>
              </a:path>
              <a:path w="1000125" h="1123950">
                <a:moveTo>
                  <a:pt x="250183" y="272783"/>
                </a:moveTo>
                <a:lnTo>
                  <a:pt x="50927" y="272783"/>
                </a:lnTo>
                <a:lnTo>
                  <a:pt x="50927" y="442074"/>
                </a:lnTo>
                <a:lnTo>
                  <a:pt x="217928" y="442074"/>
                </a:lnTo>
                <a:lnTo>
                  <a:pt x="250183" y="272783"/>
                </a:lnTo>
                <a:close/>
              </a:path>
              <a:path w="1000125" h="1123950">
                <a:moveTo>
                  <a:pt x="659390" y="272783"/>
                </a:moveTo>
                <a:lnTo>
                  <a:pt x="434089" y="272783"/>
                </a:lnTo>
                <a:lnTo>
                  <a:pt x="401832" y="442074"/>
                </a:lnTo>
                <a:lnTo>
                  <a:pt x="627135" y="442074"/>
                </a:lnTo>
                <a:lnTo>
                  <a:pt x="659390" y="272783"/>
                </a:lnTo>
                <a:close/>
              </a:path>
              <a:path w="1000125" h="1123950">
                <a:moveTo>
                  <a:pt x="999744" y="272783"/>
                </a:moveTo>
                <a:lnTo>
                  <a:pt x="843312" y="272783"/>
                </a:lnTo>
                <a:lnTo>
                  <a:pt x="811049" y="442074"/>
                </a:lnTo>
                <a:lnTo>
                  <a:pt x="999744" y="442074"/>
                </a:lnTo>
                <a:lnTo>
                  <a:pt x="999744" y="272783"/>
                </a:lnTo>
                <a:close/>
              </a:path>
            </a:pathLst>
          </a:custGeom>
          <a:solidFill>
            <a:srgbClr val="ED1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137034" y="9353550"/>
            <a:ext cx="39516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solidFill>
                  <a:srgbClr val="426CB2"/>
                </a:solidFill>
                <a:latin typeface="Lucida Sans"/>
                <a:cs typeface="Lucida Sans"/>
              </a:rPr>
              <a:t>Síguenos </a:t>
            </a:r>
            <a:r>
              <a:rPr sz="1200" spc="-30" dirty="0">
                <a:solidFill>
                  <a:srgbClr val="426CB2"/>
                </a:solidFill>
                <a:latin typeface="Lucida Sans"/>
                <a:cs typeface="Lucida Sans"/>
              </a:rPr>
              <a:t>a </a:t>
            </a:r>
            <a:r>
              <a:rPr sz="1200" spc="-50" dirty="0">
                <a:solidFill>
                  <a:srgbClr val="426CB2"/>
                </a:solidFill>
                <a:latin typeface="Lucida Sans"/>
                <a:cs typeface="Lucida Sans"/>
              </a:rPr>
              <a:t>través </a:t>
            </a:r>
            <a:r>
              <a:rPr sz="1200" spc="-30" dirty="0">
                <a:solidFill>
                  <a:srgbClr val="426CB2"/>
                </a:solidFill>
                <a:latin typeface="Lucida Sans"/>
                <a:cs typeface="Lucida Sans"/>
              </a:rPr>
              <a:t>de </a:t>
            </a:r>
            <a:r>
              <a:rPr sz="1200" spc="-75" dirty="0">
                <a:solidFill>
                  <a:srgbClr val="426CB2"/>
                </a:solidFill>
                <a:latin typeface="Lucida Sans"/>
                <a:cs typeface="Lucida Sans"/>
              </a:rPr>
              <a:t>Instagram</a:t>
            </a:r>
            <a:r>
              <a:rPr sz="1200" spc="-250" dirty="0">
                <a:solidFill>
                  <a:srgbClr val="426CB2"/>
                </a:solidFill>
                <a:latin typeface="Lucida Sans"/>
                <a:cs typeface="Lucida Sans"/>
              </a:rPr>
              <a:t> </a:t>
            </a:r>
            <a:r>
              <a:rPr sz="1200" spc="-65" dirty="0">
                <a:solidFill>
                  <a:srgbClr val="426CB2"/>
                </a:solidFill>
                <a:latin typeface="Lucida Sans"/>
                <a:cs typeface="Lucida Sans"/>
              </a:rPr>
              <a:t>@equipo_multidisciplinario</a:t>
            </a:r>
            <a:endParaRPr sz="12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5E5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596</Words>
  <Application>Microsoft Office PowerPoint</Application>
  <PresentationFormat>Personalizado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BoletinSep</dc:title>
  <dc:creator>usuar</dc:creator>
  <cp:lastModifiedBy>usuario0192@outlook.es</cp:lastModifiedBy>
  <cp:revision>2</cp:revision>
  <dcterms:created xsi:type="dcterms:W3CDTF">2020-09-05T17:34:24Z</dcterms:created>
  <dcterms:modified xsi:type="dcterms:W3CDTF">2020-09-05T17:38:42Z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2020-09-01T00:00:00Z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2020-09-05T00:00:00Z</vt:filetime>
  </property>
</Properties>
</file>