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8F82D-9F55-45B3-9C20-8105D65D1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000" b="1" i="1" dirty="0"/>
              <a:t>VOCACIÓN PROFESIONAL</a:t>
            </a:r>
            <a:endParaRPr lang="es-CL" sz="8000" b="1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7072B5-C076-4234-943A-8D2986E35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400" b="1" i="1" dirty="0">
                <a:solidFill>
                  <a:srgbClr val="FFFF00"/>
                </a:solidFill>
              </a:rPr>
              <a:t>“Acercándome hacia mi futura profesión”</a:t>
            </a:r>
            <a:endParaRPr lang="es-CL" sz="4400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Orientación vocacional y académica de los estudiantes de enseñanza media">
            <a:extLst>
              <a:ext uri="{FF2B5EF4-FFF2-40B4-BE49-F238E27FC236}">
                <a16:creationId xmlns:a16="http://schemas.microsoft.com/office/drawing/2014/main" id="{4F213839-7FFC-4BEA-81F5-0D0217BF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702" y="0"/>
            <a:ext cx="43497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181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B3C64E0-0520-4D1E-A995-ED5C622D3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64892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729FEB4-6D1C-40CA-A999-7547F0AA9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0062"/>
          </a:xfrm>
        </p:spPr>
      </p:pic>
    </p:spTree>
    <p:extLst>
      <p:ext uri="{BB962C8B-B14F-4D97-AF65-F5344CB8AC3E}">
        <p14:creationId xmlns:p14="http://schemas.microsoft.com/office/powerpoint/2010/main" val="4088648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A797D-F3F7-41AB-B424-76E18924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52" y="1"/>
            <a:ext cx="10972800" cy="1285460"/>
          </a:xfrm>
        </p:spPr>
        <p:txBody>
          <a:bodyPr/>
          <a:lstStyle/>
          <a:p>
            <a:r>
              <a:rPr lang="es-CL" b="1" dirty="0"/>
              <a:t>TE INVITAMOS A TRABAJAR  LA CÁPSULA </a:t>
            </a:r>
            <a:r>
              <a:rPr lang="es-CL" b="1" dirty="0" err="1"/>
              <a:t>n°</a:t>
            </a:r>
            <a:r>
              <a:rPr lang="es-CL" b="1" dirty="0"/>
              <a:t> 7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97E0B0E-AAAF-499D-8A29-523726F061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4956" y="740555"/>
            <a:ext cx="2311944" cy="5731564"/>
          </a:xfr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ADDB2AD-EDDA-4769-98DF-317CD1894B57}"/>
              </a:ext>
            </a:extLst>
          </p:cNvPr>
          <p:cNvSpPr txBox="1"/>
          <p:nvPr/>
        </p:nvSpPr>
        <p:spPr>
          <a:xfrm>
            <a:off x="498682" y="900212"/>
            <a:ext cx="9262104" cy="5412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s-CL" b="1" kern="1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 Ojanguren, plantea 4 pasos a considerar para buscar tu vocación.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b="1" kern="18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PASOS PARA ENCONTRAR LA VOCACIÓN: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CL" sz="18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.-Encuentra tus talentos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talento es una aptitud con la que has nacido que te permite hacer algo bien de forma natural.. 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2.-</a:t>
            </a:r>
            <a:r>
              <a:rPr lang="es-CL" sz="18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Encuentra los contextos donde brillar (tu pasión)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 talentos se expresan siempre en contextos. Ejemplo, si tengo oratoria,</a:t>
            </a:r>
            <a:r>
              <a:rPr lang="es-CL" sz="1800" b="1" i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puedo utilizarla con mis hijos, con mis alumnos, en una negociación con un cliente, en una conferencia o en un debate con un amigo. 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3.-</a:t>
            </a:r>
            <a:r>
              <a:rPr lang="es-CL" sz="18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Resuelve problemas que merezcan la pena ser resueltos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vocación profesional te conecta con algo más grande que la tarea que ejecutas, más grande incluso que uno mismo. Debes preguntarte: ¿qué puede mejorarse en el mundo y cómo puedo poner mis pasiones al servicio de esa causa?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4.-</a:t>
            </a:r>
            <a:r>
              <a:rPr lang="es-CL" sz="18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Honra lo que es importante en tu vida.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Mientras descubres tu vocación no puedes desatenderte por el camino. 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18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Vocación es sinónimo de disfrutar y de sentir que tu vida es una experiencia amable, siempre. Así, las personas que han encontrado su vocación no diferencian entre su vida profesional y su vida personal: han llegado a la conclusión de que son todo una.</a:t>
            </a: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40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BE7A8B2-8A8D-4DAE-9ECB-E9BE91CDA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243" y="1007165"/>
            <a:ext cx="4426227" cy="564468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E8A797D-F3F7-41AB-B424-76E18924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52" y="1"/>
            <a:ext cx="10972800" cy="1285460"/>
          </a:xfrm>
        </p:spPr>
        <p:txBody>
          <a:bodyPr/>
          <a:lstStyle/>
          <a:p>
            <a:r>
              <a:rPr lang="es-CL" b="1" dirty="0"/>
              <a:t>TRABAJANDO CÁPSULA </a:t>
            </a:r>
            <a:r>
              <a:rPr lang="es-CL" b="1" dirty="0" err="1"/>
              <a:t>n°</a:t>
            </a:r>
            <a:r>
              <a:rPr lang="es-CL" b="1" dirty="0"/>
              <a:t> 7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DDB2AD-EDDA-4769-98DF-317CD1894B57}"/>
              </a:ext>
            </a:extLst>
          </p:cNvPr>
          <p:cNvSpPr txBox="1"/>
          <p:nvPr/>
        </p:nvSpPr>
        <p:spPr>
          <a:xfrm>
            <a:off x="498682" y="900212"/>
            <a:ext cx="7359857" cy="5644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s-CL" sz="2000" b="1" kern="1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QUE PARTICIPEN LOS ALUMNOS.</a:t>
            </a:r>
            <a:endParaRPr lang="es-CL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CL" sz="20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.-Encuentra tus talentos</a:t>
            </a:r>
            <a:endParaRPr lang="es-CL" sz="2000" b="1" kern="1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¿Qué habilidades se te dan bien según tú y los que te rodean? (oratoria, pintura, deporte, música, </a:t>
            </a:r>
            <a:r>
              <a:rPr lang="es-CL" sz="2000" b="1" kern="1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etc</a:t>
            </a: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s-CL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s-CL" sz="2000" b="1" kern="1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2.-</a:t>
            </a:r>
            <a:r>
              <a:rPr lang="es-CL" sz="20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Encuentra los contextos donde brillar (tu pasión)</a:t>
            </a:r>
          </a:p>
          <a:p>
            <a:pPr>
              <a:lnSpc>
                <a:spcPct val="107000"/>
              </a:lnSpc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¿En qué CONTEXTOS brillas?</a:t>
            </a:r>
            <a:endParaRPr lang="es-CL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L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3.-</a:t>
            </a:r>
            <a:r>
              <a:rPr lang="es-CL" sz="20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Resuelve problemas que merezcan la pena ser resueltos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¿Qué PROBLEMAS quieres resolver?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L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4.-</a:t>
            </a:r>
            <a:r>
              <a:rPr lang="es-CL" sz="2000" b="1" u="sng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Honra lo que es importante en tu vida.</a:t>
            </a:r>
          </a:p>
          <a:p>
            <a:pPr>
              <a:lnSpc>
                <a:spcPct val="107000"/>
              </a:lnSpc>
            </a:pPr>
            <a:r>
              <a:rPr lang="es-CL" sz="2000" b="1" kern="1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Imagina tu vida ideal dentro de 5 años, ¿cómo sería? ¿dónde estás? ¿Qué haces? ¿Cuánto ganas? ¿Cuántas horas trabajas? ¿Cómo te ven los demás? ¿Cómo te encuentras físicamente?</a:t>
            </a:r>
            <a:endParaRPr lang="es-CL" sz="2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CL" sz="1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19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9F758-03A2-4061-863F-404BE1C6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803074"/>
            <a:ext cx="6797243" cy="2191326"/>
          </a:xfrm>
        </p:spPr>
        <p:txBody>
          <a:bodyPr>
            <a:normAutofit/>
          </a:bodyPr>
          <a:lstStyle/>
          <a:p>
            <a:r>
              <a:rPr lang="es-CL" sz="6600" b="1" dirty="0">
                <a:solidFill>
                  <a:srgbClr val="FFFF00"/>
                </a:solidFill>
                <a:latin typeface="Bernard MT Condensed" panose="02050806060905020404" pitchFamily="18" charset="0"/>
              </a:rPr>
              <a:t>hasta la próxima.</a:t>
            </a:r>
            <a:endParaRPr lang="es-CL" sz="6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CD05CA-104C-45C5-8483-B50D72D7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7200" b="1" dirty="0">
                <a:solidFill>
                  <a:srgbClr val="FFFF00"/>
                </a:solidFill>
                <a:latin typeface="Bernard MT Condensed" panose="02050806060905020404" pitchFamily="18" charset="0"/>
              </a:rPr>
              <a:t>¡¡GRACIAS POR TU PARTICIPACIÓN!!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CB94A98-CE1F-431C-AB46-BBE907A96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240" y="1122218"/>
            <a:ext cx="4294760" cy="46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0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659BEF7-1D0C-4D60-B9E1-D3EECF8672DC}"/>
              </a:ext>
            </a:extLst>
          </p:cNvPr>
          <p:cNvSpPr txBox="1"/>
          <p:nvPr/>
        </p:nvSpPr>
        <p:spPr>
          <a:xfrm>
            <a:off x="1404730" y="270662"/>
            <a:ext cx="9621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LA IMPORTANCIA DE LA VOCACIÓN PROFESIONAL.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B25D3C9-2876-4727-86BA-2383F6E8B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7235" y="1470991"/>
            <a:ext cx="4664765" cy="5274366"/>
          </a:xfr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0DC2963-96B4-4025-9B0B-0AA6BC6FC6FF}"/>
              </a:ext>
            </a:extLst>
          </p:cNvPr>
          <p:cNvSpPr txBox="1"/>
          <p:nvPr/>
        </p:nvSpPr>
        <p:spPr>
          <a:xfrm>
            <a:off x="172278" y="1470991"/>
            <a:ext cx="73549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FFFF00"/>
                </a:solidFill>
              </a:rPr>
              <a:t>Elegir una carrera profesional es de primerísima importancia para la vida de un joven, pues ella marca su vida futura. Por ello el llamado es a preocuparte y ocuparte en  clarificar tus dones naturales, habilidades e intereses e informarte sobre: las posibilidades, carreras, instituciones en las cuales puedes continuar una vez cumplida la etapa liceana. Al final la decisión debes tomarla solamente tú.</a:t>
            </a:r>
          </a:p>
          <a:p>
            <a:r>
              <a:rPr lang="es-CL" sz="3200" b="1" dirty="0">
                <a:solidFill>
                  <a:srgbClr val="FFFF00"/>
                </a:solidFill>
              </a:rPr>
              <a:t>¿Crees que es importante clarificar tu vocación profesional?</a:t>
            </a:r>
          </a:p>
        </p:txBody>
      </p:sp>
    </p:spTree>
    <p:extLst>
      <p:ext uri="{BB962C8B-B14F-4D97-AF65-F5344CB8AC3E}">
        <p14:creationId xmlns:p14="http://schemas.microsoft.com/office/powerpoint/2010/main" val="209221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2261-75E1-4AFF-85B9-B2CB8645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3C7FF31-74D3-4470-87E4-06F6E2647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68887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3C9FECA-AE49-494E-9B2C-F86D3203B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55652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43FF6-FAE0-41F9-B9C5-11921BDD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7CC93FE-0F74-45E8-A897-BC31161D7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0062"/>
          </a:xfrm>
        </p:spPr>
      </p:pic>
    </p:spTree>
    <p:extLst>
      <p:ext uri="{BB962C8B-B14F-4D97-AF65-F5344CB8AC3E}">
        <p14:creationId xmlns:p14="http://schemas.microsoft.com/office/powerpoint/2010/main" val="353237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9AF4E1A-7C53-4BEF-B1F5-AC48073A4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60122"/>
          </a:xfrm>
        </p:spPr>
      </p:pic>
    </p:spTree>
    <p:extLst>
      <p:ext uri="{BB962C8B-B14F-4D97-AF65-F5344CB8AC3E}">
        <p14:creationId xmlns:p14="http://schemas.microsoft.com/office/powerpoint/2010/main" val="287535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B65704D-248C-48A5-8CDC-D0ED9061C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07844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DF879C0-0BA0-4F12-99BE-50A7103111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82935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F70046E-ED2B-4F44-B402-041F61FEE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122"/>
          </a:xfrm>
        </p:spPr>
      </p:pic>
    </p:spTree>
    <p:extLst>
      <p:ext uri="{BB962C8B-B14F-4D97-AF65-F5344CB8AC3E}">
        <p14:creationId xmlns:p14="http://schemas.microsoft.com/office/powerpoint/2010/main" val="304787015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</TotalTime>
  <Words>470</Words>
  <Application>Microsoft Office PowerPoint</Application>
  <PresentationFormat>Panorámica</PresentationFormat>
  <Paragraphs>33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Bernard MT Condensed</vt:lpstr>
      <vt:lpstr>Calibri</vt:lpstr>
      <vt:lpstr>Century Gothic</vt:lpstr>
      <vt:lpstr>Times New Roman</vt:lpstr>
      <vt:lpstr>Wingdings 3</vt:lpstr>
      <vt:lpstr>Sector</vt:lpstr>
      <vt:lpstr>VOCACIÓN PROFESIONAL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TE INVITAMOS A TRABAJAR  LA CÁPSULA n° 7</vt:lpstr>
      <vt:lpstr>TRABAJANDO CÁPSULA n° 7</vt:lpstr>
      <vt:lpstr>hasta la próxima.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EDUCATIVA</dc:title>
  <dc:creator>jaime</dc:creator>
  <cp:lastModifiedBy>jaime</cp:lastModifiedBy>
  <cp:revision>11</cp:revision>
  <dcterms:created xsi:type="dcterms:W3CDTF">2020-07-05T14:21:20Z</dcterms:created>
  <dcterms:modified xsi:type="dcterms:W3CDTF">2020-07-05T18:27:24Z</dcterms:modified>
</cp:coreProperties>
</file>