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907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490" y="266547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835" y="1138425"/>
            <a:ext cx="6400800" cy="91623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91623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899" y="374900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440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1739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440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1739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masciocchib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4E711-C2F0-4AD9-88E5-F4C70692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4542"/>
            <a:ext cx="8229600" cy="916230"/>
          </a:xfrm>
        </p:spPr>
        <p:txBody>
          <a:bodyPr>
            <a:noAutofit/>
          </a:bodyPr>
          <a:lstStyle/>
          <a:p>
            <a:pPr algn="ctr"/>
            <a:r>
              <a:rPr lang="es-CL" sz="4000" dirty="0" err="1"/>
              <a:t>Menu</a:t>
            </a:r>
            <a:r>
              <a:rPr lang="es-CL" sz="4000" dirty="0"/>
              <a:t> </a:t>
            </a:r>
            <a:r>
              <a:rPr lang="es-CL" sz="4000" dirty="0" err="1"/>
              <a:t>review</a:t>
            </a:r>
            <a:r>
              <a:rPr lang="es-CL" sz="4000" dirty="0"/>
              <a:t>/</a:t>
            </a:r>
            <a:br>
              <a:rPr lang="es-CL" sz="4000" dirty="0"/>
            </a:br>
            <a:r>
              <a:rPr lang="es-CL" sz="4000" dirty="0"/>
              <a:t>4th Grade </a:t>
            </a:r>
            <a:r>
              <a:rPr lang="es-CL" sz="4000" dirty="0" err="1"/>
              <a:t>Gastronomy</a:t>
            </a:r>
            <a:endParaRPr lang="es-C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3D39DE-8B5E-4404-8395-7C8D71211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0065"/>
            <a:ext cx="8229600" cy="3918803"/>
          </a:xfrm>
        </p:spPr>
        <p:txBody>
          <a:bodyPr/>
          <a:lstStyle/>
          <a:p>
            <a:r>
              <a:rPr lang="es-CL" dirty="0" err="1"/>
              <a:t>Name</a:t>
            </a:r>
            <a:r>
              <a:rPr lang="es-CL" dirty="0"/>
              <a:t>: _________________Date: ____</a:t>
            </a:r>
            <a:r>
              <a:rPr lang="es-CL" dirty="0" err="1"/>
              <a:t>Class</a:t>
            </a:r>
            <a:r>
              <a:rPr lang="es-CL" dirty="0"/>
              <a:t>: 4th:___</a:t>
            </a:r>
          </a:p>
          <a:p>
            <a:r>
              <a:rPr lang="es-CL" dirty="0"/>
              <a:t>Clase del 30 de Marzo al 3 de Abril</a:t>
            </a:r>
          </a:p>
          <a:p>
            <a:r>
              <a:rPr lang="es-ES_tradnl" dirty="0"/>
              <a:t>AE04: Reconocer y utilizar vocabulario de comidas en diferentes tipos de menú.</a:t>
            </a:r>
          </a:p>
          <a:p>
            <a:r>
              <a:rPr lang="es-ES_tradnl" dirty="0"/>
              <a:t>Instrucciones: Leer y completar PPT. Reenviar a su profesor de asignatura.</a:t>
            </a:r>
          </a:p>
          <a:p>
            <a:r>
              <a:rPr lang="es-ES_tradnl" dirty="0"/>
              <a:t>Sergio </a:t>
            </a:r>
            <a:r>
              <a:rPr lang="es-ES_tradnl" dirty="0" err="1"/>
              <a:t>Masciocchi</a:t>
            </a:r>
            <a:r>
              <a:rPr lang="es-ES_tradnl" dirty="0"/>
              <a:t>: </a:t>
            </a:r>
            <a:r>
              <a:rPr lang="es-ES_tradnl" u="sng" dirty="0">
                <a:hlinkClick r:id="rId2"/>
              </a:rPr>
              <a:t>smasciocchib@gmail.com</a:t>
            </a:r>
            <a:r>
              <a:rPr lang="es-ES_tradnl" dirty="0"/>
              <a:t> 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982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1901950"/>
            <a:ext cx="7016195" cy="61082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Meatballs.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2970885"/>
            <a:ext cx="4565904" cy="3221736"/>
          </a:xfrm>
        </p:spPr>
      </p:pic>
    </p:spTree>
    <p:extLst>
      <p:ext uri="{BB962C8B-B14F-4D97-AF65-F5344CB8AC3E}">
        <p14:creationId xmlns:p14="http://schemas.microsoft.com/office/powerpoint/2010/main" val="35814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Wine</a:t>
            </a:r>
            <a:endParaRPr lang="en-US" sz="6600" b="1" dirty="0">
              <a:solidFill>
                <a:srgbClr val="018907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1026" name="Picture 2" descr="Image result for w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2" y="1285081"/>
            <a:ext cx="53054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8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18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Thank you </a:t>
            </a:r>
            <a:r>
              <a:rPr lang="en-US" sz="6600" b="1" dirty="0">
                <a:solidFill>
                  <a:srgbClr val="018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sym typeface="Wingdings" panose="05000000000000000000" pitchFamily="2" charset="2"/>
              </a:rPr>
              <a:t> </a:t>
            </a:r>
            <a:endParaRPr lang="en-US" sz="6600" b="1" dirty="0">
              <a:solidFill>
                <a:srgbClr val="0189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4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1068935"/>
          </a:xfrm>
          <a:solidFill>
            <a:schemeClr val="bg2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chemeClr val="tx1"/>
                </a:solidFill>
              </a:rPr>
              <a:t>Complete </a:t>
            </a:r>
            <a:r>
              <a:rPr lang="es-ES" sz="2400" b="1" dirty="0" err="1">
                <a:solidFill>
                  <a:schemeClr val="tx1"/>
                </a:solidFill>
              </a:rPr>
              <a:t>the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err="1">
                <a:solidFill>
                  <a:schemeClr val="tx1"/>
                </a:solidFill>
              </a:rPr>
              <a:t>following</a:t>
            </a:r>
            <a:r>
              <a:rPr lang="es-ES" sz="2400" b="1" dirty="0">
                <a:solidFill>
                  <a:schemeClr val="tx1"/>
                </a:solidFill>
              </a:rPr>
              <a:t> dialogue </a:t>
            </a:r>
            <a:r>
              <a:rPr lang="es-ES" sz="2400" b="1" dirty="0" err="1">
                <a:solidFill>
                  <a:schemeClr val="tx1"/>
                </a:solidFill>
              </a:rPr>
              <a:t>with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err="1">
                <a:solidFill>
                  <a:schemeClr val="tx1"/>
                </a:solidFill>
              </a:rPr>
              <a:t>the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err="1">
                <a:solidFill>
                  <a:schemeClr val="tx1"/>
                </a:solidFill>
              </a:rPr>
              <a:t>food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err="1">
                <a:solidFill>
                  <a:schemeClr val="tx1"/>
                </a:solidFill>
              </a:rPr>
              <a:t>from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err="1">
                <a:solidFill>
                  <a:schemeClr val="tx1"/>
                </a:solidFill>
              </a:rPr>
              <a:t>the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err="1">
                <a:solidFill>
                  <a:schemeClr val="tx1"/>
                </a:solidFill>
              </a:rPr>
              <a:t>images</a:t>
            </a:r>
            <a:r>
              <a:rPr lang="es-ES" sz="2400" b="1" dirty="0">
                <a:solidFill>
                  <a:schemeClr val="tx1"/>
                </a:solidFill>
              </a:rPr>
              <a:t>.</a:t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>Completa el siguiente dialogo con la comida de las </a:t>
            </a:r>
            <a:r>
              <a:rPr lang="es-ES" sz="2400" b="1" dirty="0" err="1">
                <a:solidFill>
                  <a:schemeClr val="tx1"/>
                </a:solidFill>
              </a:rPr>
              <a:t>imagenes</a:t>
            </a:r>
            <a:r>
              <a:rPr lang="es-ES" sz="2400" b="1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4581150"/>
          </a:xfrm>
        </p:spPr>
        <p:txBody>
          <a:bodyPr>
            <a:normAutofit fontScale="47500" lnSpcReduction="20000"/>
          </a:bodyPr>
          <a:lstStyle/>
          <a:p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Waiter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: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Good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afternoon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. Are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you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ready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to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order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?</a:t>
            </a:r>
          </a:p>
          <a:p>
            <a:r>
              <a:rPr lang="en-US" sz="51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Dave: yes, I’ll have a _____________ and a cheese sandwich. </a:t>
            </a:r>
          </a:p>
          <a:p>
            <a:r>
              <a:rPr lang="en-U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Waiter: Would you like anything to drink?</a:t>
            </a:r>
          </a:p>
          <a:p>
            <a:r>
              <a:rPr lang="en-US" sz="51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Dave: Yes, I’d like a glass of ________.</a:t>
            </a:r>
          </a:p>
          <a:p>
            <a:r>
              <a:rPr lang="en-U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Waiter: And you? What would you like?</a:t>
            </a:r>
          </a:p>
          <a:p>
            <a:r>
              <a:rPr lang="en-US" sz="51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Bruce: I’d like ____________, please. </a:t>
            </a:r>
          </a:p>
          <a:p>
            <a:r>
              <a:rPr lang="en-U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Waiter: What would you like to drink?</a:t>
            </a:r>
          </a:p>
          <a:p>
            <a:r>
              <a:rPr lang="en-US" sz="51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Bruce: I’d like a glass of __________too, please. </a:t>
            </a:r>
          </a:p>
          <a:p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Waiter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: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Today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we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have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a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special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promotion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, so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you’ll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get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a __________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for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dessert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</a:t>
            </a:r>
            <a:r>
              <a:rPr lang="es-ES" sz="5100" b="1" dirty="0" err="1">
                <a:solidFill>
                  <a:srgbClr val="018907"/>
                </a:solidFill>
                <a:latin typeface="Footlight MT Light" panose="0204060206030A020304" pitchFamily="18" charset="0"/>
              </a:rPr>
              <a:t>for</a:t>
            </a:r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free.</a:t>
            </a:r>
          </a:p>
          <a:p>
            <a:r>
              <a:rPr lang="es-ES" sz="51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</a:t>
            </a:r>
            <a:r>
              <a:rPr lang="es-ES" sz="51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Bruce and </a:t>
            </a:r>
            <a:r>
              <a:rPr lang="es-ES" sz="5100" b="1" dirty="0" err="1">
                <a:solidFill>
                  <a:srgbClr val="FF0000"/>
                </a:solidFill>
                <a:latin typeface="Footlight MT Light" panose="0204060206030A020304" pitchFamily="18" charset="0"/>
              </a:rPr>
              <a:t>Dave</a:t>
            </a:r>
            <a:r>
              <a:rPr lang="es-ES" sz="51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: Great!</a:t>
            </a:r>
            <a:endParaRPr lang="en-US" sz="51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18907"/>
              </a:solidFill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18907"/>
              </a:solidFill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     </a:t>
            </a:r>
            <a:endParaRPr lang="en-US" b="1" dirty="0">
              <a:solidFill>
                <a:srgbClr val="018907"/>
              </a:solidFill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0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Footlight MT Light" panose="0204060206030A020304" pitchFamily="18" charset="0"/>
              </a:rPr>
              <a:t>Ordering Food 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686" y="833015"/>
            <a:ext cx="6566314" cy="580279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Waiter: Good afternoon. Are you ready to order?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Ann: yes, I’ll have a bowl of vegetable soup and a cheese sandwich.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3429000"/>
            <a:ext cx="4115715" cy="274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86" y="3734410"/>
            <a:ext cx="4091230" cy="2732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965" y="2054655"/>
            <a:ext cx="1158043" cy="11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77" y="3310735"/>
            <a:ext cx="5669280" cy="3200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8953" y="618108"/>
            <a:ext cx="7016195" cy="427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Waiter: Would you like anything to drink?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Ann: Yes, I’d like a glass of diet soda.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75" y="4910935"/>
            <a:ext cx="2013692" cy="18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043" y="1749245"/>
            <a:ext cx="7016195" cy="427574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Waiter: And you? What would you like?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Pat: I’d like a hamburger and some fries, please.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57" y="5168162"/>
            <a:ext cx="1883128" cy="17136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0" y="2970885"/>
            <a:ext cx="49438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00" y="2013650"/>
            <a:ext cx="3206007" cy="48033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39" y="1749245"/>
            <a:ext cx="8856890" cy="503926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Waiter: And to drink?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Pat: Do you have any fruit juice?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Waiter: There isn’t any juice left. Sorry.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Pat: Well, just some water, then.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Waiter: Ok, I’ll bring your drinks right now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0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1596540"/>
            <a:ext cx="7016195" cy="6108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A bowl of oatmeal.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12" y="2512770"/>
            <a:ext cx="6411344" cy="4275137"/>
          </a:xfrm>
        </p:spPr>
      </p:pic>
    </p:spTree>
    <p:extLst>
      <p:ext uri="{BB962C8B-B14F-4D97-AF65-F5344CB8AC3E}">
        <p14:creationId xmlns:p14="http://schemas.microsoft.com/office/powerpoint/2010/main" val="11551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1443835"/>
            <a:ext cx="7016195" cy="61082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Footlight MT Light" panose="0204060206030A020304" pitchFamily="18" charset="0"/>
              </a:rPr>
              <a:t>Fruit salad is so healthy.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0" y="2360065"/>
            <a:ext cx="6412705" cy="4275137"/>
          </a:xfrm>
        </p:spPr>
      </p:pic>
    </p:spTree>
    <p:extLst>
      <p:ext uri="{BB962C8B-B14F-4D97-AF65-F5344CB8AC3E}">
        <p14:creationId xmlns:p14="http://schemas.microsoft.com/office/powerpoint/2010/main" val="10509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1291130"/>
            <a:ext cx="7016195" cy="61082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18907"/>
                </a:solidFill>
                <a:latin typeface="Footlight MT Light" panose="0204060206030A020304" pitchFamily="18" charset="0"/>
              </a:rPr>
              <a:t>A bowl of stew, it’s delicious.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2207360"/>
            <a:ext cx="4275137" cy="4275137"/>
          </a:xfrm>
        </p:spPr>
      </p:pic>
    </p:spTree>
    <p:extLst>
      <p:ext uri="{BB962C8B-B14F-4D97-AF65-F5344CB8AC3E}">
        <p14:creationId xmlns:p14="http://schemas.microsoft.com/office/powerpoint/2010/main" val="30758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336</Words>
  <Application>Microsoft Office PowerPoint</Application>
  <PresentationFormat>Presentación en pantalla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Footlight MT Light</vt:lpstr>
      <vt:lpstr>Wingdings</vt:lpstr>
      <vt:lpstr>Office Theme</vt:lpstr>
      <vt:lpstr>Menu review/ 4th Grade Gastronomy</vt:lpstr>
      <vt:lpstr>Ordering Food </vt:lpstr>
      <vt:lpstr>Presentación de PowerPoint</vt:lpstr>
      <vt:lpstr>Presentación de PowerPoint</vt:lpstr>
      <vt:lpstr>Presentación de PowerPoint</vt:lpstr>
      <vt:lpstr>Presentación de PowerPoint</vt:lpstr>
      <vt:lpstr>A bowl of oatmeal. </vt:lpstr>
      <vt:lpstr>Fruit salad is so healthy. </vt:lpstr>
      <vt:lpstr>A bowl of stew, it’s delicious. </vt:lpstr>
      <vt:lpstr>Meatballs. </vt:lpstr>
      <vt:lpstr>Wine</vt:lpstr>
      <vt:lpstr>Thank you  </vt:lpstr>
      <vt:lpstr>Complete the following dialogue with the food from the images. Completa el siguiente dialogo con la comida de las imagenes.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Camilo</cp:lastModifiedBy>
  <cp:revision>35</cp:revision>
  <dcterms:created xsi:type="dcterms:W3CDTF">2013-08-21T19:17:07Z</dcterms:created>
  <dcterms:modified xsi:type="dcterms:W3CDTF">2020-03-26T13:47:11Z</dcterms:modified>
</cp:coreProperties>
</file>