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9" r:id="rId3"/>
    <p:sldId id="256" r:id="rId4"/>
    <p:sldId id="257" r:id="rId5"/>
    <p:sldId id="258" r:id="rId6"/>
    <p:sldId id="259" r:id="rId7"/>
    <p:sldId id="262" r:id="rId8"/>
    <p:sldId id="260" r:id="rId9"/>
    <p:sldId id="263" r:id="rId10"/>
    <p:sldId id="261" r:id="rId11"/>
    <p:sldId id="267" r:id="rId12"/>
    <p:sldId id="268" r:id="rId13"/>
    <p:sldId id="264" r:id="rId14"/>
    <p:sldId id="265" r:id="rId15"/>
    <p:sldId id="266" r:id="rId16"/>
    <p:sldId id="270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A847CFC-816F-41D0-AAC0-9BF4FEBC753E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A847CFC-816F-41D0-AAC0-9BF4FEBC753E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A847CFC-816F-41D0-AAC0-9BF4FEBC753E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masciocchib@gmail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73C63-C037-44C9-8064-800583CB1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4400" dirty="0" err="1"/>
              <a:t>Vocabulary</a:t>
            </a:r>
            <a:r>
              <a:rPr lang="es-CL" sz="4400" dirty="0"/>
              <a:t> </a:t>
            </a:r>
            <a:r>
              <a:rPr lang="es-CL" sz="4400" dirty="0" err="1"/>
              <a:t>review</a:t>
            </a:r>
            <a:r>
              <a:rPr lang="es-CL" sz="4400" dirty="0"/>
              <a:t>/</a:t>
            </a:r>
            <a:br>
              <a:rPr lang="es-CL" sz="4400" dirty="0"/>
            </a:br>
            <a:r>
              <a:rPr lang="es-CL" sz="4400" dirty="0"/>
              <a:t>4th Grade </a:t>
            </a:r>
            <a:r>
              <a:rPr lang="es-CL" sz="4400" dirty="0" err="1"/>
              <a:t>Gastronomy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1FF306-2B43-4E5D-B266-80955581A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82808"/>
            <a:ext cx="9144000" cy="4572000"/>
          </a:xfrm>
        </p:spPr>
        <p:txBody>
          <a:bodyPr>
            <a:normAutofit/>
          </a:bodyPr>
          <a:lstStyle/>
          <a:p>
            <a:r>
              <a:rPr lang="es-CL" dirty="0" err="1"/>
              <a:t>Name</a:t>
            </a:r>
            <a:r>
              <a:rPr lang="es-CL" dirty="0"/>
              <a:t>: _________________Date: ____</a:t>
            </a:r>
            <a:r>
              <a:rPr lang="es-CL" dirty="0" err="1"/>
              <a:t>Class</a:t>
            </a:r>
            <a:r>
              <a:rPr lang="es-CL" dirty="0"/>
              <a:t>: 4th:___</a:t>
            </a:r>
          </a:p>
          <a:p>
            <a:r>
              <a:rPr lang="es-CL" dirty="0"/>
              <a:t>Clase del 30 de Marzo al 3 de Abril</a:t>
            </a:r>
          </a:p>
          <a:p>
            <a:r>
              <a:rPr lang="es-ES_tradnl" dirty="0"/>
              <a:t>AE04: Reconocer y utilizar vocabulario de cocina.</a:t>
            </a:r>
          </a:p>
          <a:p>
            <a:r>
              <a:rPr lang="es-ES_tradnl" dirty="0"/>
              <a:t>Instrucciones: Leer y completar PPT. Reenviar a su profesor de asignatura.</a:t>
            </a:r>
          </a:p>
          <a:p>
            <a:r>
              <a:rPr lang="es-ES_tradnl" dirty="0"/>
              <a:t>Sergio </a:t>
            </a:r>
            <a:r>
              <a:rPr lang="es-ES_tradnl" dirty="0" err="1"/>
              <a:t>Masciocchi</a:t>
            </a:r>
            <a:r>
              <a:rPr lang="es-ES_tradnl" dirty="0"/>
              <a:t>: </a:t>
            </a:r>
            <a:r>
              <a:rPr lang="es-ES_tradnl" u="sng" dirty="0">
                <a:hlinkClick r:id="rId2"/>
              </a:rPr>
              <a:t>smasciocchib@gmail.com</a:t>
            </a:r>
            <a:r>
              <a:rPr lang="es-ES_tradnl" dirty="0"/>
              <a:t> 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28509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170" name="Picture 2" descr="http://www.highheelsandfrijoles.com/wp-content/uploads/2009/06/scrambled_eggs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7" y="0"/>
            <a:ext cx="9118313" cy="685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404522" y="2564904"/>
            <a:ext cx="636064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9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SCRAMBLE</a:t>
            </a:r>
            <a:endParaRPr lang="es-ES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6560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42" name="Picture 2" descr="https://encrypted-tbn0.gstatic.com/images?q=tbn:ANd9GcQ2hW9hVzEPB-Iiho-KjCOwyhDN6ZEx-FPl7HSl8BiNEe8e6C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"/>
            <a:ext cx="4355976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encrypted-tbn1.gstatic.com/images?q=tbn:ANd9GcSzqyXvtUfOlpkKfoSH5LuCog8VeItxgFG6VAy5aGot12aSk_B-9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861"/>
            <a:ext cx="4788024" cy="389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encrypted-tbn1.gstatic.com/images?q=tbn:ANd9GcSJocy5-m8zW3YX4ML2M-KDDU5UDi4HbEhY4j7AGSJfVdSQy5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36230"/>
            <a:ext cx="4788024" cy="292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71105" y="260648"/>
            <a:ext cx="636064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9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STIR</a:t>
            </a:r>
            <a:endParaRPr lang="es-ES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924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41"/>
          <a:stretch/>
        </p:blipFill>
        <p:spPr>
          <a:xfrm>
            <a:off x="24147" y="7937"/>
            <a:ext cx="9119853" cy="6850063"/>
          </a:xfrm>
        </p:spPr>
      </p:pic>
      <p:sp>
        <p:nvSpPr>
          <p:cNvPr id="4" name="AutoShape 2" descr="data:image/jpeg;base64,/9j/4AAQSkZJRgABAQAAAQABAAD/2wCEAAkGBhQSERQUExQUFBQVGBcVGBcXFxcVFBUXFxYVGBQXFxQXHCYeFxokGhcUHy8gIycpLCwsFR4xNTAqNSYrLCkBCQoKDgwOGg8PGiwcHR8pKSkpKSkpKSwpLCwpLCwpLCwpKSwsKSwsLCksKSksKSwsLCwsKSwsKSwsKSksKSwsLP/AABEIAMABBwMBIgACEQEDEQH/xAAcAAACAgMBAQAAAAAAAAAAAAAEBQMGAAECBwj/xAA/EAACAQIFAgMGAgYKAgMAAAABAhEAAwQFEiExQVEGE2EiMnGBkaEUsQcjQlLB0RUWJDNigpLh8PFTckNUov/EABkBAAMBAQEAAAAAAAAAAAAAAAABAgMEBf/EACYRAAICAgICAwABBQAAAAAAAAABAhESIQMxE0EEIlFhFDJxgZH/2gAMAwEAAhEDEQA/AEGYWJWQKWJNPcK/swa1iMItcDPSjJLsSSa5g06XCqCKjxdodBU0zTyRFQU1Dj02FPbOGWPWg82wp0NA3G9aQ1JGc5KUWkVkjfcwO1NsrxaAj9WCe+80tGH47mrDlNq3bIAhj1bp8F/nXa5KKtnHGLk6Q7w2LaPd+/8AOsxF1D7wa2f3gIHzI2qyZVYtsu6KZ7ia7x3hVWE2WNtux9q2fip4+VKPyk/Ro+FoqQw7wd1dY94bH5jr8aUtdVXG2wpxicM9h4K+W/MD+7uf+p70B5itcBPNVyNNWjCSaOMXfUqAN6m8xCvI+FZi8OCDtuKzChWtwenNY9EXbaZ3gUW6dIMEff4UwteEHLFgwG3HP2rPCuWqr+ZcgIJie/Taj8txzXMXfgyCkCOwNFmMpO79C+7lJtxLT6Ab0/wWcMiwtpjt0G9DYKVb9YvDEb/arDhgB7Q6U46Cs7sAw3iEEtNphP8Ahketd3Ltm7IS2wMQWUEc0ywF9G1bAGftU2FvxcOiN+T0qu0YONI8v8f5WMNatLb1BHLFpn3hEb/CqGLMnf7/AMq9f/TKtwWbG0ozMS0cMBsJ6bT9K8lCxVI7eNfU6tgLxH0p3lGJafdH0j8qXZfhS7bVcMosRsfyrSKNBhg1X9pRv3AI+tH3rPlhWT3GIR1HENsGHYgkVLhsOCIiu8xuC1ZaePZj4zt961bxVsErdIpWbF7l5mI2Hsj4LsKFGEY9KaHHrNdW8aJ4rx5St2eglJKqArWWMRUi5U1MLmZKBWLmiEc71K2Dc0LVytq5bKWkUzuZmo461y+MmndB92BPkvesom5iiRWU1yL9IfFIUHFGt/jGNQV2BUWdOKJRiWFG5bdnnels0Zl/NNPZPJFYhNndye3SiNOoyaCxSlDqHWjLF6VBrOfdhxpVRX8zwAF0KODv8O9T4dYj0ozM7ftKfQj8jQlbZuUVZnioydF1yHESBVrw77VQcgxNXTBX5AqEEiLxDgBdsspG8Eg9QwGxFeVsZYHiYPz617DiBKmvIczlC2494iOo32rqg9UcXOhg9olDv0qbKr2kbj7bGlqX7nlwf94ruxdbRwSBVWc9IKxDuXOgwp6dKbeCbwtYl2uMN0IpDluGuXXIWSeaseUZB7UMo1dzttTRGXpDjOMdbh9wSSOPzqPL8RIidu1bvZKhEaQWnoac28Gq2xsC4EcUyGs2ZgMIGbmmGHwwssQdwe1RYDCSpO4PUetT2LxRoKgnvyapfph0Uf8ATBnRNqzYHBYvHU6RC/ma8yt4MndvoKu/6TbT/jy78G2mgdhvP3qq1jOb6R6/Bx/W2SZdletoBI9RVyy/w9fUSlwXB+64g/Jv50p8PWdwYr0nJrGwrOPJJPTOiUI10I8CTqKspR15RuR2PqPUUm8a5jLLZHSGb4xsK9DzrAg2tcDXb3B6x+0vwI/hXkefOXxN08+0R8htW3LzOXH/ACRw8a8lgSpUwU1wiHtUwQ9q85nppo5ZTS9li5TRVO21dY7LCSrKPjVwRjyyWgW3RCGoBYaYiiEsmk4sSkjdZUhsGKyliyskRJYSBXf4RKBF6u2v1q2YqL/QhcKlTW1QbigvOrFu1OTKfHfsNvMDzXJIgRQrPUljEAUlMHxV0yXF2hp5pbcFE3TLc1G61p6syT3X4E5Pf0tV3yzETFefWGhhVryrE8VDNO0XBTIrynxThNOIurxLah8969SwhkVSP0g4GLqP+8pHzU7fY1vxs4vkLVlfsa1HtLIHUURluogwpjpXVi1KhanweM0+zMEVu/w47a2gzw0pt3S7HT0j41YmzUNcCoQetIcFmuq4eDAAE0bcxgDrCgMTGw5FTZM4atjV7gU6pmDRv9MbDSOfnS3ztQjSAPhzTPB4R9EgbVaMXKv7ejeCx77wefkJo+xdYHeCT15io8Dl6XkKvKwdiNjNK80xhs2LgVtRTUZPO2w/hTTrZKhKS2ULxrmPnYy6ZkKdAPou35zSbDpLCtXDJk9aMyy3LVySdnvQjSSLTkGD4NegZTbgVUskscVc8Au1TEczjxDjFtYa47cBT99hXkt/Fr7xHJmrn+k7MotJZHLnUfgv+5H0qgYoQgqm/Qoxug5cxTtW0zJO1JRXQFZ2beNDr+ll7VHczkg8bUpBrL0xQGEQ45pPStDMDS9DUlunbBQiGNmTVlB3ngxWUWx4RIbDGBUuqmi4ZBsaJTL0PG9W4mC5WhBrrtZpxicJbU71HpWpcUUuRvpAK1pbZmmjlQOKwuI2FTirKfK66EuJUq0ck0ToMb81G+1zVuam/EBj61vKP1OHilU9+wdhTzJ73FJ7qUTlV6Giudnej0TLLmwpb49wevDT1Qhv4H86nyy9sKLzi3rw9wf4T+Uir42Y8sbTR5hYxxCx96nwuCLDVNR4cKydPWjcpxgAKkE/CurR5m9WBphHDwOnWnXh+fxC69z0odWl2MbGuMLif7RbC8hqSG8UrR6BbwsFp4j6U9wLqLYkiq0LrEqCatFvCqEAgetap2zBbvFCvz2DMUGxqqeNP1WHKn37j/b3j9xVytREDif41Rf0rYsG9aQcqmo/5jt9hUy/tbNOCDziv9lDY05yKzJFJlEmrj4bwcQa4pHtIs+VWIirZh0gUnyzD7inbLML3/KrivRhySpWyifpLwO9l+ZkH57iqdjbZKiK9D/SPZKYbWN9DA/AHavM7WejqK1lxv0YcXNrZwuGPauhhj2ptgsahTVHFCY7NVPu7GsvG26Or+ooGXCntXRwpI4qFsa3eo8JmzA71fhZH9SErlzCtjCmjMHmGvVQF3FmTWbjXZpCcpdE6YfvWUN5vrWUtF/YNLK4ANc2SUOxqEWzFSiyal36HUX2dXTqUk1EG22ogWiRFatWCKbuiFWTOEk7Guiuxk7CiFX0oLMFMbUcduWyedpQ1shtlgDAkVDaYltQgV1dvOqwePSu8BobnmuiqOBStpInuJIoe2dLCiyADpFDX1rBqj0YytWW7JMbMTVmskMCO4ivOsmxulgKvmXX5AqFplSVo8vu4NluunEMw+hNF4AlTpOxo7xZhGtYq4wEq4Dj58/cUmAuOdQFdqejyHHFl38PFWJBAmu38Pf2hCo3D/alvg+w6lrjccCeSas+DzD9ZDEA9KpdUROpP8CMTgGV9XQVOMxbTE0PezxSSs+1wBWkwhjc8/air6MZrF/UYYDDat5PwryjxvjA+NvRuFbQP8oj85q/3MxazbuOeEBPz6feK8pINx+5Jk/E81HLSSR1/Ci9sKyjBF2Bq/ZTg4gUvyDKNKirTl2F9quXtnqN0qHGXWdK12+O0kad2J49K3iX0rHE0pwbhbwPNdEF7PP+TPVf9CPFtjzMHiFbZihIHwrwOym9fRePt6hvuGBFeNX8pVbjL2Yj71q3j2c/D9rSIsHZnDtFLTa4p/h7CqCAea2mX2+tZqaTZ1uDaRXrtsxzQ4sGKt39HJHStf0cgHSn5ULxMT5bhzoY9aHmnpUDYcUBdwAnY1jN5M6uK4IB1VlGLgRvWVFG2X8EZzMSRFYM4ihb9gljpEj0qDyzWhioobLm9a/pSlYQ10LLdqYUhzh8x1Uvx+MbUJECaIy/L3Cm4QNAOnkTPwqDGYZmgjiqijn5fxHL4zUsAb1FhnAJDCDRmHwhghQTAk0C9lmMkbVSOeSaZ0MRpuAg7cGmF8Umv4ffaPrTHDMdAkgkbbGfhUckfZv8eTTxZyr6TVv8O5r0NUy41HZJitLjtWFHci4eMsJrto4/9SfQ7ilOEsqqAkTHTpVn1h7PtDUBuR3pLjLNnyzpFwTxIgV08fVnmc6l5KXsXv4gYAhFAH5VmQY5dbPcPtAGJpr4Zyu1fV7REN+y46NBgN3G1K8F4euFjrEb/IVUXezKfDKDSexpfZNQ0mW5nrTR8RcCT2HNIj4fuqwKbj501TB39MFh2qtmTj36EnijMWXDi1PvtqPwH+8fSlvh7LQRJoPMMQbuIgmY9kdtjzVlweFMADpXNyO2et8bjw40mWLLbHs08y2zvNJcJiQAFFWDCtpQt2FKKsubpWJM+xJZyAY07UR4aw2kksZJG1LszVrlzY6fvNHWLvlAapPTtXVFJHiTeVy92PyusgEQBx61454xstZxt1Z5hvqKvOefpBGHdQbc7d6878TZ4MXfN3Tp2Ajnip5Gq72dXxYSjK2tANrEN3ohMQ3eg7Z9DU9m0TvH1rmps9S4pHZxTd6Ne2Wslp3pfftFTXVrMmA0xtRTDKLWgi2TArZegzjj2FYcaewqMGaZoLZqyg2xZ9KyjFjzQ2OSxbR0uBmaSyrygHc96gGV7iZE9TxXOGwF5l/vUXbYExJ7elBXrGIRoJJ/9W1D7V2Uebv9GNzKQNwyNH+Lf6VBdtsB7kDvQlvEOp9rY9Qdj96b5Zj1Z90kdpIFFAxNqaeTTTL/AAzfujUsx3ninl57EhvwzFuTBGkDpxU95nxJCp+rXaFiB68U8SXNi/D5Zbw7kNfRnAgodxJ9aDxutRLKNBmNMQfgaYZr4P0DWWBI5gbH/eh7GANwgSFQcgEbjrAp9Ce9levWFJ261JZy10BJRgDwYMGN+Yqw3CguaVtLt8z8ya9H8Mur2YIB7g7gdhv2qJNPRcItfY8QsYc3HgGOp+Ar2HwV4bspbDBPeE7wZ25kia1mPhGx7RGhD0IG5+lVrL/FWKtLo0LbQE6WmduCYPE1CWLNm81oa/pGDYW2LmHhQzaWETG0gjtwftXmv9a7rFUuQVntBmDG9W/xR4uS7YKXGk9vXvXni5fcukFUMAzJ2B+E03QLX+T0HwNjF/EAkx1+lGZ54me1fdERWUtqBBkEHccfT5VQrWV3x+0q9Nif4UxsJcS2FJBjtz96lSpUipxU3bLVk+fm5dVHhAZ1EHYCJgT1mivEuf27OkLcLK4YFlKlkPTbrsftVXwGHR5LOFAG5JCx3maq+Lvrcv6LLawCd+/w9KpTdEPihY1s4RQ2pSzD9mRpJ+I3q1eHMcVv6LpBHHQj5EUpyjBllC8Hjeu82wJtOiKDLgktwAB29aj+S2/RZmzTD28Q41EKrETyPqKfXM7t3LU2pZBuW4AHrO8T6V55hsGygzb1rBB9JHM9CO9WXJMSMPhX1LqYqQFG5JI5IHAHWnHsUqaoPNz2g0bHg8j611i7wgHaByaETNQmCgwbrEaVO4B/eMcCKQYh7lzYmSf2RsoPwq3yUjlXxXb3oE8TYBn/ALSRNpjoVgeCOhHSelJrVxCQNIAHz+tXbNLtlMEuEe4uosLj78RJAPqTG3YVXAttNkcEREgCJmfeNNK1bLbSdIDdEnYmPhG9c38IqqCrgk8jt86ku4JnjSQZ9ed6kxORPbQOWtweV1e0p7EdKMR2L2SiMPlty57lstPWDH1NTYfHlJHlKZ4IXVxzFO8nzt2hFSFHGs6VBnk0KIOTXRXnyyG03CEMxz/CojlDk+yNY6EdfrVh8QXQWOtjK+75aCPhqb86TyGYFSQAP23kzHYcGhxQ1JsW4izoYq4KsNiDsRWVmJUl+SSeSf51lRRqhZvNMcquhGDsZIPG8n4V2uhSCVBHBBP5VhxgRfZVDPWJI+dWmZMcZtnL4ggPbVBAjYathPPc1Il22F02zp47E/bmkVjPWnfTt6dO1FPnwYglU2/dESO1VkRRbstQhQGcgAwRAkzvueTTQYRQp0NDEbbiQY2ql4LP0n3CDzyd6I/puORz67/ankiMWauWH3RmaZ4LGhLmSjYsev2pnaznV7IGr47xHXeocQxO2wPSBXPLXs6oyv0WDwolldT3ioVZ94gADv8AGlfibxSpuN5DG1bHBVo1d22NKsRgtUSx9QNpPWuFylOij57/AJ1K5NFNK7BX8T3CCE8xwfiQfmeaGBxN47nQOvVo/IU8TBUSmGA2ik5joXZfkSLuRqbu25+9NfKArtRWyam2wBGs1z+HmmeXWlLw0b7fXiiMVlumYB2oSE5UJVy4NtH1rrBeFkZt0g9GGzKfQirLhsIpHr6U4w2BCg7f8NWoshzKYMlv2j7Om6nrs4+Y2P0o4uWUC5ZYx6g/SYq6plw0gxvW0y1AJNVROZWsPiQi6fLu7/4J+pHSilwqMhUqArCIIg/Q1ZbeGHQCf5VOqSP4VSsnJFNwfhZQIHHQAb/XimV/wyPKJskLcjad5Px6Gni2AOamZ9MRBNEdClLI8LznCsjEMmkzBkdZ354qGzi08tbbWxKzBmGJMe9HIEfevT/0j+GmuW/xNr+8QQ4BjWnf4j8vhXm74A//ACJBjaR1jYE/xrUlE9rH2xo/VDUIn2pB9AOa5zPGMx1KjIp4H7Pw1RS9EQsQzKpHWSfkIphhCj2iouMrBpiYtnpPoaBnOFu32cJbkAkAA+0R8+aZXsx8ptLsrOBOwgdeg60vt2nf2VuAssnnfbkBhvS57JB3Mn1M/elYVYcfNxDsVVPYQtEgQqiTzyfSt4PGo7jzG0J7IbSN4A6Ac996As3Vl9bsp0tEdX6KewO8moPJJO2/Xbf69qm2WMs5TDB/1Je4DuS3s7+laqK3lVwxOkT3dREd5O1ZRT/BqSXsSXLxO0CPjXMkcx9aiCfGu1wxJA0tv8d/hQJkllCTNF21Pp8gKgGHIJXS0j4115L9VO1Ir0FR2LTztWG838qhQN2NGWTCSyiTwOvx70yRvkmDhC0yT/3+dHLYjfrxQfh2+pVlEzIaD0HHPypi9wE7dK5Z9mkSHy62LdSxWgaSRTNBK3pruK5oEaiuWruuSKYWZYPtCrFiPdgH3hGr+A7VW3FOsuxK3LflnYgyO3HWqiTI6wV42ZB3Mx/vVkwNwOP+b1X8ZZNtjr2HIPYxx86NyO6f9vWtF+Gb3ssdkTA7VMf+6gtP1rt3j51SMzSezc34M/aixQeIbUQR03P0rsYiKYAuaXI08wWBP5T8OPrTPDxM7TQGIuCI22FSeaF9rjb5ULsGFZleX8PdLj2RbfUPTSZFeH4Q4Zk0v5wYTuDq/wDywgfWvTPEOdLcRrHt6Sssy7auICn4/WqFmnhq/aeUuMwM92MevPetPQkIRlYa4YFzQZFsErqLR7OqON46U0u4x/LFu7ZsnoGCsSuldKp7I2571LiMTiVtQ1i2whlL6IuQSeG6fIUPkmeaWa2bKuhH93cO4aILKW2BPahFMHwOV37V0B7TKTPaDwCVYHkSNhPNBX8aykwBEkQdyCPjvTTE5Zf1ggQoPsjTqUT2G4PShVyC5PtWtjtJJ5n3io+NDBMWYy/rOqACeQNulc4d2VdUkA7fL5inmLyBkUw5M7QE0iOsk8fCgv6KIQ7kASO2/qDSoq0TZUbKqxuBvTYajuN9xA61lLrWDdg0QdO5LMABJA6/EbVlFhQyv30P73+Xg/I0uxF8zIc/DqKsWMwKsyOBpUyoPIkbRC8HcUkv5Bc1HqxkiCDMb/lU4jtAPm78/MzUoUR8T61xbRVJW7KsJ6bz6/zooWVZZVgSBMEnp8RFKirIzaAiT/1UYvAHYnnmimwjDdkI77H71hyRuh3ncAyB2k/90qZWjvB4zy2LiSSI54Hb1rLfiEryp+RBrYylwSNPrsSRWPlbwYgekb0Yp9ohuuiW14qQ8hh8R/KurniW2CDq+xpecnc8q30rh8kudRT8aJyZYcLn1ttw6n5wR8jUwzFS0SDVVbw05gwSe1cP4ZYHcaTG3Sl4kGbLqt4HrUinaqVayjEKPZZ1+DEx8jReFtYsjZ9j1IHT5UvEPyFqZZE1zhbpVtQ5HT86rBuYtdjcUD/1BP5VvBJi9RPnAccoP5UeJh5EepHEJetseQRx+0p7UHl92CPT68feq9gcHeWC1+GPQIo/586NvYe4x/vW/wAqoD89qvBkZIt2HzAE7nepMZmqoPaZQOdyBVNt4V1O7PHxgH5Culy0bkT7XMmfuaeIrHOI8a2ACE1uefYUkfUxQL+MSw/V2XO3LkL9hNDHKkEEDeiEsiOPSlQGr+c32uD3UHTbV03mdiflRd28zAapYxyf5cVx5I2ntRNq305oAgzLDasOTJDINQK7sI52Bk9/lSPLcZimYG3ftYldtjAcfFTvVsuXBbRnPCgkz8Ko+Y5ZY98PodmlZlRHWGjcTO4ParQV+jy9hi5lsOjEmfeIPJ3E+vT51M+S2LinzLIU9pkr3hgftVVvY+5ZVRbvsVkDSZOk7fVZ22im2A8QXGDeZpngFZ35nY/CqFTGODy63aUL7TdF1NvBOwERMGucVmO5UgAyJ2YNImOIPX70oxfiJVnUAW/Z2n6k8f7UrfxXqgFJPcknYCIntxSuhqLGuZ43WQoGw226HgckR8ar2LIRgdm4kb7ke8CJk70S13VbZpT0WTrjuF2EfXik+LxJ1/lAIjYb7UaYbQZi8er+yisq8QJgnvE8mJrVJ/OInafiK1SpFKz3u54esFCfKt+9qjSOSIJqH+r1jY+VbmI9wU9bDwInahSkbVoYglrK8LfWPKs3ApNvdFMMpIKnbYhpFA4Tw9gmAuW7NqJ2ZAIlSQY+BB+lQZBaxJF7ynw4T8XiYD2rjOP17zLLdUET6UB4WD3Es2DcuW1Fq5ePlHQ11zi76GG3YIkAwDzdWSY3KCyxpktlTHlqBz7oHymK7/q3hzuLVsN30iSPXvVafO7ttWLOboIxWGtkgDzL9m7GHbYAanBZWjYmzwKMybG3zdt2GuMzYYXhfbb9YQ/l4Yt21Jqu/ECgdjY5VbUhPKsvAJAAUMBO509pPPrXIyy0Cf1aqT/gFKs01W8a19TcZreBvXBbDHQxR0hSoHBMEjvBqfyntnBuL9y+cQyo4Yqbbh7L3DctqBFsKVBhdtJIMmDQAacBZ1BDbtayGZRsCQukMQPTUv8AqFEDJ7X7lvtwOO1JvEzXreJsGxa8655GLhJAAIOEMmSCeICjckgSJLDjCob16yq4q89psM14spFtrjm8FG6ibQALDQIiADwZBFhtZRaU+zbtz6AVq5ldkmWtpPcqJHzqp4LGYi86Wj+IuBLdwk2blmzcuFMXfsKzs7LMLaWQuxa5J6CiMPjb18W0Zr7ulslxYezaA/XXbaXbt8NpJK2j7CSAQ5IIgAAf3MjskR5SH/KKis5Th3Q6bdsqCykhRAKMVcH4MpB9RSjw/i72MFoPduW/7JYvHyWCNde61xWcsBuo8sQBCzc3B2FFeEiTg2l9Z83Fy4gB/wC03/agbCedtt6ACMN4dw7BXRLTKwDKQBDKwBBB7EEUR/V2xEG3bjn3R/Kq9kOu1g8vvC9cfzPwlsoSDZdLui2URI9koCW1Az+qbVMmo7WJxJtYZjcv3GxN26hW21q2VS157ItsvpAdtAlyZhWCxtABaLeSWVMi2n+kfnUq5db/AHF+gquDG3gTYY4jV50IivZbFNbFgXGS5fV9NoKzK2snWUKjkzWZbjb1x1w7Pctj8TiLRbWrXtNmyl1bPnARql2lh7Wm0RMyaALBbwVlnZdKFk06hAldQlZHqNxXV/A2UVmZUVVBZiQAAoBLE+gAJoDw3hyuLx6G41zS2HEuQXA8iQrEAaiJ5O8ETJ3K3PUe7gcwvNfuWzbGLthAQLKpaD2wjpHtFwA2omf1i6YgUgLKMstmDoTuNhW/6Kt86F+gpRatve/Ek4i5Y/DlbaBCqogGHtXfNuqQfM1Fzs3s6U2Eya3kWd3LtrE3Lh0abNi6F4Fovg1uPE8DXqO/aigsbPl1uPcX6CtWcLZ1MoCak06gIldQlZ7SJNV3LcRdv2Lt25iblprFmyRpKqoJwlq8166pH6zU7uIPsxbIABk1BkOGuYjzrjX7yMcNgmm2wQm62FLF2MHVv+yfZ3Mg7QqHZY8wwtt1KFFYHnYEH0pQmQWghUWrZTnTpBUHvHQ00yTEG7hrFxx7Vy1auGNvae2rNHpJNEeVToLED5BYbc2bR/yL/KtpkNoAgWkAPQKBNPRh9+K1+H9KKHZWz4Zw/wD4LX+gVoeGcP8A+C1/oWrEcLWvw9Kh2V/+reH/APBa/wBArR8M4f8A8Fr/AECrB5NZ5FFBZXT4Yw//ANe1/oWsqw/h6yih2PQh/wCf71w9gk70w0VmirMhXZwAQEKoUFmcwIlmMsx9STND3fDdhlVDaQqhJURGnUSW0kQRJJmOaeaKzTQAoOS2tKJ5aabZVra6RpRk9xlHCkSYipLWWorO4RQ1zSXYDd9I0rqPWBsKZ6KzRQAqu5OhuJcKqXSdLftLq94A9jA29KgwvhyzacvbtIjQRIWIBMsFHCAnkLE0801mmgBd+BGoPA1KGUNHtANpLAHoDpX/AEiuLGT20YuttQ7apYAAnU2pvq257nemmms00AJ7/huw6qGtIdJdhtBBuEtcgiCNRJJ3361Hf8MYdtGqyhCKEURACDhIEAoP3TI9KeaazTQAiueF8Oyqps29K6tIAjTrMuBEQCeRwe1FYfK0troRFVNzpUAL7RJbYcSSfrTPTWaaAEWG8MWLbh0sojL7pAjTtBKjhSRsSBJ61NcyK0bflNbQ25kLGwOotI7HUSZG80401mmkAiPhnDlAnkppVi4G4IcggvrB1aiCQTMkc10nhjDhSnkWwrFWICgDUghG24YDYMN/WnWmtxQAuwOT2rMi1bVJidIjVEwWPJO53O+9Q4rw3h7jl7lm2zN7xInVtpBYcMQNgSJHSm8VkUwFGM8O2LrBrlm25ACyRyo3VWHDKDwGkVmLyCxdfXctI7QFkjkAkgMOGAJJAMxNN4rNNAFYzDwt5jSow8BFRC9kO9gKIHlsCJA2YK3Db+ga4HJ7dpAqKANCWyf2mW2mhNR6wu1MdNbikABbwCoioihVUBVUbBVUQoA7ACK1+GphFa00wAharTYejtNZpoAXfhK1+DplorNNA7Fn4Ot/g6ZaKzTQFiz8JWUz0VlKg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hQSERQUExQUFBQVGBcVGBcXFxcVFBUXFxYVGBQXFxQXHCYeFxokGhcUHy8gIycpLCwsFR4xNTAqNSYrLCkBCQoKDgwOGg8PGiwcHR8pKSkpKSkpKSwpLCwpLCwpLCwpKSwsKSwsLCksKSksKSwsLCwsKSwsKSwsKSksKSwsLP/AABEIAMABBwMBIgACEQEDEQH/xAAcAAACAgMBAQAAAAAAAAAAAAAEBQMGAAECBwj/xAA/EAACAQIFAgMGAgYKAgMAAAABAhEAAwQFEiExQVEGE2EiMnGBkaEUsQcjQlLB0RUWJDNigpLh8PFTckNUov/EABkBAAMBAQEAAAAAAAAAAAAAAAABAgMEBf/EACYRAAICAgICAwABBQAAAAAAAAABAhESIQMxE0EEIlFhFDJxgZH/2gAMAwEAAhEDEQA/AEGYWJWQKWJNPcK/swa1iMItcDPSjJLsSSa5g06XCqCKjxdodBU0zTyRFQU1Dj02FPbOGWPWg82wp0NA3G9aQ1JGc5KUWkVkjfcwO1NsrxaAj9WCe+80tGH47mrDlNq3bIAhj1bp8F/nXa5KKtnHGLk6Q7w2LaPd+/8AOsxF1D7wa2f3gIHzI2qyZVYtsu6KZ7ia7x3hVWE2WNtux9q2fip4+VKPyk/Ro+FoqQw7wd1dY94bH5jr8aUtdVXG2wpxicM9h4K+W/MD+7uf+p70B5itcBPNVyNNWjCSaOMXfUqAN6m8xCvI+FZi8OCDtuKzChWtwenNY9EXbaZ3gUW6dIMEff4UwteEHLFgwG3HP2rPCuWqr+ZcgIJie/Taj8txzXMXfgyCkCOwNFmMpO79C+7lJtxLT6Ab0/wWcMiwtpjt0G9DYKVb9YvDEb/arDhgB7Q6U46Cs7sAw3iEEtNphP8Ahketd3Ltm7IS2wMQWUEc0ywF9G1bAGftU2FvxcOiN+T0qu0YONI8v8f5WMNatLb1BHLFpn3hEb/CqGLMnf7/AMq9f/TKtwWbG0ozMS0cMBsJ6bT9K8lCxVI7eNfU6tgLxH0p3lGJafdH0j8qXZfhS7bVcMosRsfyrSKNBhg1X9pRv3AI+tH3rPlhWT3GIR1HENsGHYgkVLhsOCIiu8xuC1ZaePZj4zt961bxVsErdIpWbF7l5mI2Hsj4LsKFGEY9KaHHrNdW8aJ4rx5St2eglJKqArWWMRUi5U1MLmZKBWLmiEc71K2Dc0LVytq5bKWkUzuZmo461y+MmndB92BPkvesom5iiRWU1yL9IfFIUHFGt/jGNQV2BUWdOKJRiWFG5bdnnels0Zl/NNPZPJFYhNndye3SiNOoyaCxSlDqHWjLF6VBrOfdhxpVRX8zwAF0KODv8O9T4dYj0ozM7ftKfQj8jQlbZuUVZnioydF1yHESBVrw77VQcgxNXTBX5AqEEiLxDgBdsspG8Eg9QwGxFeVsZYHiYPz617DiBKmvIczlC2494iOo32rqg9UcXOhg9olDv0qbKr2kbj7bGlqX7nlwf94ruxdbRwSBVWc9IKxDuXOgwp6dKbeCbwtYl2uMN0IpDluGuXXIWSeaseUZB7UMo1dzttTRGXpDjOMdbh9wSSOPzqPL8RIidu1bvZKhEaQWnoac28Gq2xsC4EcUyGs2ZgMIGbmmGHwwssQdwe1RYDCSpO4PUetT2LxRoKgnvyapfph0Uf8ATBnRNqzYHBYvHU6RC/ma8yt4MndvoKu/6TbT/jy78G2mgdhvP3qq1jOb6R6/Bx/W2SZdletoBI9RVyy/w9fUSlwXB+64g/Jv50p8PWdwYr0nJrGwrOPJJPTOiUI10I8CTqKspR15RuR2PqPUUm8a5jLLZHSGb4xsK9DzrAg2tcDXb3B6x+0vwI/hXkefOXxN08+0R8htW3LzOXH/ACRw8a8lgSpUwU1wiHtUwQ9q85nppo5ZTS9li5TRVO21dY7LCSrKPjVwRjyyWgW3RCGoBYaYiiEsmk4sSkjdZUhsGKyliyskRJYSBXf4RKBF6u2v1q2YqL/QhcKlTW1QbigvOrFu1OTKfHfsNvMDzXJIgRQrPUljEAUlMHxV0yXF2hp5pbcFE3TLc1G61p6syT3X4E5Pf0tV3yzETFefWGhhVryrE8VDNO0XBTIrynxThNOIurxLah8969SwhkVSP0g4GLqP+8pHzU7fY1vxs4vkLVlfsa1HtLIHUURluogwpjpXVi1KhanweM0+zMEVu/w47a2gzw0pt3S7HT0j41YmzUNcCoQetIcFmuq4eDAAE0bcxgDrCgMTGw5FTZM4atjV7gU6pmDRv9MbDSOfnS3ztQjSAPhzTPB4R9EgbVaMXKv7ejeCx77wefkJo+xdYHeCT15io8Dl6XkKvKwdiNjNK80xhs2LgVtRTUZPO2w/hTTrZKhKS2ULxrmPnYy6ZkKdAPou35zSbDpLCtXDJk9aMyy3LVySdnvQjSSLTkGD4NegZTbgVUskscVc8Au1TEczjxDjFtYa47cBT99hXkt/Fr7xHJmrn+k7MotJZHLnUfgv+5H0qgYoQgqm/Qoxug5cxTtW0zJO1JRXQFZ2beNDr+ll7VHczkg8bUpBrL0xQGEQ45pPStDMDS9DUlunbBQiGNmTVlB3ngxWUWx4RIbDGBUuqmi4ZBsaJTL0PG9W4mC5WhBrrtZpxicJbU71HpWpcUUuRvpAK1pbZmmjlQOKwuI2FTirKfK66EuJUq0ck0ToMb81G+1zVuam/EBj61vKP1OHilU9+wdhTzJ73FJ7qUTlV6Giudnej0TLLmwpb49wevDT1Qhv4H86nyy9sKLzi3rw9wf4T+Uir42Y8sbTR5hYxxCx96nwuCLDVNR4cKydPWjcpxgAKkE/CurR5m9WBphHDwOnWnXh+fxC69z0odWl2MbGuMLif7RbC8hqSG8UrR6BbwsFp4j6U9wLqLYkiq0LrEqCatFvCqEAgetap2zBbvFCvz2DMUGxqqeNP1WHKn37j/b3j9xVytREDif41Rf0rYsG9aQcqmo/5jt9hUy/tbNOCDziv9lDY05yKzJFJlEmrj4bwcQa4pHtIs+VWIirZh0gUnyzD7inbLML3/KrivRhySpWyifpLwO9l+ZkH57iqdjbZKiK9D/SPZKYbWN9DA/AHavM7WejqK1lxv0YcXNrZwuGPauhhj2ptgsahTVHFCY7NVPu7GsvG26Or+ooGXCntXRwpI4qFsa3eo8JmzA71fhZH9SErlzCtjCmjMHmGvVQF3FmTWbjXZpCcpdE6YfvWUN5vrWUtF/YNLK4ANc2SUOxqEWzFSiyal36HUX2dXTqUk1EG22ogWiRFatWCKbuiFWTOEk7Guiuxk7CiFX0oLMFMbUcduWyedpQ1shtlgDAkVDaYltQgV1dvOqwePSu8BobnmuiqOBStpInuJIoe2dLCiyADpFDX1rBqj0YytWW7JMbMTVmskMCO4ivOsmxulgKvmXX5AqFplSVo8vu4NluunEMw+hNF4AlTpOxo7xZhGtYq4wEq4Dj58/cUmAuOdQFdqejyHHFl38PFWJBAmu38Pf2hCo3D/alvg+w6lrjccCeSas+DzD9ZDEA9KpdUROpP8CMTgGV9XQVOMxbTE0PezxSSs+1wBWkwhjc8/air6MZrF/UYYDDat5PwryjxvjA+NvRuFbQP8oj85q/3MxazbuOeEBPz6feK8pINx+5Jk/E81HLSSR1/Ci9sKyjBF2Bq/ZTg4gUvyDKNKirTl2F9quXtnqN0qHGXWdK12+O0kad2J49K3iX0rHE0pwbhbwPNdEF7PP+TPVf9CPFtjzMHiFbZihIHwrwOym9fRePt6hvuGBFeNX8pVbjL2Yj71q3j2c/D9rSIsHZnDtFLTa4p/h7CqCAea2mX2+tZqaTZ1uDaRXrtsxzQ4sGKt39HJHStf0cgHSn5ULxMT5bhzoY9aHmnpUDYcUBdwAnY1jN5M6uK4IB1VlGLgRvWVFG2X8EZzMSRFYM4ihb9gljpEj0qDyzWhioobLm9a/pSlYQ10LLdqYUhzh8x1Uvx+MbUJECaIy/L3Cm4QNAOnkTPwqDGYZmgjiqijn5fxHL4zUsAb1FhnAJDCDRmHwhghQTAk0C9lmMkbVSOeSaZ0MRpuAg7cGmF8Umv4ffaPrTHDMdAkgkbbGfhUckfZv8eTTxZyr6TVv8O5r0NUy41HZJitLjtWFHci4eMsJrto4/9SfQ7ilOEsqqAkTHTpVn1h7PtDUBuR3pLjLNnyzpFwTxIgV08fVnmc6l5KXsXv4gYAhFAH5VmQY5dbPcPtAGJpr4Zyu1fV7REN+y46NBgN3G1K8F4euFjrEb/IVUXezKfDKDSexpfZNQ0mW5nrTR8RcCT2HNIj4fuqwKbj501TB39MFh2qtmTj36EnijMWXDi1PvtqPwH+8fSlvh7LQRJoPMMQbuIgmY9kdtjzVlweFMADpXNyO2et8bjw40mWLLbHs08y2zvNJcJiQAFFWDCtpQt2FKKsubpWJM+xJZyAY07UR4aw2kksZJG1LszVrlzY6fvNHWLvlAapPTtXVFJHiTeVy92PyusgEQBx61454xstZxt1Z5hvqKvOefpBGHdQbc7d6878TZ4MXfN3Tp2Ajnip5Gq72dXxYSjK2tANrEN3ohMQ3eg7Z9DU9m0TvH1rmps9S4pHZxTd6Ne2Wslp3pfftFTXVrMmA0xtRTDKLWgi2TArZegzjj2FYcaewqMGaZoLZqyg2xZ9KyjFjzQ2OSxbR0uBmaSyrygHc96gGV7iZE9TxXOGwF5l/vUXbYExJ7elBXrGIRoJJ/9W1D7V2Uebv9GNzKQNwyNH+Lf6VBdtsB7kDvQlvEOp9rY9Qdj96b5Zj1Z90kdpIFFAxNqaeTTTL/AAzfujUsx3ninl57EhvwzFuTBGkDpxU95nxJCp+rXaFiB68U8SXNi/D5Zbw7kNfRnAgodxJ9aDxutRLKNBmNMQfgaYZr4P0DWWBI5gbH/eh7GANwgSFQcgEbjrAp9Ce9levWFJ261JZy10BJRgDwYMGN+Yqw3CguaVtLt8z8ya9H8Mur2YIB7g7gdhv2qJNPRcItfY8QsYc3HgGOp+Ar2HwV4bspbDBPeE7wZ25kia1mPhGx7RGhD0IG5+lVrL/FWKtLo0LbQE6WmduCYPE1CWLNm81oa/pGDYW2LmHhQzaWETG0gjtwftXmv9a7rFUuQVntBmDG9W/xR4uS7YKXGk9vXvXni5fcukFUMAzJ2B+E03QLX+T0HwNjF/EAkx1+lGZ54me1fdERWUtqBBkEHccfT5VQrWV3x+0q9Nif4UxsJcS2FJBjtz96lSpUipxU3bLVk+fm5dVHhAZ1EHYCJgT1mivEuf27OkLcLK4YFlKlkPTbrsftVXwGHR5LOFAG5JCx3maq+Lvrcv6LLawCd+/w9KpTdEPihY1s4RQ2pSzD9mRpJ+I3q1eHMcVv6LpBHHQj5EUpyjBllC8Hjeu82wJtOiKDLgktwAB29aj+S2/RZmzTD28Q41EKrETyPqKfXM7t3LU2pZBuW4AHrO8T6V55hsGygzb1rBB9JHM9CO9WXJMSMPhX1LqYqQFG5JI5IHAHWnHsUqaoPNz2g0bHg8j611i7wgHaByaETNQmCgwbrEaVO4B/eMcCKQYh7lzYmSf2RsoPwq3yUjlXxXb3oE8TYBn/ALSRNpjoVgeCOhHSelJrVxCQNIAHz+tXbNLtlMEuEe4uosLj78RJAPqTG3YVXAttNkcEREgCJmfeNNK1bLbSdIDdEnYmPhG9c38IqqCrgk8jt86ku4JnjSQZ9ed6kxORPbQOWtweV1e0p7EdKMR2L2SiMPlty57lstPWDH1NTYfHlJHlKZ4IXVxzFO8nzt2hFSFHGs6VBnk0KIOTXRXnyyG03CEMxz/CojlDk+yNY6EdfrVh8QXQWOtjK+75aCPhqb86TyGYFSQAP23kzHYcGhxQ1JsW4izoYq4KsNiDsRWVmJUl+SSeSf51lRRqhZvNMcquhGDsZIPG8n4V2uhSCVBHBBP5VhxgRfZVDPWJI+dWmZMcZtnL4ggPbVBAjYathPPc1Il22F02zp47E/bmkVjPWnfTt6dO1FPnwYglU2/dESO1VkRRbstQhQGcgAwRAkzvueTTQYRQp0NDEbbiQY2ql4LP0n3CDzyd6I/puORz67/ankiMWauWH3RmaZ4LGhLmSjYsev2pnaznV7IGr47xHXeocQxO2wPSBXPLXs6oyv0WDwolldT3ioVZ94gADv8AGlfibxSpuN5DG1bHBVo1d22NKsRgtUSx9QNpPWuFylOij57/AJ1K5NFNK7BX8T3CCE8xwfiQfmeaGBxN47nQOvVo/IU8TBUSmGA2ik5joXZfkSLuRqbu25+9NfKArtRWyam2wBGs1z+HmmeXWlLw0b7fXiiMVlumYB2oSE5UJVy4NtH1rrBeFkZt0g9GGzKfQirLhsIpHr6U4w2BCg7f8NWoshzKYMlv2j7Om6nrs4+Y2P0o4uWUC5ZYx6g/SYq6plw0gxvW0y1AJNVROZWsPiQi6fLu7/4J+pHSilwqMhUqArCIIg/Q1ZbeGHQCf5VOqSP4VSsnJFNwfhZQIHHQAb/XimV/wyPKJskLcjad5Px6Gni2AOamZ9MRBNEdClLI8LznCsjEMmkzBkdZ354qGzi08tbbWxKzBmGJMe9HIEfevT/0j+GmuW/xNr+8QQ4BjWnf4j8vhXm74A//ACJBjaR1jYE/xrUlE9rH2xo/VDUIn2pB9AOa5zPGMx1KjIp4H7Pw1RS9EQsQzKpHWSfkIphhCj2iouMrBpiYtnpPoaBnOFu32cJbkAkAA+0R8+aZXsx8ptLsrOBOwgdeg60vt2nf2VuAssnnfbkBhvS57JB3Mn1M/elYVYcfNxDsVVPYQtEgQqiTzyfSt4PGo7jzG0J7IbSN4A6Ac996As3Vl9bsp0tEdX6KewO8moPJJO2/Xbf69qm2WMs5TDB/1Je4DuS3s7+laqK3lVwxOkT3dREd5O1ZRT/BqSXsSXLxO0CPjXMkcx9aiCfGu1wxJA0tv8d/hQJkllCTNF21Pp8gKgGHIJXS0j4115L9VO1Ir0FR2LTztWG838qhQN2NGWTCSyiTwOvx70yRvkmDhC0yT/3+dHLYjfrxQfh2+pVlEzIaD0HHPypi9wE7dK5Z9mkSHy62LdSxWgaSRTNBK3pruK5oEaiuWruuSKYWZYPtCrFiPdgH3hGr+A7VW3FOsuxK3LflnYgyO3HWqiTI6wV42ZB3Mx/vVkwNwOP+b1X8ZZNtjr2HIPYxx86NyO6f9vWtF+Gb3ssdkTA7VMf+6gtP1rt3j51SMzSezc34M/aixQeIbUQR03P0rsYiKYAuaXI08wWBP5T8OPrTPDxM7TQGIuCI22FSeaF9rjb5ULsGFZleX8PdLj2RbfUPTSZFeH4Q4Zk0v5wYTuDq/wDywgfWvTPEOdLcRrHt6Sssy7auICn4/WqFmnhq/aeUuMwM92MevPetPQkIRlYa4YFzQZFsErqLR7OqON46U0u4x/LFu7ZsnoGCsSuldKp7I2571LiMTiVtQ1i2whlL6IuQSeG6fIUPkmeaWa2bKuhH93cO4aILKW2BPahFMHwOV37V0B7TKTPaDwCVYHkSNhPNBX8aykwBEkQdyCPjvTTE5Zf1ggQoPsjTqUT2G4PShVyC5PtWtjtJJ5n3io+NDBMWYy/rOqACeQNulc4d2VdUkA7fL5inmLyBkUw5M7QE0iOsk8fCgv6KIQ7kASO2/qDSoq0TZUbKqxuBvTYajuN9xA61lLrWDdg0QdO5LMABJA6/EbVlFhQyv30P73+Xg/I0uxF8zIc/DqKsWMwKsyOBpUyoPIkbRC8HcUkv5Bc1HqxkiCDMb/lU4jtAPm78/MzUoUR8T61xbRVJW7KsJ6bz6/zooWVZZVgSBMEnp8RFKirIzaAiT/1UYvAHYnnmimwjDdkI77H71hyRuh3ncAyB2k/90qZWjvB4zy2LiSSI54Hb1rLfiEryp+RBrYylwSNPrsSRWPlbwYgekb0Yp9ohuuiW14qQ8hh8R/KurniW2CDq+xpecnc8q30rh8kudRT8aJyZYcLn1ttw6n5wR8jUwzFS0SDVVbw05gwSe1cP4ZYHcaTG3Sl4kGbLqt4HrUinaqVayjEKPZZ1+DEx8jReFtYsjZ9j1IHT5UvEPyFqZZE1zhbpVtQ5HT86rBuYtdjcUD/1BP5VvBJi9RPnAccoP5UeJh5EepHEJetseQRx+0p7UHl92CPT68feq9gcHeWC1+GPQIo/586NvYe4x/vW/wAqoD89qvBkZIt2HzAE7nepMZmqoPaZQOdyBVNt4V1O7PHxgH5Culy0bkT7XMmfuaeIrHOI8a2ACE1uefYUkfUxQL+MSw/V2XO3LkL9hNDHKkEEDeiEsiOPSlQGr+c32uD3UHTbV03mdiflRd28zAapYxyf5cVx5I2ntRNq305oAgzLDasOTJDINQK7sI52Bk9/lSPLcZimYG3ftYldtjAcfFTvVsuXBbRnPCgkz8Ko+Y5ZY98PodmlZlRHWGjcTO4ParQV+jy9hi5lsOjEmfeIPJ3E+vT51M+S2LinzLIU9pkr3hgftVVvY+5ZVRbvsVkDSZOk7fVZ22im2A8QXGDeZpngFZ35nY/CqFTGODy63aUL7TdF1NvBOwERMGucVmO5UgAyJ2YNImOIPX70oxfiJVnUAW/Z2n6k8f7UrfxXqgFJPcknYCIntxSuhqLGuZ43WQoGw226HgckR8ar2LIRgdm4kb7ke8CJk70S13VbZpT0WTrjuF2EfXik+LxJ1/lAIjYb7UaYbQZi8er+yisq8QJgnvE8mJrVJ/OInafiK1SpFKz3u54esFCfKt+9qjSOSIJqH+r1jY+VbmI9wU9bDwInahSkbVoYglrK8LfWPKs3ApNvdFMMpIKnbYhpFA4Tw9gmAuW7NqJ2ZAIlSQY+BB+lQZBaxJF7ynw4T8XiYD2rjOP17zLLdUET6UB4WD3Es2DcuW1Fq5ePlHQ11zi76GG3YIkAwDzdWSY3KCyxpktlTHlqBz7oHymK7/q3hzuLVsN30iSPXvVafO7ttWLOboIxWGtkgDzL9m7GHbYAanBZWjYmzwKMybG3zdt2GuMzYYXhfbb9YQ/l4Yt21Jqu/ECgdjY5VbUhPKsvAJAAUMBO509pPPrXIyy0Cf1aqT/gFKs01W8a19TcZreBvXBbDHQxR0hSoHBMEjvBqfyntnBuL9y+cQyo4Yqbbh7L3DctqBFsKVBhdtJIMmDQAacBZ1BDbtayGZRsCQukMQPTUv8AqFEDJ7X7lvtwOO1JvEzXreJsGxa8655GLhJAAIOEMmSCeICjckgSJLDjCob16yq4q89psM14spFtrjm8FG6ibQALDQIiADwZBFhtZRaU+zbtz6AVq5ldkmWtpPcqJHzqp4LGYi86Wj+IuBLdwk2blmzcuFMXfsKzs7LMLaWQuxa5J6CiMPjb18W0Zr7ulslxYezaA/XXbaXbt8NpJK2j7CSAQ5IIgAAf3MjskR5SH/KKis5Th3Q6bdsqCykhRAKMVcH4MpB9RSjw/i72MFoPduW/7JYvHyWCNde61xWcsBuo8sQBCzc3B2FFeEiTg2l9Z83Fy4gB/wC03/agbCedtt6ACMN4dw7BXRLTKwDKQBDKwBBB7EEUR/V2xEG3bjn3R/Kq9kOu1g8vvC9cfzPwlsoSDZdLui2URI9koCW1Az+qbVMmo7WJxJtYZjcv3GxN26hW21q2VS157ItsvpAdtAlyZhWCxtABaLeSWVMi2n+kfnUq5db/AHF+gquDG3gTYY4jV50IivZbFNbFgXGS5fV9NoKzK2snWUKjkzWZbjb1x1w7Pctj8TiLRbWrXtNmyl1bPnARql2lh7Wm0RMyaALBbwVlnZdKFk06hAldQlZHqNxXV/A2UVmZUVVBZiQAAoBLE+gAJoDw3hyuLx6G41zS2HEuQXA8iQrEAaiJ5O8ETJ3K3PUe7gcwvNfuWzbGLthAQLKpaD2wjpHtFwA2omf1i6YgUgLKMstmDoTuNhW/6Kt86F+gpRatve/Ek4i5Y/DlbaBCqogGHtXfNuqQfM1Fzs3s6U2Eya3kWd3LtrE3Lh0abNi6F4Fovg1uPE8DXqO/aigsbPl1uPcX6CtWcLZ1MoCak06gIldQlZ7SJNV3LcRdv2Lt25iblprFmyRpKqoJwlq8166pH6zU7uIPsxbIABk1BkOGuYjzrjX7yMcNgmm2wQm62FLF2MHVv+yfZ3Mg7QqHZY8wwtt1KFFYHnYEH0pQmQWghUWrZTnTpBUHvHQ00yTEG7hrFxx7Vy1auGNvae2rNHpJNEeVToLED5BYbc2bR/yL/KtpkNoAgWkAPQKBNPRh9+K1+H9KKHZWz4Zw/wD4LX+gVoeGcP8A+C1/oWrEcLWvw9Kh2V/+reH/APBa/wBArR8M4f8A8Fr/AECrB5NZ5FFBZXT4Yw//ANe1/oWsqw/h6yih2PQh/wCf71w9gk70w0VmirMhXZwAQEKoUFmcwIlmMsx9STND3fDdhlVDaQqhJURGnUSW0kQRJJmOaeaKzTQAoOS2tKJ5aabZVra6RpRk9xlHCkSYipLWWorO4RQ1zSXYDd9I0rqPWBsKZ6KzRQAqu5OhuJcKqXSdLftLq94A9jA29KgwvhyzacvbtIjQRIWIBMsFHCAnkLE0801mmgBd+BGoPA1KGUNHtANpLAHoDpX/AEiuLGT20YuttQ7apYAAnU2pvq257nemmms00AJ7/huw6qGtIdJdhtBBuEtcgiCNRJJ3361Hf8MYdtGqyhCKEURACDhIEAoP3TI9KeaazTQAiueF8Oyqps29K6tIAjTrMuBEQCeRwe1FYfK0troRFVNzpUAL7RJbYcSSfrTPTWaaAEWG8MWLbh0sojL7pAjTtBKjhSRsSBJ61NcyK0bflNbQ25kLGwOotI7HUSZG80401mmkAiPhnDlAnkppVi4G4IcggvrB1aiCQTMkc10nhjDhSnkWwrFWICgDUghG24YDYMN/WnWmtxQAuwOT2rMi1bVJidIjVEwWPJO53O+9Q4rw3h7jl7lm2zN7xInVtpBYcMQNgSJHSm8VkUwFGM8O2LrBrlm25ACyRyo3VWHDKDwGkVmLyCxdfXctI7QFkjkAkgMOGAJJAMxNN4rNNAFYzDwt5jSow8BFRC9kO9gKIHlsCJA2YK3Db+ga4HJ7dpAqKANCWyf2mW2mhNR6wu1MdNbikABbwCoioihVUBVUbBVUQoA7ACK1+GphFa00wAharTYejtNZpoAXfhK1+DplorNNA7Fn4Ot/g6ZaKzTQFiz8JWUz0VlKgs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hQSERQUExQUFBQVGBcVGBcXFxcVFBUXFxYVGBQXFxQXHCYeFxokGhcUHy8gIycpLCwsFR4xNTAqNSYrLCkBCQoKDgwOGg8PGiwcHR8pKSkpKSkpKSwpLCwpLCwpLCwpKSwsKSwsLCksKSksKSwsLCwsKSwsKSwsKSksKSwsLP/AABEIAMABBwMBIgACEQEDEQH/xAAcAAACAgMBAQAAAAAAAAAAAAAEBQMGAAECBwj/xAA/EAACAQIFAgMGAgYKAgMAAAABAhEAAwQFEiExQVEGE2EiMnGBkaEUsQcjQlLB0RUWJDNigpLh8PFTckNUov/EABkBAAMBAQEAAAAAAAAAAAAAAAABAgMEBf/EACYRAAICAgICAwABBQAAAAAAAAABAhESIQMxE0EEIlFhFDJxgZH/2gAMAwEAAhEDEQA/AEGYWJWQKWJNPcK/swa1iMItcDPSjJLsSSa5g06XCqCKjxdodBU0zTyRFQU1Dj02FPbOGWPWg82wp0NA3G9aQ1JGc5KUWkVkjfcwO1NsrxaAj9WCe+80tGH47mrDlNq3bIAhj1bp8F/nXa5KKtnHGLk6Q7w2LaPd+/8AOsxF1D7wa2f3gIHzI2qyZVYtsu6KZ7ia7x3hVWE2WNtux9q2fip4+VKPyk/Ro+FoqQw7wd1dY94bH5jr8aUtdVXG2wpxicM9h4K+W/MD+7uf+p70B5itcBPNVyNNWjCSaOMXfUqAN6m8xCvI+FZi8OCDtuKzChWtwenNY9EXbaZ3gUW6dIMEff4UwteEHLFgwG3HP2rPCuWqr+ZcgIJie/Taj8txzXMXfgyCkCOwNFmMpO79C+7lJtxLT6Ab0/wWcMiwtpjt0G9DYKVb9YvDEb/arDhgB7Q6U46Cs7sAw3iEEtNphP8Ahketd3Ltm7IS2wMQWUEc0ywF9G1bAGftU2FvxcOiN+T0qu0YONI8v8f5WMNatLb1BHLFpn3hEb/CqGLMnf7/AMq9f/TKtwWbG0ozMS0cMBsJ6bT9K8lCxVI7eNfU6tgLxH0p3lGJafdH0j8qXZfhS7bVcMosRsfyrSKNBhg1X9pRv3AI+tH3rPlhWT3GIR1HENsGHYgkVLhsOCIiu8xuC1ZaePZj4zt961bxVsErdIpWbF7l5mI2Hsj4LsKFGEY9KaHHrNdW8aJ4rx5St2eglJKqArWWMRUi5U1MLmZKBWLmiEc71K2Dc0LVytq5bKWkUzuZmo461y+MmndB92BPkvesom5iiRWU1yL9IfFIUHFGt/jGNQV2BUWdOKJRiWFG5bdnnels0Zl/NNPZPJFYhNndye3SiNOoyaCxSlDqHWjLF6VBrOfdhxpVRX8zwAF0KODv8O9T4dYj0ozM7ftKfQj8jQlbZuUVZnioydF1yHESBVrw77VQcgxNXTBX5AqEEiLxDgBdsspG8Eg9QwGxFeVsZYHiYPz617DiBKmvIczlC2494iOo32rqg9UcXOhg9olDv0qbKr2kbj7bGlqX7nlwf94ruxdbRwSBVWc9IKxDuXOgwp6dKbeCbwtYl2uMN0IpDluGuXXIWSeaseUZB7UMo1dzttTRGXpDjOMdbh9wSSOPzqPL8RIidu1bvZKhEaQWnoac28Gq2xsC4EcUyGs2ZgMIGbmmGHwwssQdwe1RYDCSpO4PUetT2LxRoKgnvyapfph0Uf8ATBnRNqzYHBYvHU6RC/ma8yt4MndvoKu/6TbT/jy78G2mgdhvP3qq1jOb6R6/Bx/W2SZdletoBI9RVyy/w9fUSlwXB+64g/Jv50p8PWdwYr0nJrGwrOPJJPTOiUI10I8CTqKspR15RuR2PqPUUm8a5jLLZHSGb4xsK9DzrAg2tcDXb3B6x+0vwI/hXkefOXxN08+0R8htW3LzOXH/ACRw8a8lgSpUwU1wiHtUwQ9q85nppo5ZTS9li5TRVO21dY7LCSrKPjVwRjyyWgW3RCGoBYaYiiEsmk4sSkjdZUhsGKyliyskRJYSBXf4RKBF6u2v1q2YqL/QhcKlTW1QbigvOrFu1OTKfHfsNvMDzXJIgRQrPUljEAUlMHxV0yXF2hp5pbcFE3TLc1G61p6syT3X4E5Pf0tV3yzETFefWGhhVryrE8VDNO0XBTIrynxThNOIurxLah8969SwhkVSP0g4GLqP+8pHzU7fY1vxs4vkLVlfsa1HtLIHUURluogwpjpXVi1KhanweM0+zMEVu/w47a2gzw0pt3S7HT0j41YmzUNcCoQetIcFmuq4eDAAE0bcxgDrCgMTGw5FTZM4atjV7gU6pmDRv9MbDSOfnS3ztQjSAPhzTPB4R9EgbVaMXKv7ejeCx77wefkJo+xdYHeCT15io8Dl6XkKvKwdiNjNK80xhs2LgVtRTUZPO2w/hTTrZKhKS2ULxrmPnYy6ZkKdAPou35zSbDpLCtXDJk9aMyy3LVySdnvQjSSLTkGD4NegZTbgVUskscVc8Au1TEczjxDjFtYa47cBT99hXkt/Fr7xHJmrn+k7MotJZHLnUfgv+5H0qgYoQgqm/Qoxug5cxTtW0zJO1JRXQFZ2beNDr+ll7VHczkg8bUpBrL0xQGEQ45pPStDMDS9DUlunbBQiGNmTVlB3ngxWUWx4RIbDGBUuqmi4ZBsaJTL0PG9W4mC5WhBrrtZpxicJbU71HpWpcUUuRvpAK1pbZmmjlQOKwuI2FTirKfK66EuJUq0ck0ToMb81G+1zVuam/EBj61vKP1OHilU9+wdhTzJ73FJ7qUTlV6Giudnej0TLLmwpb49wevDT1Qhv4H86nyy9sKLzi3rw9wf4T+Uir42Y8sbTR5hYxxCx96nwuCLDVNR4cKydPWjcpxgAKkE/CurR5m9WBphHDwOnWnXh+fxC69z0odWl2MbGuMLif7RbC8hqSG8UrR6BbwsFp4j6U9wLqLYkiq0LrEqCatFvCqEAgetap2zBbvFCvz2DMUGxqqeNP1WHKn37j/b3j9xVytREDif41Rf0rYsG9aQcqmo/5jt9hUy/tbNOCDziv9lDY05yKzJFJlEmrj4bwcQa4pHtIs+VWIirZh0gUnyzD7inbLML3/KrivRhySpWyifpLwO9l+ZkH57iqdjbZKiK9D/SPZKYbWN9DA/AHavM7WejqK1lxv0YcXNrZwuGPauhhj2ptgsahTVHFCY7NVPu7GsvG26Or+ooGXCntXRwpI4qFsa3eo8JmzA71fhZH9SErlzCtjCmjMHmGvVQF3FmTWbjXZpCcpdE6YfvWUN5vrWUtF/YNLK4ANc2SUOxqEWzFSiyal36HUX2dXTqUk1EG22ogWiRFatWCKbuiFWTOEk7Guiuxk7CiFX0oLMFMbUcduWyedpQ1shtlgDAkVDaYltQgV1dvOqwePSu8BobnmuiqOBStpInuJIoe2dLCiyADpFDX1rBqj0YytWW7JMbMTVmskMCO4ivOsmxulgKvmXX5AqFplSVo8vu4NluunEMw+hNF4AlTpOxo7xZhGtYq4wEq4Dj58/cUmAuOdQFdqejyHHFl38PFWJBAmu38Pf2hCo3D/alvg+w6lrjccCeSas+DzD9ZDEA9KpdUROpP8CMTgGV9XQVOMxbTE0PezxSSs+1wBWkwhjc8/air6MZrF/UYYDDat5PwryjxvjA+NvRuFbQP8oj85q/3MxazbuOeEBPz6feK8pINx+5Jk/E81HLSSR1/Ci9sKyjBF2Bq/ZTg4gUvyDKNKirTl2F9quXtnqN0qHGXWdK12+O0kad2J49K3iX0rHE0pwbhbwPNdEF7PP+TPVf9CPFtjzMHiFbZihIHwrwOym9fRePt6hvuGBFeNX8pVbjL2Yj71q3j2c/D9rSIsHZnDtFLTa4p/h7CqCAea2mX2+tZqaTZ1uDaRXrtsxzQ4sGKt39HJHStf0cgHSn5ULxMT5bhzoY9aHmnpUDYcUBdwAnY1jN5M6uK4IB1VlGLgRvWVFG2X8EZzMSRFYM4ihb9gljpEj0qDyzWhioobLm9a/pSlYQ10LLdqYUhzh8x1Uvx+MbUJECaIy/L3Cm4QNAOnkTPwqDGYZmgjiqijn5fxHL4zUsAb1FhnAJDCDRmHwhghQTAk0C9lmMkbVSOeSaZ0MRpuAg7cGmF8Umv4ffaPrTHDMdAkgkbbGfhUckfZv8eTTxZyr6TVv8O5r0NUy41HZJitLjtWFHci4eMsJrto4/9SfQ7ilOEsqqAkTHTpVn1h7PtDUBuR3pLjLNnyzpFwTxIgV08fVnmc6l5KXsXv4gYAhFAH5VmQY5dbPcPtAGJpr4Zyu1fV7REN+y46NBgN3G1K8F4euFjrEb/IVUXezKfDKDSexpfZNQ0mW5nrTR8RcCT2HNIj4fuqwKbj501TB39MFh2qtmTj36EnijMWXDi1PvtqPwH+8fSlvh7LQRJoPMMQbuIgmY9kdtjzVlweFMADpXNyO2et8bjw40mWLLbHs08y2zvNJcJiQAFFWDCtpQt2FKKsubpWJM+xJZyAY07UR4aw2kksZJG1LszVrlzY6fvNHWLvlAapPTtXVFJHiTeVy92PyusgEQBx61454xstZxt1Z5hvqKvOefpBGHdQbc7d6878TZ4MXfN3Tp2Ajnip5Gq72dXxYSjK2tANrEN3ohMQ3eg7Z9DU9m0TvH1rmps9S4pHZxTd6Ne2Wslp3pfftFTXVrMmA0xtRTDKLWgi2TArZegzjj2FYcaewqMGaZoLZqyg2xZ9KyjFjzQ2OSxbR0uBmaSyrygHc96gGV7iZE9TxXOGwF5l/vUXbYExJ7elBXrGIRoJJ/9W1D7V2Uebv9GNzKQNwyNH+Lf6VBdtsB7kDvQlvEOp9rY9Qdj96b5Zj1Z90kdpIFFAxNqaeTTTL/AAzfujUsx3ninl57EhvwzFuTBGkDpxU95nxJCp+rXaFiB68U8SXNi/D5Zbw7kNfRnAgodxJ9aDxutRLKNBmNMQfgaYZr4P0DWWBI5gbH/eh7GANwgSFQcgEbjrAp9Ce9levWFJ261JZy10BJRgDwYMGN+Yqw3CguaVtLt8z8ya9H8Mur2YIB7g7gdhv2qJNPRcItfY8QsYc3HgGOp+Ar2HwV4bspbDBPeE7wZ25kia1mPhGx7RGhD0IG5+lVrL/FWKtLo0LbQE6WmduCYPE1CWLNm81oa/pGDYW2LmHhQzaWETG0gjtwftXmv9a7rFUuQVntBmDG9W/xR4uS7YKXGk9vXvXni5fcukFUMAzJ2B+E03QLX+T0HwNjF/EAkx1+lGZ54me1fdERWUtqBBkEHccfT5VQrWV3x+0q9Nif4UxsJcS2FJBjtz96lSpUipxU3bLVk+fm5dVHhAZ1EHYCJgT1mivEuf27OkLcLK4YFlKlkPTbrsftVXwGHR5LOFAG5JCx3maq+Lvrcv6LLawCd+/w9KpTdEPihY1s4RQ2pSzD9mRpJ+I3q1eHMcVv6LpBHHQj5EUpyjBllC8Hjeu82wJtOiKDLgktwAB29aj+S2/RZmzTD28Q41EKrETyPqKfXM7t3LU2pZBuW4AHrO8T6V55hsGygzb1rBB9JHM9CO9WXJMSMPhX1LqYqQFG5JI5IHAHWnHsUqaoPNz2g0bHg8j611i7wgHaByaETNQmCgwbrEaVO4B/eMcCKQYh7lzYmSf2RsoPwq3yUjlXxXb3oE8TYBn/ALSRNpjoVgeCOhHSelJrVxCQNIAHz+tXbNLtlMEuEe4uosLj78RJAPqTG3YVXAttNkcEREgCJmfeNNK1bLbSdIDdEnYmPhG9c38IqqCrgk8jt86ku4JnjSQZ9ed6kxORPbQOWtweV1e0p7EdKMR2L2SiMPlty57lstPWDH1NTYfHlJHlKZ4IXVxzFO8nzt2hFSFHGs6VBnk0KIOTXRXnyyG03CEMxz/CojlDk+yNY6EdfrVh8QXQWOtjK+75aCPhqb86TyGYFSQAP23kzHYcGhxQ1JsW4izoYq4KsNiDsRWVmJUl+SSeSf51lRRqhZvNMcquhGDsZIPG8n4V2uhSCVBHBBP5VhxgRfZVDPWJI+dWmZMcZtnL4ggPbVBAjYathPPc1Il22F02zp47E/bmkVjPWnfTt6dO1FPnwYglU2/dESO1VkRRbstQhQGcgAwRAkzvueTTQYRQp0NDEbbiQY2ql4LP0n3CDzyd6I/puORz67/ankiMWauWH3RmaZ4LGhLmSjYsev2pnaznV7IGr47xHXeocQxO2wPSBXPLXs6oyv0WDwolldT3ioVZ94gADv8AGlfibxSpuN5DG1bHBVo1d22NKsRgtUSx9QNpPWuFylOij57/AJ1K5NFNK7BX8T3CCE8xwfiQfmeaGBxN47nQOvVo/IU8TBUSmGA2ik5joXZfkSLuRqbu25+9NfKArtRWyam2wBGs1z+HmmeXWlLw0b7fXiiMVlumYB2oSE5UJVy4NtH1rrBeFkZt0g9GGzKfQirLhsIpHr6U4w2BCg7f8NWoshzKYMlv2j7Om6nrs4+Y2P0o4uWUC5ZYx6g/SYq6plw0gxvW0y1AJNVROZWsPiQi6fLu7/4J+pHSilwqMhUqArCIIg/Q1ZbeGHQCf5VOqSP4VSsnJFNwfhZQIHHQAb/XimV/wyPKJskLcjad5Px6Gni2AOamZ9MRBNEdClLI8LznCsjEMmkzBkdZ354qGzi08tbbWxKzBmGJMe9HIEfevT/0j+GmuW/xNr+8QQ4BjWnf4j8vhXm74A//ACJBjaR1jYE/xrUlE9rH2xo/VDUIn2pB9AOa5zPGMx1KjIp4H7Pw1RS9EQsQzKpHWSfkIphhCj2iouMrBpiYtnpPoaBnOFu32cJbkAkAA+0R8+aZXsx8ptLsrOBOwgdeg60vt2nf2VuAssnnfbkBhvS57JB3Mn1M/elYVYcfNxDsVVPYQtEgQqiTzyfSt4PGo7jzG0J7IbSN4A6Ac996As3Vl9bsp0tEdX6KewO8moPJJO2/Xbf69qm2WMs5TDB/1Je4DuS3s7+laqK3lVwxOkT3dREd5O1ZRT/BqSXsSXLxO0CPjXMkcx9aiCfGu1wxJA0tv8d/hQJkllCTNF21Pp8gKgGHIJXS0j4115L9VO1Ir0FR2LTztWG838qhQN2NGWTCSyiTwOvx70yRvkmDhC0yT/3+dHLYjfrxQfh2+pVlEzIaD0HHPypi9wE7dK5Z9mkSHy62LdSxWgaSRTNBK3pruK5oEaiuWruuSKYWZYPtCrFiPdgH3hGr+A7VW3FOsuxK3LflnYgyO3HWqiTI6wV42ZB3Mx/vVkwNwOP+b1X8ZZNtjr2HIPYxx86NyO6f9vWtF+Gb3ssdkTA7VMf+6gtP1rt3j51SMzSezc34M/aixQeIbUQR03P0rsYiKYAuaXI08wWBP5T8OPrTPDxM7TQGIuCI22FSeaF9rjb5ULsGFZleX8PdLj2RbfUPTSZFeH4Q4Zk0v5wYTuDq/wDywgfWvTPEOdLcRrHt6Sssy7auICn4/WqFmnhq/aeUuMwM92MevPetPQkIRlYa4YFzQZFsErqLR7OqON46U0u4x/LFu7ZsnoGCsSuldKp7I2571LiMTiVtQ1i2whlL6IuQSeG6fIUPkmeaWa2bKuhH93cO4aILKW2BPahFMHwOV37V0B7TKTPaDwCVYHkSNhPNBX8aykwBEkQdyCPjvTTE5Zf1ggQoPsjTqUT2G4PShVyC5PtWtjtJJ5n3io+NDBMWYy/rOqACeQNulc4d2VdUkA7fL5inmLyBkUw5M7QE0iOsk8fCgv6KIQ7kASO2/qDSoq0TZUbKqxuBvTYajuN9xA61lLrWDdg0QdO5LMABJA6/EbVlFhQyv30P73+Xg/I0uxF8zIc/DqKsWMwKsyOBpUyoPIkbRC8HcUkv5Bc1HqxkiCDMb/lU4jtAPm78/MzUoUR8T61xbRVJW7KsJ6bz6/zooWVZZVgSBMEnp8RFKirIzaAiT/1UYvAHYnnmimwjDdkI77H71hyRuh3ncAyB2k/90qZWjvB4zy2LiSSI54Hb1rLfiEryp+RBrYylwSNPrsSRWPlbwYgekb0Yp9ohuuiW14qQ8hh8R/KurniW2CDq+xpecnc8q30rh8kudRT8aJyZYcLn1ttw6n5wR8jUwzFS0SDVVbw05gwSe1cP4ZYHcaTG3Sl4kGbLqt4HrUinaqVayjEKPZZ1+DEx8jReFtYsjZ9j1IHT5UvEPyFqZZE1zhbpVtQ5HT86rBuYtdjcUD/1BP5VvBJi9RPnAccoP5UeJh5EepHEJetseQRx+0p7UHl92CPT68feq9gcHeWC1+GPQIo/586NvYe4x/vW/wAqoD89qvBkZIt2HzAE7nepMZmqoPaZQOdyBVNt4V1O7PHxgH5Culy0bkT7XMmfuaeIrHOI8a2ACE1uefYUkfUxQL+MSw/V2XO3LkL9hNDHKkEEDeiEsiOPSlQGr+c32uD3UHTbV03mdiflRd28zAapYxyf5cVx5I2ntRNq305oAgzLDasOTJDINQK7sI52Bk9/lSPLcZimYG3ftYldtjAcfFTvVsuXBbRnPCgkz8Ko+Y5ZY98PodmlZlRHWGjcTO4ParQV+jy9hi5lsOjEmfeIPJ3E+vT51M+S2LinzLIU9pkr3hgftVVvY+5ZVRbvsVkDSZOk7fVZ22im2A8QXGDeZpngFZ35nY/CqFTGODy63aUL7TdF1NvBOwERMGucVmO5UgAyJ2YNImOIPX70oxfiJVnUAW/Z2n6k8f7UrfxXqgFJPcknYCIntxSuhqLGuZ43WQoGw226HgckR8ar2LIRgdm4kb7ke8CJk70S13VbZpT0WTrjuF2EfXik+LxJ1/lAIjYb7UaYbQZi8er+yisq8QJgnvE8mJrVJ/OInafiK1SpFKz3u54esFCfKt+9qjSOSIJqH+r1jY+VbmI9wU9bDwInahSkbVoYglrK8LfWPKs3ApNvdFMMpIKnbYhpFA4Tw9gmAuW7NqJ2ZAIlSQY+BB+lQZBaxJF7ynw4T8XiYD2rjOP17zLLdUET6UB4WD3Es2DcuW1Fq5ePlHQ11zi76GG3YIkAwDzdWSY3KCyxpktlTHlqBz7oHymK7/q3hzuLVsN30iSPXvVafO7ttWLOboIxWGtkgDzL9m7GHbYAanBZWjYmzwKMybG3zdt2GuMzYYXhfbb9YQ/l4Yt21Jqu/ECgdjY5VbUhPKsvAJAAUMBO509pPPrXIyy0Cf1aqT/gFKs01W8a19TcZreBvXBbDHQxR0hSoHBMEjvBqfyntnBuL9y+cQyo4Yqbbh7L3DctqBFsKVBhdtJIMmDQAacBZ1BDbtayGZRsCQukMQPTUv8AqFEDJ7X7lvtwOO1JvEzXreJsGxa8655GLhJAAIOEMmSCeICjckgSJLDjCob16yq4q89psM14spFtrjm8FG6ibQALDQIiADwZBFhtZRaU+zbtz6AVq5ldkmWtpPcqJHzqp4LGYi86Wj+IuBLdwk2blmzcuFMXfsKzs7LMLaWQuxa5J6CiMPjb18W0Zr7ulslxYezaA/XXbaXbt8NpJK2j7CSAQ5IIgAAf3MjskR5SH/KKis5Th3Q6bdsqCykhRAKMVcH4MpB9RSjw/i72MFoPduW/7JYvHyWCNde61xWcsBuo8sQBCzc3B2FFeEiTg2l9Z83Fy4gB/wC03/agbCedtt6ACMN4dw7BXRLTKwDKQBDKwBBB7EEUR/V2xEG3bjn3R/Kq9kOu1g8vvC9cfzPwlsoSDZdLui2URI9koCW1Az+qbVMmo7WJxJtYZjcv3GxN26hW21q2VS157ItsvpAdtAlyZhWCxtABaLeSWVMi2n+kfnUq5db/AHF+gquDG3gTYY4jV50IivZbFNbFgXGS5fV9NoKzK2snWUKjkzWZbjb1x1w7Pctj8TiLRbWrXtNmyl1bPnARql2lh7Wm0RMyaALBbwVlnZdKFk06hAldQlZHqNxXV/A2UVmZUVVBZiQAAoBLE+gAJoDw3hyuLx6G41zS2HEuQXA8iQrEAaiJ5O8ETJ3K3PUe7gcwvNfuWzbGLthAQLKpaD2wjpHtFwA2omf1i6YgUgLKMstmDoTuNhW/6Kt86F+gpRatve/Ek4i5Y/DlbaBCqogGHtXfNuqQfM1Fzs3s6U2Eya3kWd3LtrE3Lh0abNi6F4Fovg1uPE8DXqO/aigsbPl1uPcX6CtWcLZ1MoCak06gIldQlZ7SJNV3LcRdv2Lt25iblprFmyRpKqoJwlq8166pH6zU7uIPsxbIABk1BkOGuYjzrjX7yMcNgmm2wQm62FLF2MHVv+yfZ3Mg7QqHZY8wwtt1KFFYHnYEH0pQmQWghUWrZTnTpBUHvHQ00yTEG7hrFxx7Vy1auGNvae2rNHpJNEeVToLED5BYbc2bR/yL/KtpkNoAgWkAPQKBNPRh9+K1+H9KKHZWz4Zw/wD4LX+gVoeGcP8A+C1/oWrEcLWvw9Kh2V/+reH/APBa/wBArR8M4f8A8Fr/AECrB5NZ5FFBZXT4Yw//ANe1/oWsqw/h6yih2PQh/wCf71w9gk70w0VmirMhXZwAQEKoUFmcwIlmMsx9STND3fDdhlVDaQqhJURGnUSW0kQRJJmOaeaKzTQAoOS2tKJ5aabZVra6RpRk9xlHCkSYipLWWorO4RQ1zSXYDd9I0rqPWBsKZ6KzRQAqu5OhuJcKqXSdLftLq94A9jA29KgwvhyzacvbtIjQRIWIBMsFHCAnkLE0801mmgBd+BGoPA1KGUNHtANpLAHoDpX/AEiuLGT20YuttQ7apYAAnU2pvq257nemmms00AJ7/huw6qGtIdJdhtBBuEtcgiCNRJJ3361Hf8MYdtGqyhCKEURACDhIEAoP3TI9KeaazTQAiueF8Oyqps29K6tIAjTrMuBEQCeRwe1FYfK0troRFVNzpUAL7RJbYcSSfrTPTWaaAEWG8MWLbh0sojL7pAjTtBKjhSRsSBJ61NcyK0bflNbQ25kLGwOotI7HUSZG80401mmkAiPhnDlAnkppVi4G4IcggvrB1aiCQTMkc10nhjDhSnkWwrFWICgDUghG24YDYMN/WnWmtxQAuwOT2rMi1bVJidIjVEwWPJO53O+9Q4rw3h7jl7lm2zN7xInVtpBYcMQNgSJHSm8VkUwFGM8O2LrBrlm25ACyRyo3VWHDKDwGkVmLyCxdfXctI7QFkjkAkgMOGAJJAMxNN4rNNAFYzDwt5jSow8BFRC9kO9gKIHlsCJA2YK3Db+ga4HJ7dpAqKANCWyf2mW2mhNR6wu1MdNbikABbwCoioihVUBVUbBVUQoA7ACK1+GphFa00wAharTYejtNZpoAXfhK1+DplorNNA7Fn4Ot/g6ZaKzTQFiz8JWUz0VlKgs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hQSERQUExQUFBQVGBcVGBcXFxcVFBUXFxYVGBQXFxQXHCYeFxokGhcUHy8gIycpLCwsFR4xNTAqNSYrLCkBCQoKDgwOGg8PGiwcHR8pKSkpKSkpKSwpLCwpLCwpLCwpKSwsKSwsLCksKSksKSwsLCwsKSwsKSwsKSksKSwsLP/AABEIAMABBwMBIgACEQEDEQH/xAAcAAACAgMBAQAAAAAAAAAAAAAEBQMGAAECBwj/xAA/EAACAQIFAgMGAgYKAgMAAAABAhEAAwQFEiExQVEGE2EiMnGBkaEUsQcjQlLB0RUWJDNigpLh8PFTckNUov/EABkBAAMBAQEAAAAAAAAAAAAAAAABAgMEBf/EACYRAAICAgICAwABBQAAAAAAAAABAhESIQMxE0EEIlFhFDJxgZH/2gAMAwEAAhEDEQA/AEGYWJWQKWJNPcK/swa1iMItcDPSjJLsSSa5g06XCqCKjxdodBU0zTyRFQU1Dj02FPbOGWPWg82wp0NA3G9aQ1JGc5KUWkVkjfcwO1NsrxaAj9WCe+80tGH47mrDlNq3bIAhj1bp8F/nXa5KKtnHGLk6Q7w2LaPd+/8AOsxF1D7wa2f3gIHzI2qyZVYtsu6KZ7ia7x3hVWE2WNtux9q2fip4+VKPyk/Ro+FoqQw7wd1dY94bH5jr8aUtdVXG2wpxicM9h4K+W/MD+7uf+p70B5itcBPNVyNNWjCSaOMXfUqAN6m8xCvI+FZi8OCDtuKzChWtwenNY9EXbaZ3gUW6dIMEff4UwteEHLFgwG3HP2rPCuWqr+ZcgIJie/Taj8txzXMXfgyCkCOwNFmMpO79C+7lJtxLT6Ab0/wWcMiwtpjt0G9DYKVb9YvDEb/arDhgB7Q6U46Cs7sAw3iEEtNphP8Ahketd3Ltm7IS2wMQWUEc0ywF9G1bAGftU2FvxcOiN+T0qu0YONI8v8f5WMNatLb1BHLFpn3hEb/CqGLMnf7/AMq9f/TKtwWbG0ozMS0cMBsJ6bT9K8lCxVI7eNfU6tgLxH0p3lGJafdH0j8qXZfhS7bVcMosRsfyrSKNBhg1X9pRv3AI+tH3rPlhWT3GIR1HENsGHYgkVLhsOCIiu8xuC1ZaePZj4zt961bxVsErdIpWbF7l5mI2Hsj4LsKFGEY9KaHHrNdW8aJ4rx5St2eglJKqArWWMRUi5U1MLmZKBWLmiEc71K2Dc0LVytq5bKWkUzuZmo461y+MmndB92BPkvesom5iiRWU1yL9IfFIUHFGt/jGNQV2BUWdOKJRiWFG5bdnnels0Zl/NNPZPJFYhNndye3SiNOoyaCxSlDqHWjLF6VBrOfdhxpVRX8zwAF0KODv8O9T4dYj0ozM7ftKfQj8jQlbZuUVZnioydF1yHESBVrw77VQcgxNXTBX5AqEEiLxDgBdsspG8Eg9QwGxFeVsZYHiYPz617DiBKmvIczlC2494iOo32rqg9UcXOhg9olDv0qbKr2kbj7bGlqX7nlwf94ruxdbRwSBVWc9IKxDuXOgwp6dKbeCbwtYl2uMN0IpDluGuXXIWSeaseUZB7UMo1dzttTRGXpDjOMdbh9wSSOPzqPL8RIidu1bvZKhEaQWnoac28Gq2xsC4EcUyGs2ZgMIGbmmGHwwssQdwe1RYDCSpO4PUetT2LxRoKgnvyapfph0Uf8ATBnRNqzYHBYvHU6RC/ma8yt4MndvoKu/6TbT/jy78G2mgdhvP3qq1jOb6R6/Bx/W2SZdletoBI9RVyy/w9fUSlwXB+64g/Jv50p8PWdwYr0nJrGwrOPJJPTOiUI10I8CTqKspR15RuR2PqPUUm8a5jLLZHSGb4xsK9DzrAg2tcDXb3B6x+0vwI/hXkefOXxN08+0R8htW3LzOXH/ACRw8a8lgSpUwU1wiHtUwQ9q85nppo5ZTS9li5TRVO21dY7LCSrKPjVwRjyyWgW3RCGoBYaYiiEsmk4sSkjdZUhsGKyliyskRJYSBXf4RKBF6u2v1q2YqL/QhcKlTW1QbigvOrFu1OTKfHfsNvMDzXJIgRQrPUljEAUlMHxV0yXF2hp5pbcFE3TLc1G61p6syT3X4E5Pf0tV3yzETFefWGhhVryrE8VDNO0XBTIrynxThNOIurxLah8969SwhkVSP0g4GLqP+8pHzU7fY1vxs4vkLVlfsa1HtLIHUURluogwpjpXVi1KhanweM0+zMEVu/w47a2gzw0pt3S7HT0j41YmzUNcCoQetIcFmuq4eDAAE0bcxgDrCgMTGw5FTZM4atjV7gU6pmDRv9MbDSOfnS3ztQjSAPhzTPB4R9EgbVaMXKv7ejeCx77wefkJo+xdYHeCT15io8Dl6XkKvKwdiNjNK80xhs2LgVtRTUZPO2w/hTTrZKhKS2ULxrmPnYy6ZkKdAPou35zSbDpLCtXDJk9aMyy3LVySdnvQjSSLTkGD4NegZTbgVUskscVc8Au1TEczjxDjFtYa47cBT99hXkt/Fr7xHJmrn+k7MotJZHLnUfgv+5H0qgYoQgqm/Qoxug5cxTtW0zJO1JRXQFZ2beNDr+ll7VHczkg8bUpBrL0xQGEQ45pPStDMDS9DUlunbBQiGNmTVlB3ngxWUWx4RIbDGBUuqmi4ZBsaJTL0PG9W4mC5WhBrrtZpxicJbU71HpWpcUUuRvpAK1pbZmmjlQOKwuI2FTirKfK66EuJUq0ck0ToMb81G+1zVuam/EBj61vKP1OHilU9+wdhTzJ73FJ7qUTlV6Giudnej0TLLmwpb49wevDT1Qhv4H86nyy9sKLzi3rw9wf4T+Uir42Y8sbTR5hYxxCx96nwuCLDVNR4cKydPWjcpxgAKkE/CurR5m9WBphHDwOnWnXh+fxC69z0odWl2MbGuMLif7RbC8hqSG8UrR6BbwsFp4j6U9wLqLYkiq0LrEqCatFvCqEAgetap2zBbvFCvz2DMUGxqqeNP1WHKn37j/b3j9xVytREDif41Rf0rYsG9aQcqmo/5jt9hUy/tbNOCDziv9lDY05yKzJFJlEmrj4bwcQa4pHtIs+VWIirZh0gUnyzD7inbLML3/KrivRhySpWyifpLwO9l+ZkH57iqdjbZKiK9D/SPZKYbWN9DA/AHavM7WejqK1lxv0YcXNrZwuGPauhhj2ptgsahTVHFCY7NVPu7GsvG26Or+ooGXCntXRwpI4qFsa3eo8JmzA71fhZH9SErlzCtjCmjMHmGvVQF3FmTWbjXZpCcpdE6YfvWUN5vrWUtF/YNLK4ANc2SUOxqEWzFSiyal36HUX2dXTqUk1EG22ogWiRFatWCKbuiFWTOEk7Guiuxk7CiFX0oLMFMbUcduWyedpQ1shtlgDAkVDaYltQgV1dvOqwePSu8BobnmuiqOBStpInuJIoe2dLCiyADpFDX1rBqj0YytWW7JMbMTVmskMCO4ivOsmxulgKvmXX5AqFplSVo8vu4NluunEMw+hNF4AlTpOxo7xZhGtYq4wEq4Dj58/cUmAuOdQFdqejyHHFl38PFWJBAmu38Pf2hCo3D/alvg+w6lrjccCeSas+DzD9ZDEA9KpdUROpP8CMTgGV9XQVOMxbTE0PezxSSs+1wBWkwhjc8/air6MZrF/UYYDDat5PwryjxvjA+NvRuFbQP8oj85q/3MxazbuOeEBPz6feK8pINx+5Jk/E81HLSSR1/Ci9sKyjBF2Bq/ZTg4gUvyDKNKirTl2F9quXtnqN0qHGXWdK12+O0kad2J49K3iX0rHE0pwbhbwPNdEF7PP+TPVf9CPFtjzMHiFbZihIHwrwOym9fRePt6hvuGBFeNX8pVbjL2Yj71q3j2c/D9rSIsHZnDtFLTa4p/h7CqCAea2mX2+tZqaTZ1uDaRXrtsxzQ4sGKt39HJHStf0cgHSn5ULxMT5bhzoY9aHmnpUDYcUBdwAnY1jN5M6uK4IB1VlGLgRvWVFG2X8EZzMSRFYM4ihb9gljpEj0qDyzWhioobLm9a/pSlYQ10LLdqYUhzh8x1Uvx+MbUJECaIy/L3Cm4QNAOnkTPwqDGYZmgjiqijn5fxHL4zUsAb1FhnAJDCDRmHwhghQTAk0C9lmMkbVSOeSaZ0MRpuAg7cGmF8Umv4ffaPrTHDMdAkgkbbGfhUckfZv8eTTxZyr6TVv8O5r0NUy41HZJitLjtWFHci4eMsJrto4/9SfQ7ilOEsqqAkTHTpVn1h7PtDUBuR3pLjLNnyzpFwTxIgV08fVnmc6l5KXsXv4gYAhFAH5VmQY5dbPcPtAGJpr4Zyu1fV7REN+y46NBgN3G1K8F4euFjrEb/IVUXezKfDKDSexpfZNQ0mW5nrTR8RcCT2HNIj4fuqwKbj501TB39MFh2qtmTj36EnijMWXDi1PvtqPwH+8fSlvh7LQRJoPMMQbuIgmY9kdtjzVlweFMADpXNyO2et8bjw40mWLLbHs08y2zvNJcJiQAFFWDCtpQt2FKKsubpWJM+xJZyAY07UR4aw2kksZJG1LszVrlzY6fvNHWLvlAapPTtXVFJHiTeVy92PyusgEQBx61454xstZxt1Z5hvqKvOefpBGHdQbc7d6878TZ4MXfN3Tp2Ajnip5Gq72dXxYSjK2tANrEN3ohMQ3eg7Z9DU9m0TvH1rmps9S4pHZxTd6Ne2Wslp3pfftFTXVrMmA0xtRTDKLWgi2TArZegzjj2FYcaewqMGaZoLZqyg2xZ9KyjFjzQ2OSxbR0uBmaSyrygHc96gGV7iZE9TxXOGwF5l/vUXbYExJ7elBXrGIRoJJ/9W1D7V2Uebv9GNzKQNwyNH+Lf6VBdtsB7kDvQlvEOp9rY9Qdj96b5Zj1Z90kdpIFFAxNqaeTTTL/AAzfujUsx3ninl57EhvwzFuTBGkDpxU95nxJCp+rXaFiB68U8SXNi/D5Zbw7kNfRnAgodxJ9aDxutRLKNBmNMQfgaYZr4P0DWWBI5gbH/eh7GANwgSFQcgEbjrAp9Ce9levWFJ261JZy10BJRgDwYMGN+Yqw3CguaVtLt8z8ya9H8Mur2YIB7g7gdhv2qJNPRcItfY8QsYc3HgGOp+Ar2HwV4bspbDBPeE7wZ25kia1mPhGx7RGhD0IG5+lVrL/FWKtLo0LbQE6WmduCYPE1CWLNm81oa/pGDYW2LmHhQzaWETG0gjtwftXmv9a7rFUuQVntBmDG9W/xR4uS7YKXGk9vXvXni5fcukFUMAzJ2B+E03QLX+T0HwNjF/EAkx1+lGZ54me1fdERWUtqBBkEHccfT5VQrWV3x+0q9Nif4UxsJcS2FJBjtz96lSpUipxU3bLVk+fm5dVHhAZ1EHYCJgT1mivEuf27OkLcLK4YFlKlkPTbrsftVXwGHR5LOFAG5JCx3maq+Lvrcv6LLawCd+/w9KpTdEPihY1s4RQ2pSzD9mRpJ+I3q1eHMcVv6LpBHHQj5EUpyjBllC8Hjeu82wJtOiKDLgktwAB29aj+S2/RZmzTD28Q41EKrETyPqKfXM7t3LU2pZBuW4AHrO8T6V55hsGygzb1rBB9JHM9CO9WXJMSMPhX1LqYqQFG5JI5IHAHWnHsUqaoPNz2g0bHg8j611i7wgHaByaETNQmCgwbrEaVO4B/eMcCKQYh7lzYmSf2RsoPwq3yUjlXxXb3oE8TYBn/ALSRNpjoVgeCOhHSelJrVxCQNIAHz+tXbNLtlMEuEe4uosLj78RJAPqTG3YVXAttNkcEREgCJmfeNNK1bLbSdIDdEnYmPhG9c38IqqCrgk8jt86ku4JnjSQZ9ed6kxORPbQOWtweV1e0p7EdKMR2L2SiMPlty57lstPWDH1NTYfHlJHlKZ4IXVxzFO8nzt2hFSFHGs6VBnk0KIOTXRXnyyG03CEMxz/CojlDk+yNY6EdfrVh8QXQWOtjK+75aCPhqb86TyGYFSQAP23kzHYcGhxQ1JsW4izoYq4KsNiDsRWVmJUl+SSeSf51lRRqhZvNMcquhGDsZIPG8n4V2uhSCVBHBBP5VhxgRfZVDPWJI+dWmZMcZtnL4ggPbVBAjYathPPc1Il22F02zp47E/bmkVjPWnfTt6dO1FPnwYglU2/dESO1VkRRbstQhQGcgAwRAkzvueTTQYRQp0NDEbbiQY2ql4LP0n3CDzyd6I/puORz67/ankiMWauWH3RmaZ4LGhLmSjYsev2pnaznV7IGr47xHXeocQxO2wPSBXPLXs6oyv0WDwolldT3ioVZ94gADv8AGlfibxSpuN5DG1bHBVo1d22NKsRgtUSx9QNpPWuFylOij57/AJ1K5NFNK7BX8T3CCE8xwfiQfmeaGBxN47nQOvVo/IU8TBUSmGA2ik5joXZfkSLuRqbu25+9NfKArtRWyam2wBGs1z+HmmeXWlLw0b7fXiiMVlumYB2oSE5UJVy4NtH1rrBeFkZt0g9GGzKfQirLhsIpHr6U4w2BCg7f8NWoshzKYMlv2j7Om6nrs4+Y2P0o4uWUC5ZYx6g/SYq6plw0gxvW0y1AJNVROZWsPiQi6fLu7/4J+pHSilwqMhUqArCIIg/Q1ZbeGHQCf5VOqSP4VSsnJFNwfhZQIHHQAb/XimV/wyPKJskLcjad5Px6Gni2AOamZ9MRBNEdClLI8LznCsjEMmkzBkdZ354qGzi08tbbWxKzBmGJMe9HIEfevT/0j+GmuW/xNr+8QQ4BjWnf4j8vhXm74A//ACJBjaR1jYE/xrUlE9rH2xo/VDUIn2pB9AOa5zPGMx1KjIp4H7Pw1RS9EQsQzKpHWSfkIphhCj2iouMrBpiYtnpPoaBnOFu32cJbkAkAA+0R8+aZXsx8ptLsrOBOwgdeg60vt2nf2VuAssnnfbkBhvS57JB3Mn1M/elYVYcfNxDsVVPYQtEgQqiTzyfSt4PGo7jzG0J7IbSN4A6Ac996As3Vl9bsp0tEdX6KewO8moPJJO2/Xbf69qm2WMs5TDB/1Je4DuS3s7+laqK3lVwxOkT3dREd5O1ZRT/BqSXsSXLxO0CPjXMkcx9aiCfGu1wxJA0tv8d/hQJkllCTNF21Pp8gKgGHIJXS0j4115L9VO1Ir0FR2LTztWG838qhQN2NGWTCSyiTwOvx70yRvkmDhC0yT/3+dHLYjfrxQfh2+pVlEzIaD0HHPypi9wE7dK5Z9mkSHy62LdSxWgaSRTNBK3pruK5oEaiuWruuSKYWZYPtCrFiPdgH3hGr+A7VW3FOsuxK3LflnYgyO3HWqiTI6wV42ZB3Mx/vVkwNwOP+b1X8ZZNtjr2HIPYxx86NyO6f9vWtF+Gb3ssdkTA7VMf+6gtP1rt3j51SMzSezc34M/aixQeIbUQR03P0rsYiKYAuaXI08wWBP5T8OPrTPDxM7TQGIuCI22FSeaF9rjb5ULsGFZleX8PdLj2RbfUPTSZFeH4Q4Zk0v5wYTuDq/wDywgfWvTPEOdLcRrHt6Sssy7auICn4/WqFmnhq/aeUuMwM92MevPetPQkIRlYa4YFzQZFsErqLR7OqON46U0u4x/LFu7ZsnoGCsSuldKp7I2571LiMTiVtQ1i2whlL6IuQSeG6fIUPkmeaWa2bKuhH93cO4aILKW2BPahFMHwOV37V0B7TKTPaDwCVYHkSNhPNBX8aykwBEkQdyCPjvTTE5Zf1ggQoPsjTqUT2G4PShVyC5PtWtjtJJ5n3io+NDBMWYy/rOqACeQNulc4d2VdUkA7fL5inmLyBkUw5M7QE0iOsk8fCgv6KIQ7kASO2/qDSoq0TZUbKqxuBvTYajuN9xA61lLrWDdg0QdO5LMABJA6/EbVlFhQyv30P73+Xg/I0uxF8zIc/DqKsWMwKsyOBpUyoPIkbRC8HcUkv5Bc1HqxkiCDMb/lU4jtAPm78/MzUoUR8T61xbRVJW7KsJ6bz6/zooWVZZVgSBMEnp8RFKirIzaAiT/1UYvAHYnnmimwjDdkI77H71hyRuh3ncAyB2k/90qZWjvB4zy2LiSSI54Hb1rLfiEryp+RBrYylwSNPrsSRWPlbwYgekb0Yp9ohuuiW14qQ8hh8R/KurniW2CDq+xpecnc8q30rh8kudRT8aJyZYcLn1ttw6n5wR8jUwzFS0SDVVbw05gwSe1cP4ZYHcaTG3Sl4kGbLqt4HrUinaqVayjEKPZZ1+DEx8jReFtYsjZ9j1IHT5UvEPyFqZZE1zhbpVtQ5HT86rBuYtdjcUD/1BP5VvBJi9RPnAccoP5UeJh5EepHEJetseQRx+0p7UHl92CPT68feq9gcHeWC1+GPQIo/586NvYe4x/vW/wAqoD89qvBkZIt2HzAE7nepMZmqoPaZQOdyBVNt4V1O7PHxgH5Culy0bkT7XMmfuaeIrHOI8a2ACE1uefYUkfUxQL+MSw/V2XO3LkL9hNDHKkEEDeiEsiOPSlQGr+c32uD3UHTbV03mdiflRd28zAapYxyf5cVx5I2ntRNq305oAgzLDasOTJDINQK7sI52Bk9/lSPLcZimYG3ftYldtjAcfFTvVsuXBbRnPCgkz8Ko+Y5ZY98PodmlZlRHWGjcTO4ParQV+jy9hi5lsOjEmfeIPJ3E+vT51M+S2LinzLIU9pkr3hgftVVvY+5ZVRbvsVkDSZOk7fVZ22im2A8QXGDeZpngFZ35nY/CqFTGODy63aUL7TdF1NvBOwERMGucVmO5UgAyJ2YNImOIPX70oxfiJVnUAW/Z2n6k8f7UrfxXqgFJPcknYCIntxSuhqLGuZ43WQoGw226HgckR8ar2LIRgdm4kb7ke8CJk70S13VbZpT0WTrjuF2EfXik+LxJ1/lAIjYb7UaYbQZi8er+yisq8QJgnvE8mJrVJ/OInafiK1SpFKz3u54esFCfKt+9qjSOSIJqH+r1jY+VbmI9wU9bDwInahSkbVoYglrK8LfWPKs3ApNvdFMMpIKnbYhpFA4Tw9gmAuW7NqJ2ZAIlSQY+BB+lQZBaxJF7ynw4T8XiYD2rjOP17zLLdUET6UB4WD3Es2DcuW1Fq5ePlHQ11zi76GG3YIkAwDzdWSY3KCyxpktlTHlqBz7oHymK7/q3hzuLVsN30iSPXvVafO7ttWLOboIxWGtkgDzL9m7GHbYAanBZWjYmzwKMybG3zdt2GuMzYYXhfbb9YQ/l4Yt21Jqu/ECgdjY5VbUhPKsvAJAAUMBO509pPPrXIyy0Cf1aqT/gFKs01W8a19TcZreBvXBbDHQxR0hSoHBMEjvBqfyntnBuL9y+cQyo4Yqbbh7L3DctqBFsKVBhdtJIMmDQAacBZ1BDbtayGZRsCQukMQPTUv8AqFEDJ7X7lvtwOO1JvEzXreJsGxa8655GLhJAAIOEMmSCeICjckgSJLDjCob16yq4q89psM14spFtrjm8FG6ibQALDQIiADwZBFhtZRaU+zbtz6AVq5ldkmWtpPcqJHzqp4LGYi86Wj+IuBLdwk2blmzcuFMXfsKzs7LMLaWQuxa5J6CiMPjb18W0Zr7ulslxYezaA/XXbaXbt8NpJK2j7CSAQ5IIgAAf3MjskR5SH/KKis5Th3Q6bdsqCykhRAKMVcH4MpB9RSjw/i72MFoPduW/7JYvHyWCNde61xWcsBuo8sQBCzc3B2FFeEiTg2l9Z83Fy4gB/wC03/agbCedtt6ACMN4dw7BXRLTKwDKQBDKwBBB7EEUR/V2xEG3bjn3R/Kq9kOu1g8vvC9cfzPwlsoSDZdLui2URI9koCW1Az+qbVMmo7WJxJtYZjcv3GxN26hW21q2VS157ItsvpAdtAlyZhWCxtABaLeSWVMi2n+kfnUq5db/AHF+gquDG3gTYY4jV50IivZbFNbFgXGS5fV9NoKzK2snWUKjkzWZbjb1x1w7Pctj8TiLRbWrXtNmyl1bPnARql2lh7Wm0RMyaALBbwVlnZdKFk06hAldQlZHqNxXV/A2UVmZUVVBZiQAAoBLE+gAJoDw3hyuLx6G41zS2HEuQXA8iQrEAaiJ5O8ETJ3K3PUe7gcwvNfuWzbGLthAQLKpaD2wjpHtFwA2omf1i6YgUgLKMstmDoTuNhW/6Kt86F+gpRatve/Ek4i5Y/DlbaBCqogGHtXfNuqQfM1Fzs3s6U2Eya3kWd3LtrE3Lh0abNi6F4Fovg1uPE8DXqO/aigsbPl1uPcX6CtWcLZ1MoCak06gIldQlZ7SJNV3LcRdv2Lt25iblprFmyRpKqoJwlq8166pH6zU7uIPsxbIABk1BkOGuYjzrjX7yMcNgmm2wQm62FLF2MHVv+yfZ3Mg7QqHZY8wwtt1KFFYHnYEH0pQmQWghUWrZTnTpBUHvHQ00yTEG7hrFxx7Vy1auGNvae2rNHpJNEeVToLED5BYbc2bR/yL/KtpkNoAgWkAPQKBNPRh9+K1+H9KKHZWz4Zw/wD4LX+gVoeGcP8A+C1/oWrEcLWvw9Kh2V/+reH/APBa/wBArR8M4f8A8Fr/AECrB5NZ5FFBZXT4Yw//ANe1/oWsqw/h6yih2PQh/wCf71w9gk70w0VmirMhXZwAQEKoUFmcwIlmMsx9STND3fDdhlVDaQqhJURGnUSW0kQRJJmOaeaKzTQAoOS2tKJ5aabZVra6RpRk9xlHCkSYipLWWorO4RQ1zSXYDd9I0rqPWBsKZ6KzRQAqu5OhuJcKqXSdLftLq94A9jA29KgwvhyzacvbtIjQRIWIBMsFHCAnkLE0801mmgBd+BGoPA1KGUNHtANpLAHoDpX/AEiuLGT20YuttQ7apYAAnU2pvq257nemmms00AJ7/huw6qGtIdJdhtBBuEtcgiCNRJJ3361Hf8MYdtGqyhCKEURACDhIEAoP3TI9KeaazTQAiueF8Oyqps29K6tIAjTrMuBEQCeRwe1FYfK0troRFVNzpUAL7RJbYcSSfrTPTWaaAEWG8MWLbh0sojL7pAjTtBKjhSRsSBJ61NcyK0bflNbQ25kLGwOotI7HUSZG80401mmkAiPhnDlAnkppVi4G4IcggvrB1aiCQTMkc10nhjDhSnkWwrFWICgDUghG24YDYMN/WnWmtxQAuwOT2rMi1bVJidIjVEwWPJO53O+9Q4rw3h7jl7lm2zN7xInVtpBYcMQNgSJHSm8VkUwFGM8O2LrBrlm25ACyRyo3VWHDKDwGkVmLyCxdfXctI7QFkjkAkgMOGAJJAMxNN4rNNAFYzDwt5jSow8BFRC9kO9gKIHlsCJA2YK3Db+ga4HJ7dpAqKANCWyf2mW2mhNR6wu1MdNbikABbwCoioihVUBVUbBVUQoA7ACK1+GphFa00wAharTYejtNZpoAXfhK1+DplorNNA7Fn4Ot/g6ZaKzTQFiz8JWUz0VlKgs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0" y="5288340"/>
            <a:ext cx="47525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96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knead</a:t>
            </a:r>
            <a:endParaRPr lang="es-ES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5185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 descr="http://graphics8.nytimes.com/images/2013/05/15/dining/15FRY_SPAN/15FRY-article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-9306"/>
            <a:ext cx="9128898" cy="686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796136" y="3433297"/>
            <a:ext cx="32403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9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FRY</a:t>
            </a:r>
            <a:endParaRPr lang="es-ES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889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220" name="Picture 4" descr="http://3.bp.blogspot.com/_PHBezsoUHn0/TBPqBCXxnqI/AAAAAAAAAV0/1X1IhJ-FcFM/s1600/june'10%2Bfood%2B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-13320" y="-243408"/>
            <a:ext cx="37799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9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BOIL</a:t>
            </a:r>
            <a:endParaRPr lang="es-ES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6476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64"/>
            <a:ext cx="9144000" cy="6824836"/>
          </a:xfrm>
        </p:spPr>
      </p:pic>
      <p:sp>
        <p:nvSpPr>
          <p:cNvPr id="5" name="4 Rectángulo"/>
          <p:cNvSpPr/>
          <p:nvPr/>
        </p:nvSpPr>
        <p:spPr>
          <a:xfrm>
            <a:off x="-13320" y="-243408"/>
            <a:ext cx="37799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9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ADD</a:t>
            </a:r>
            <a:endParaRPr lang="es-ES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365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err="1"/>
              <a:t>Now</a:t>
            </a:r>
            <a:r>
              <a:rPr lang="es-ES" sz="2800" b="1" dirty="0"/>
              <a:t> </a:t>
            </a:r>
            <a:r>
              <a:rPr lang="es-ES" sz="2800" b="1" dirty="0" err="1"/>
              <a:t>write</a:t>
            </a:r>
            <a:r>
              <a:rPr lang="es-ES" sz="2800" b="1" dirty="0"/>
              <a:t> </a:t>
            </a:r>
            <a:r>
              <a:rPr lang="es-ES" sz="2800" b="1" dirty="0" err="1"/>
              <a:t>the</a:t>
            </a:r>
            <a:r>
              <a:rPr lang="es-ES" sz="2800" b="1" dirty="0"/>
              <a:t> </a:t>
            </a:r>
            <a:r>
              <a:rPr lang="es-ES" sz="2800" b="1" dirty="0" err="1"/>
              <a:t>translation</a:t>
            </a:r>
            <a:r>
              <a:rPr lang="es-ES" sz="2800" b="1" dirty="0"/>
              <a:t> </a:t>
            </a:r>
            <a:r>
              <a:rPr lang="es-ES" sz="2800" b="1" dirty="0" err="1"/>
              <a:t>for</a:t>
            </a:r>
            <a:r>
              <a:rPr lang="es-ES" sz="2800" b="1" dirty="0"/>
              <a:t> </a:t>
            </a:r>
            <a:r>
              <a:rPr lang="es-ES" sz="2800" b="1" dirty="0" err="1"/>
              <a:t>each</a:t>
            </a:r>
            <a:r>
              <a:rPr lang="es-ES" sz="2800" b="1" dirty="0"/>
              <a:t> </a:t>
            </a:r>
            <a:r>
              <a:rPr lang="es-ES" sz="2800" b="1" dirty="0" err="1"/>
              <a:t>word</a:t>
            </a:r>
            <a:r>
              <a:rPr lang="es-ES" sz="2800" b="1" dirty="0"/>
              <a:t>.</a:t>
            </a:r>
            <a:br>
              <a:rPr lang="es-ES" sz="2800" b="1" dirty="0"/>
            </a:br>
            <a:br>
              <a:rPr lang="es-ES" sz="2800" b="1" dirty="0"/>
            </a:br>
            <a:r>
              <a:rPr lang="es-ES" sz="2400" i="1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Ahora escribe la traducción para cada palabra.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ES" dirty="0" err="1"/>
              <a:t>Peel</a:t>
            </a:r>
            <a:r>
              <a:rPr lang="es-ES" dirty="0"/>
              <a:t>:</a:t>
            </a:r>
          </a:p>
          <a:p>
            <a:pPr>
              <a:lnSpc>
                <a:spcPct val="150000"/>
              </a:lnSpc>
            </a:pPr>
            <a:r>
              <a:rPr lang="es-ES" dirty="0"/>
              <a:t>Grate:</a:t>
            </a:r>
          </a:p>
          <a:p>
            <a:pPr>
              <a:lnSpc>
                <a:spcPct val="150000"/>
              </a:lnSpc>
            </a:pPr>
            <a:r>
              <a:rPr lang="es-ES" dirty="0" err="1"/>
              <a:t>Cut</a:t>
            </a:r>
            <a:r>
              <a:rPr lang="es-ES" dirty="0"/>
              <a:t>:</a:t>
            </a:r>
          </a:p>
          <a:p>
            <a:pPr>
              <a:lnSpc>
                <a:spcPct val="150000"/>
              </a:lnSpc>
            </a:pPr>
            <a:r>
              <a:rPr lang="es-ES" dirty="0" err="1"/>
              <a:t>Slice</a:t>
            </a:r>
            <a:r>
              <a:rPr lang="es-ES" dirty="0"/>
              <a:t>:</a:t>
            </a:r>
          </a:p>
          <a:p>
            <a:pPr>
              <a:lnSpc>
                <a:spcPct val="150000"/>
              </a:lnSpc>
            </a:pPr>
            <a:r>
              <a:rPr lang="es-ES" dirty="0" err="1"/>
              <a:t>Sieve</a:t>
            </a:r>
            <a:r>
              <a:rPr lang="es-ES" dirty="0"/>
              <a:t>:</a:t>
            </a:r>
          </a:p>
          <a:p>
            <a:pPr>
              <a:lnSpc>
                <a:spcPct val="150000"/>
              </a:lnSpc>
            </a:pPr>
            <a:r>
              <a:rPr lang="es-ES" dirty="0"/>
              <a:t>Break:</a:t>
            </a:r>
          </a:p>
          <a:p>
            <a:pPr>
              <a:lnSpc>
                <a:spcPct val="150000"/>
              </a:lnSpc>
            </a:pPr>
            <a:r>
              <a:rPr lang="es-ES" dirty="0" err="1"/>
              <a:t>Scramble</a:t>
            </a:r>
            <a:r>
              <a:rPr lang="es-ES" dirty="0"/>
              <a:t>:</a:t>
            </a:r>
          </a:p>
          <a:p>
            <a:pPr>
              <a:lnSpc>
                <a:spcPct val="150000"/>
              </a:lnSpc>
            </a:pPr>
            <a:r>
              <a:rPr lang="es-ES" dirty="0" err="1"/>
              <a:t>Stir</a:t>
            </a:r>
            <a:r>
              <a:rPr lang="es-ES" dirty="0"/>
              <a:t>:</a:t>
            </a:r>
          </a:p>
          <a:p>
            <a:pPr>
              <a:lnSpc>
                <a:spcPct val="150000"/>
              </a:lnSpc>
            </a:pPr>
            <a:r>
              <a:rPr lang="es-ES" dirty="0" err="1"/>
              <a:t>Knead</a:t>
            </a:r>
            <a:r>
              <a:rPr lang="es-ES" dirty="0"/>
              <a:t>:</a:t>
            </a:r>
          </a:p>
          <a:p>
            <a:pPr>
              <a:lnSpc>
                <a:spcPct val="150000"/>
              </a:lnSpc>
            </a:pPr>
            <a:r>
              <a:rPr lang="es-ES" dirty="0" err="1"/>
              <a:t>Fry</a:t>
            </a:r>
            <a:r>
              <a:rPr lang="es-ES" dirty="0"/>
              <a:t>:</a:t>
            </a:r>
          </a:p>
          <a:p>
            <a:pPr>
              <a:lnSpc>
                <a:spcPct val="150000"/>
              </a:lnSpc>
            </a:pPr>
            <a:r>
              <a:rPr lang="es-ES" dirty="0" err="1"/>
              <a:t>Boil</a:t>
            </a:r>
            <a:r>
              <a:rPr lang="es-ES" dirty="0"/>
              <a:t>:</a:t>
            </a:r>
          </a:p>
          <a:p>
            <a:pPr>
              <a:lnSpc>
                <a:spcPct val="150000"/>
              </a:lnSpc>
            </a:pPr>
            <a:r>
              <a:rPr lang="es-ES" dirty="0" err="1"/>
              <a:t>Add</a:t>
            </a:r>
            <a:r>
              <a:rPr lang="es-ES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3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VOCABULARY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Here are some verbs we usually use in the kitchen along with a picture for each one in order to help you understand their meaning.</a:t>
            </a:r>
          </a:p>
          <a:p>
            <a:endParaRPr lang="en-GB" dirty="0"/>
          </a:p>
          <a:p>
            <a:r>
              <a:rPr lang="en-GB" sz="2000" i="1" dirty="0" err="1"/>
              <a:t>Aqu</a:t>
            </a:r>
            <a:r>
              <a:rPr lang="es-ES" sz="2000" i="1" dirty="0"/>
              <a:t>í</a:t>
            </a:r>
            <a:r>
              <a:rPr lang="en-GB" sz="2000" i="1" dirty="0"/>
              <a:t> hay </a:t>
            </a:r>
            <a:r>
              <a:rPr lang="en-GB" sz="2000" i="1" dirty="0" err="1"/>
              <a:t>algunos</a:t>
            </a:r>
            <a:r>
              <a:rPr lang="en-GB" sz="2000" i="1" dirty="0"/>
              <a:t> </a:t>
            </a:r>
            <a:r>
              <a:rPr lang="en-GB" sz="2000" i="1" dirty="0" err="1"/>
              <a:t>verbos</a:t>
            </a:r>
            <a:r>
              <a:rPr lang="en-GB" sz="2000" i="1" dirty="0"/>
              <a:t> de </a:t>
            </a:r>
            <a:r>
              <a:rPr lang="en-GB" sz="2000" i="1" dirty="0" err="1"/>
              <a:t>uso</a:t>
            </a:r>
            <a:r>
              <a:rPr lang="en-GB" sz="2000" i="1" dirty="0"/>
              <a:t> </a:t>
            </a:r>
            <a:r>
              <a:rPr lang="en-GB" sz="2000" i="1" dirty="0" err="1"/>
              <a:t>cotidiano</a:t>
            </a:r>
            <a:r>
              <a:rPr lang="en-GB" sz="2000" i="1" dirty="0"/>
              <a:t> </a:t>
            </a:r>
            <a:r>
              <a:rPr lang="en-GB" sz="2000" i="1" dirty="0" err="1"/>
              <a:t>en</a:t>
            </a:r>
            <a:r>
              <a:rPr lang="en-GB" sz="2000" i="1" dirty="0"/>
              <a:t> la </a:t>
            </a:r>
            <a:r>
              <a:rPr lang="en-GB" sz="2000" i="1" dirty="0" err="1"/>
              <a:t>cocina</a:t>
            </a:r>
            <a:r>
              <a:rPr lang="en-GB" sz="2000" i="1" dirty="0"/>
              <a:t> junto con </a:t>
            </a:r>
            <a:r>
              <a:rPr lang="en-GB" sz="2000" i="1" dirty="0" err="1"/>
              <a:t>una</a:t>
            </a:r>
            <a:r>
              <a:rPr lang="en-GB" sz="2000" i="1" dirty="0"/>
              <a:t> </a:t>
            </a:r>
            <a:r>
              <a:rPr lang="en-GB" sz="2000" i="1" dirty="0" err="1"/>
              <a:t>imagen</a:t>
            </a:r>
            <a:r>
              <a:rPr lang="en-GB" sz="2000" i="1" dirty="0"/>
              <a:t> para </a:t>
            </a:r>
            <a:r>
              <a:rPr lang="en-GB" sz="2000" i="1" dirty="0" err="1"/>
              <a:t>cada</a:t>
            </a:r>
            <a:r>
              <a:rPr lang="en-GB" sz="2000" i="1" dirty="0"/>
              <a:t> </a:t>
            </a:r>
            <a:r>
              <a:rPr lang="en-GB" sz="2000" i="1" dirty="0" err="1"/>
              <a:t>uno</a:t>
            </a:r>
            <a:r>
              <a:rPr lang="en-GB" sz="2000" i="1" dirty="0"/>
              <a:t>, que </a:t>
            </a:r>
            <a:r>
              <a:rPr lang="en-GB" sz="2000" i="1" dirty="0" err="1"/>
              <a:t>te</a:t>
            </a:r>
            <a:r>
              <a:rPr lang="en-GB" sz="2000" i="1" dirty="0"/>
              <a:t> </a:t>
            </a:r>
            <a:r>
              <a:rPr lang="en-GB" sz="2000" i="1" dirty="0" err="1"/>
              <a:t>ayudara</a:t>
            </a:r>
            <a:r>
              <a:rPr lang="en-GB" sz="2000" i="1" dirty="0"/>
              <a:t> a </a:t>
            </a:r>
            <a:r>
              <a:rPr lang="en-GB" sz="2000" i="1" dirty="0" err="1"/>
              <a:t>comprender</a:t>
            </a:r>
            <a:r>
              <a:rPr lang="en-GB" sz="2000" i="1" dirty="0"/>
              <a:t> </a:t>
            </a:r>
            <a:r>
              <a:rPr lang="en-GB" sz="2000" i="1" dirty="0" err="1"/>
              <a:t>su</a:t>
            </a:r>
            <a:r>
              <a:rPr lang="en-GB" sz="2000" i="1" dirty="0"/>
              <a:t> </a:t>
            </a:r>
            <a:r>
              <a:rPr lang="en-GB" sz="2000" i="1" dirty="0" err="1"/>
              <a:t>significado</a:t>
            </a:r>
            <a:r>
              <a:rPr lang="en-GB" sz="20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6792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23528" y="476672"/>
            <a:ext cx="825772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9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KITCHEN</a:t>
            </a:r>
          </a:p>
          <a:p>
            <a:pPr algn="ctr"/>
            <a:r>
              <a:rPr lang="es-ES" sz="9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ACTIONS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23660"/>
            <a:ext cx="7776864" cy="333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1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ickyourown.org/carrots/carrots_pe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" y="10018"/>
            <a:ext cx="9139242" cy="673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116632"/>
            <a:ext cx="5400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9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PEEL</a:t>
            </a:r>
          </a:p>
        </p:txBody>
      </p:sp>
    </p:spTree>
    <p:extLst>
      <p:ext uri="{BB962C8B-B14F-4D97-AF65-F5344CB8AC3E}">
        <p14:creationId xmlns:p14="http://schemas.microsoft.com/office/powerpoint/2010/main" val="404450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yhomecooking.net/mexican-food-recipes/images/enchiladas/chicken-enchiladas/chee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" y="2704"/>
            <a:ext cx="9145030" cy="68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116632"/>
            <a:ext cx="5400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9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GRATE</a:t>
            </a:r>
            <a:endParaRPr lang="es-ES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251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 descr="http://i2.wp.com/raddestmom.com/wp-content/uploads/2013/02/Screen-Shot-2013-02-17-at-8.47.37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" y="0"/>
            <a:ext cx="91343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694" y="150137"/>
            <a:ext cx="36982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9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CUT</a:t>
            </a:r>
            <a:endParaRPr lang="es-ES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8732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122" name="Picture 2" descr="http://global.kyocera.com/news/2007/images/fkr180pwh02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" y="12576"/>
            <a:ext cx="6128816" cy="39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lice.seriouseats.com/images/images/20110211-singas-kni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8371"/>
            <a:ext cx="4644008" cy="401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humbs.dreamstime.com/z/sliced-delicious-pepperoni-pizza-ingredients-10191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14669"/>
            <a:ext cx="4645140" cy="29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idoxia.files.wordpress.com/2013/08/sliced-bread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" y="3914669"/>
            <a:ext cx="4621056" cy="295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794902" y="2636912"/>
            <a:ext cx="36982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9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SLICE</a:t>
            </a:r>
            <a:endParaRPr lang="es-ES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503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 descr="http://www.fairyhousecookeryschool.com/images/practical/SieveFl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" y="53974"/>
            <a:ext cx="9136926" cy="68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47664" y="65566"/>
            <a:ext cx="36982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9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SIEVE</a:t>
            </a:r>
            <a:endParaRPr lang="es-ES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35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AutoShape 2" descr="data:image/jpeg;base64,/9j/4AAQSkZJRgABAQAAAQABAAD/2wCEAAkGBxQSEhQUEhQVFRQUFBQUFBQVFRQUFRQUFRQWFhQUFBUYHCggGBolHBQUITEhJSksLi4uFx8zODMsNygtLiwBCgoKDg0OGhAQGywkICQsLCwsLCwsLCwsLCwsLCwsLCwsLCwsLCwsLCwsLCwsLCwsLCwsLCwsLCwsLCwsLCwsLP/AABEIAMIBAwMBIgACEQEDEQH/xAAcAAABBQEBAQAAAAAAAAAAAAADAAECBAUGBwj/xAA/EAACAQIEAwUFBQYEBwAAAAAAAQIDEQQSITEFQVEGYXGBkRMiMqGxFELB0fAHUmJykrIjgqLhFTNDc4PC8f/EABkBAAIDAQAAAAAAAAAAAAAAAAEDAAIEBf/EACcRAAICAgICAAYDAQAAAAAAAAABAhEDIRIxBEEFExQiMlFCYXFS/9oADAMBAAIRAxEAPwDgVTsRaL0qQCdMxWdZRKrEkGVIdwsCw8QJGSCxhc0qfBKkldLXpsSyMxWh0XMRgJwfvRa8vxK7pksiQWIWJXp6BUAuHizRwrMyCNHBblWWSNCvWypLrv4IznVyzaJ4mpeo+isl5LX53GqcKr1Z3pUpSjlV5aRgmm73nJqK5c9Ll10askFHAv8ATRwmJsWsfgqeJp5Z7/dlzi+78inhuGOP/MrUl3Rc6r9YRyPykX6cYR/6kn/40v8A3K/MgvZglBv0eecU4bOhPLNeD5SXVFWnJp3Tafcek8Sowq08s1dPZ7OL6oq8P4Dgkkp0qtSfP/Edn32hlt4a+JdZ4e2Zn4807RyGH4jyn6r8UW/aJq6dz0Th3AMFPRYJX7/e/umX5dmMEtsNBeDnB/6ZBqL2i8cs46ls8vpstU0d5V7I4OW0KkP5Kj+k1IzsX2LtrRr+VWNv9cL/ANpRxNMM8PZz9FluErF6l2UxeXMoRktfhnBtpO10m1fbxKk6UotxknGS3TTTXinsLcWtmqOSMumWKFc0Kc41E4TSlGSs09U0ZEIlqlIidBlBNHG9p+CvC1NNac7uD5rrFvqvmjIVZrZnqHFMCsTRlSds1rwf7s18L8OT7mzymV07NWadmujW6Onhyc47OB5WH5c9dMLCbTunqyUUV4yNDDYCpOzSHNpbZmpvSBKmi9hgeJwE6avLYlhGVtNWgOLi9mpFaCJQ2EJGUHlSKtWma86ZVrQOdZ3uJlNWBSVyzWQKKLJlWjR4Dgs08z2jr4vkjp7mVwH4ZL+K/wAkaqRLMuT8hOKas1dd+pn4rglOeyyvu29DSQzYCqbXRy2J4FOO3vLu/IzqlFx3TO2nMzOI4qC0aUpdOniwWOjkf6OdgamCRnyjd3St4bGvwnBTntoube3l1I2aE0ZlJtSd97u/m9/mbdNxyLV5ru6aVrX0ad/Dka+L4FFUJVVPSmkpKS3m52STXK0l6d+mLcT5E3XE0LOskKXonmGzEbjXMgAntC1gcQ4t9H8iiThNoZCfFlJRtHUcMxjhrJb97TXpv5mxLFwnZ31biviSbu0t3ppe/l4HIUsXLa6fR2L2GxF5q9srkrruvqjZHLowzxbOteBXJtPvsV6MFODjUh76qezlZvZ2eZbaZZfIr8Nx/s5qnN+7LSDb+GX7rb5Pl0+mvj8DF1KWZavNdpte7kk1t0dtfE0J8laMztOmXKcEkklZJWSWiS6IBxHhVPERtUjd/dktJR/lf4bAIKrSdrOrT5P78e59TUo6pO1l37+g1O9MVbi7TPNeM8Enhpa+9B/DNbPufRmcj1fH4SNWnKEtpK192ujV9Lo8z4pgJ0Kjpz8U+UovaS/WgjJjraOp4vk81UuyWGmeX8VknXrOOzq1GvBzZ2nG+MKhTaTXtZK0V+7f7z7vqcCaPEi9syfEMibUUJI6Xs3jM3uc0c7FG72YpyzOVtB3kJPG7MOFvmqL3H83szHwTOnxkrxafQ5/2EYX11Zm8fKuND8+Jt2aUHohA6T0QhtGezdkijii1KoZvEa1kYKO9Zn1ZXZKkgVOQekiPRFvZdo1ZQ96G63XKS6G9gcbGrG8fNc0+jMChIDVzUZqpT57rk+5gi/QvNjvaOtciDK/D8dGtG8d+a5plfieNt7kd/vPp3Lv/XhGZ0vQPiOPteMN+cuncvzMmNNvvD06NzSw2HSJdDkqA4Hhi3n6fmb+H0SS0KlMs02UsjYHjVNyyz+7GKi/4ZZpO9ujuteqs+V8s6Km/wBfg+4zeMUVGUcsbJwWysnK8r25bZdEZs8a+5DsM/4szrCHEZbNNERxCuSwhaLvoXKdMzVI1cDUU13rcfjn6FZI1sPD3b6XUlqu/lJdGjs+zmO9rSu/ji8s+r5qT56/gzkVHQs8Ex6oV4ucrQksju9Em9H4J28rmnFk4ST9GTNj5xddnfRJpg0SR1Tlk0c9244NLE4afsXlrQTlTatq1vDXZSWnjY6FCZZAtraPlerJttybvzve9++5FI7b9oXZidPGVJUo/wCHV/xVbZSlf2i/qUn/AJjkp4Ocd4teQ9Tj0mUlF9gUjpOA41RpPqjn1EPRrZE11KZoc40TFPhKzVxHFfaXit2ZdVuMupCnXyu6ITq3dzNCEoPQ+c4yjs04YzQRm+2QxppmfR1DxBk8Qr5pW5L6hpTB18Jzjr9TnPTO4tgaci1SkUE7FilMEkWiaVOZbSUlZ8zLpzLmHqimhlgqFGVOpeLatv3roW6dO/4knqw8EWszur0EpRsHgCgGgUAHpos04g6MC9SplGyCpQLUaGaLjZPMmkns5WeXfvtqKCLFGdpJ9Gn6agUgNHFJkWw+Lw7pzlB/ddvFfdfmrPzKzRz3rR0Y7VjOQw+UiyFySQbD1XCV15rqujAxCxBeyM6HDVlUV16c0Y+Pneo7bL3fTf53AKTvdNp9zaYki8svJULhiUXZ33YzirqU/Zz+Kmkk+cobL00XodKmea9l67jWjbe60fO7ytekn6Ho6Z2PByueOn6OP5uNQya9hUKRFMds2mI4n9pkp06VKrDlUyS0v7sotr5w+ZxFLi6fxxj6W+p6L+0JP7FNpXcZ0mr/APcin8mzgfs8Zw1ir2E5lDTaNGLk1pg3VwtT4o2fUDU7PUKnwTsY2IouMmgUaklsy8cLSuEmLlkV1KJaxfZKpH4XmRl1OETi/eTRt4LjFWPO/wAzYocaUlapBPvI55odqwcccunRyEeGqwjtVDDS12uIH1b/AOWT6f8AtHHe0u+4s06xSiiaYlqzpxdFqtTU9dmVJpxdmEVQm5pqzK1QxSsFCrYucMvKXgr/AJfUz6lJxd9116eJscEhpN/yr6v8QS6I2aEUFiRsFhEWJbJQRboUwUIluiUZCzSiWoFamw8GKZYPFhEwEZElIBCl2ko3jColteE35Xpt+SmvJGBlOpxtnRqJ7Zb+Ek04+rsvNnNWMvkL7rNfjv7aBZRezC5SUYibH2BjTDwpBYQCKBRsllWUBrHQcJ4HLERqSi17iu1ze78tjEr0XCTi90HYIzTbS9BuExbqwSdszy36XTs/Wx6cpHleGdpJ9/10PTqNS6T6pP11Ot8Nf5I5vxJbiy1Fjtgosk5HWOWct+0nE5MFKzs5VKUV/WpP5RZw3AMV7RNPkb/7WcX7lCl1nKo/CEcq/vfocXw3iCpRfVlcuPlDXYzFPizocRhIt3a1KM+FwkuhSjxluWuxbjxGLW5njjyRHSnCRiYyg6UrFnC+8B4hUdSemyD4Oizb/HfZidctF6OE0HDQWg5m5DzlspCRcq0ypV0Fp2dBg5TGUxlEllsEBP2hsdnPhmukk/Jr/ZmGzU7O1bVHH9+OnjHX6ORWS0Ws3soSmh3EeMTOVLEAtNgIommQBcgwsZFSMwsJlGg2WlIfOAUhZitBsNiKlqdR/wAOX+r3b/P1sYNjew7veN/jjKHdeSaV/BtPyMRxM3kxejR48u0QJQRJRHgzK1RouyxGnYmqYGDLEJdStpg2JTlB3Ta8CnXd3cuSZVqoDQYsjhKeacF1lFeskekQ6HA8EhevTtylf5HcqZ2Phi1JnO+IvcUWoyGlMCpGH2w439lw8pJ+/L3Kf875+Su/I6q2cw897ccS9vjJ2d407Uo/5G8z/qcvRGLCGZ2K8WWMPUs7mhFJPRchRvoTeCLHD2nI061GwnJkaDjhZkUMGXqVGwaFMNGFjNLI2aYwQO/cILlfQQvkM4lHinCZU91pyktn+RgV6Gp6rOCkmmk090znuK8AXxUl4x6fymeORrs2KSfZxPsbIFNGtiKFtDOxEB0ZWFxKu5OleMlJbppoP7Gy+oKRewcTrMHiVOKa5/XoWUjkuH4x05fwvdfidThq6kk073EyjRSUSxElYaKJ2KFRkycZEGhIIAymPnApjNkoNlyjVs79NfRFeajyuuqdrLpZ319EEocu/wDEjkMuXbHY9AFEjYtQhqBqQsZskdD4y2NAnFgbk4syjGWrKwKpC5KOxJbMcqF3QuERtVi+jXo2o/iddGZyvD9J+n98ToVM6/w/UH/pz/NdyRblVSTbdkldt6JJbtnkPbHjTxVdtXVOneNNbac5tdZW9ElyOr7W8cSg4xej3fX/AGPOala7Onid9GKUa7JJiiwamOmPFM0sJiLM2FjMyOaptouxnZFJQsidG7CquoVVO856GLYaOMM7wjllN3OxGMscOU+Sy/zUejCaHsJnPNZl8U4RGqrrSfXk/H8zjMdgZQnlkrNM9GZR4ngI1Y6/Evhl07n3BTaGwnWmee4iBRqI2sdh3FtNWa0ZmVID4Mc0VUXcFjXS11cd2vrYrZAyp6PwZdlKOt4fiY1Y5oNNfNPo1yZbUTz3C1J05ZoNxfdz7muaOl4f2mT0rRs/3o6rzjuvK4uUK6FuDN5xI5R8PXhNXhJNdzv/APAuUoLAWE4hnEi4hAGox28iWLjZ35N+jIUWWK2q15oROPovGXspuqDc77kZJxeuqJLUyyZpSXYJ2HiKpCw0EZ2hlh4FmFMDBWLVIguTBZcsovpOF/DMguJxrlotvr4jYp7Lz/IA4nT8e4w/0yzqTtmN2kw6nTvzRxGV3O749pTZx6p6nV8T8TF5H5FZxDUqaYfJcj9m1NRmZZp4J20dxqmGkuQWlFxW4aGOW0ijc1/YUosyKjaJUqnU2KlOnU2aMzF4Bx1QFNS0WpoP9n7xFOOJaVmhyvGY1PEewWGaJEJM45tEQkLMKxLCZnGOGqrG6+Nbd66M47F4GUW0001yaPRVTIzw0ZaSin4pP6hi2hkclaPM1h2XVwuo4OWVqK1bel1/CuZ3ccHTi7qEU+qir+pKcRnNheX9I8trUbAHE6jjnDckrpe69V+Rg1aAyM7G9q0Aotp3TafVOz9UbWC4rVX3sy/iSfz3MuFM0cFhnJpLdklRGl7OowFbPBSas7vbYO4ohh6WSKiuQQUZH2NlX6RNSVrasGIDVkRCtDz/AFoVKbsy+paAKluhkyQdjYTpUyFSBFRDQkrDuBnlGhinYqaLClb9bgksvj0IykNw4HLbFzn+h277jNjXISkb1SEmbx9+6cy4HRccd4mXQ4ZKWvI34JRjDbMmaMnLSM+Og8qho1OHNbjU8IrjHmgiqxSfoz4yb5GvQwcXFNov4fDQtsWFhrIx5fJ5aRqxYFHbMLE4KK+F2YOVKpFfvI01QUpWZejRUVbdFVnlEu8UH6OTlKPNaiOkng432EM+r/oX9LH9nYTmQSbJxp9QiRhHEIxJpDjhANYZkhgkINEGgrIkshVxGHU04yV0zn8V2cd/ckmu/R/I6hoZoll4zcejkaXZ2d9XFedzXwuAjTWm/N/rY1HEg4h5ElOUio0RZZlAHKBORWgAzYSUQUkyciUPmItejISDODyRfj/sB7KyVIiqYWFPx2JYdXLSQuqBZkXf668yLqBsTGy8ys2XsYkNKZByJMg0BstRSx8trmlhsVFU9NzG4tUsB4XVzOyG03Gyt/dRo16mbUbA4e7Lv/D3a4J0XF6MpyGUmHxVFQVzLhi3N2TNKusysythsLGLuFMrRGhQyu8iznA4rGRQHCVc+pGmwKi8pCAuoxAoJ2CQhxiCxxmK5FsFkJMYa4mwWGhMi2M2K4LDQ5EcRLJRFkbBGhWBYaBOIziFaGsQhXcCEqRbyj+zIQzZ0AleaSSLbgZ+Li0xuJWKyypD0Z2exZdXoAiEI0VRXx1lHzKBo16edK3IrSwrF9D10VyMicqTBTiwhMXjjMrC1nB3RpcbvqZMdEjo4sSljMWSbUzfodonszTwfEYVN3qcjGFxRk4O6Ez8dIbDNZ2mKtvyM7FYuz0KMeLZoZXuV6WJ95XELG0PU1RqvA+01LWHwCiijPitlZFaeOkw0yGxKl3jGF9on1EDgGz00Zko6jWKMoREOMUCMMOIgRrD2EPYhBhxWHsSgEbD2HsPYlEIWHSHaGbCQTkRuIQAjMp4uP03LY0opl4S4srOHJGNKo0wkKtwmOwqVnq1e3gWsPhVFLm+8bKcaExxyvYqMLII0EaGymd7NCVAnTXQj9niyw0JIgTNxPBYVN0UsT2UhyOkox1ROvuNjOSWmLcU3tHGS7KdGwVTsw+rO0QOZb5862V+VGzga3ZuotgE+E1I8j0JohKmnyK/NkMUEjz6GAnfVFungup2MsNHoDeCixcpyY2PFHNrDREdF9gQxT7v2M5xNjDkoiEOZlICEIWWGEIQCCQ4hBIOhxCLAY5FjCIwIYYQgFhMZiEAgyExCIEFiV7r8vqEiIRPQBxMQiBEhDiIQJR3Q1TdiEX9FfZFg5CEVCiDJIYRAkRCEQg6EIQC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148" name="Picture 4" descr="http://dianasneighborhood.files.wordpress.com/2009/03/cracked-egg-girlrepor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7936"/>
            <a:ext cx="9123784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55575" y="4941168"/>
            <a:ext cx="48965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9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BREAK</a:t>
            </a:r>
            <a:endParaRPr lang="es-ES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8833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550</TotalTime>
  <Words>167</Words>
  <Application>Microsoft Office PowerPoint</Application>
  <PresentationFormat>Presentación en pantalla (4:3)</PresentationFormat>
  <Paragraphs>37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Century Gothic</vt:lpstr>
      <vt:lpstr>Verdana</vt:lpstr>
      <vt:lpstr>Wingdings 2</vt:lpstr>
      <vt:lpstr>Brío</vt:lpstr>
      <vt:lpstr>Vocabulary review/ 4th Grade Gastronomy</vt:lpstr>
      <vt:lpstr>VOCABULARY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Now write the translation for each word.  Ahora escribe la traducción para cada palabra.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KITCHEN ACTIONS</dc:title>
  <dc:creator>Karen</dc:creator>
  <cp:lastModifiedBy>Camilo</cp:lastModifiedBy>
  <cp:revision>14</cp:revision>
  <dcterms:created xsi:type="dcterms:W3CDTF">2013-10-26T13:47:51Z</dcterms:created>
  <dcterms:modified xsi:type="dcterms:W3CDTF">2020-03-26T13:50:50Z</dcterms:modified>
</cp:coreProperties>
</file>