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4"/>
  </p:sldMasterIdLst>
  <p:notesMasterIdLst>
    <p:notesMasterId r:id="rId14"/>
  </p:notesMasterIdLst>
  <p:handoutMasterIdLst>
    <p:handoutMasterId r:id="rId15"/>
  </p:handoutMasterIdLst>
  <p:sldIdLst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5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1A116-4A19-442E-A174-CFAAE6617A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418ED6-E8D9-4B0F-8732-967865AD5884}">
      <dgm:prSet phldrT="[Texto]"/>
      <dgm:spPr/>
      <dgm:t>
        <a:bodyPr/>
        <a:lstStyle/>
        <a:p>
          <a:r>
            <a:rPr lang="es-ES" dirty="0"/>
            <a:t>Eliminación física y</a:t>
          </a:r>
        </a:p>
        <a:p>
          <a:r>
            <a:rPr lang="es-ES" dirty="0"/>
            <a:t>política de los</a:t>
          </a:r>
        </a:p>
        <a:p>
          <a:r>
            <a:rPr lang="es-ES" dirty="0"/>
            <a:t>opositores al régimen.</a:t>
          </a:r>
        </a:p>
      </dgm:t>
    </dgm:pt>
    <dgm:pt modelId="{2693C519-8879-4031-AC99-5FDACA410CFE}" type="parTrans" cxnId="{6DC9A1A3-BA4A-4E88-929B-C1439D83894E}">
      <dgm:prSet/>
      <dgm:spPr/>
      <dgm:t>
        <a:bodyPr/>
        <a:lstStyle/>
        <a:p>
          <a:endParaRPr lang="es-ES"/>
        </a:p>
      </dgm:t>
    </dgm:pt>
    <dgm:pt modelId="{F35D2B9C-2883-499E-A330-F4FDB14109FB}" type="sibTrans" cxnId="{6DC9A1A3-BA4A-4E88-929B-C1439D83894E}">
      <dgm:prSet/>
      <dgm:spPr/>
      <dgm:t>
        <a:bodyPr/>
        <a:lstStyle/>
        <a:p>
          <a:endParaRPr lang="es-ES"/>
        </a:p>
      </dgm:t>
    </dgm:pt>
    <dgm:pt modelId="{E4577073-0AD9-4944-8B47-486FDF52825A}">
      <dgm:prSet phldrT="[Texto]"/>
      <dgm:spPr/>
      <dgm:t>
        <a:bodyPr/>
        <a:lstStyle/>
        <a:p>
          <a:r>
            <a:rPr lang="es-ES" dirty="0"/>
            <a:t>DINA (Dirección de Inteligencia Nacional)</a:t>
          </a:r>
        </a:p>
      </dgm:t>
    </dgm:pt>
    <dgm:pt modelId="{6790AD85-89D9-4BAF-8A8B-A414664E4BB7}" type="parTrans" cxnId="{0A6ED87F-56BD-4F8F-AB78-E311E9711569}">
      <dgm:prSet/>
      <dgm:spPr/>
      <dgm:t>
        <a:bodyPr/>
        <a:lstStyle/>
        <a:p>
          <a:endParaRPr lang="es-ES"/>
        </a:p>
      </dgm:t>
    </dgm:pt>
    <dgm:pt modelId="{106A0D26-BF5B-45F6-AFE8-5CB334891D4A}" type="sibTrans" cxnId="{0A6ED87F-56BD-4F8F-AB78-E311E9711569}">
      <dgm:prSet/>
      <dgm:spPr/>
      <dgm:t>
        <a:bodyPr/>
        <a:lstStyle/>
        <a:p>
          <a:endParaRPr lang="es-ES"/>
        </a:p>
      </dgm:t>
    </dgm:pt>
    <dgm:pt modelId="{9431C568-EECD-40FB-95A9-C6C552D47CCD}">
      <dgm:prSet phldrT="[Texto]"/>
      <dgm:spPr/>
      <dgm:t>
        <a:bodyPr/>
        <a:lstStyle/>
        <a:p>
          <a:r>
            <a:rPr lang="es-ES" dirty="0"/>
            <a:t>SIFA (Servicio de Inteligencia de la Fuerza Aérea)</a:t>
          </a:r>
        </a:p>
      </dgm:t>
    </dgm:pt>
    <dgm:pt modelId="{C62D2957-1A15-44C9-804C-30F0B595F68D}" type="parTrans" cxnId="{C95AD48C-167E-4B3E-BB98-9535834384C7}">
      <dgm:prSet/>
      <dgm:spPr/>
      <dgm:t>
        <a:bodyPr/>
        <a:lstStyle/>
        <a:p>
          <a:endParaRPr lang="es-ES"/>
        </a:p>
      </dgm:t>
    </dgm:pt>
    <dgm:pt modelId="{1D302CB1-E60C-4698-91DF-C607B758CBF3}" type="sibTrans" cxnId="{C95AD48C-167E-4B3E-BB98-9535834384C7}">
      <dgm:prSet/>
      <dgm:spPr/>
      <dgm:t>
        <a:bodyPr/>
        <a:lstStyle/>
        <a:p>
          <a:endParaRPr lang="es-ES"/>
        </a:p>
      </dgm:t>
    </dgm:pt>
    <dgm:pt modelId="{BD0317F2-C51B-41F2-A5E9-9CD3D6F8E0F6}">
      <dgm:prSet phldrT="[Texto]"/>
      <dgm:spPr/>
      <dgm:t>
        <a:bodyPr/>
        <a:lstStyle/>
        <a:p>
          <a:r>
            <a:rPr lang="es-ES" dirty="0"/>
            <a:t>SIM (Servicio de Inteligencia Militar)</a:t>
          </a:r>
        </a:p>
      </dgm:t>
    </dgm:pt>
    <dgm:pt modelId="{90A1B5F9-6B83-4079-B1C9-D23FF0DAD952}" type="parTrans" cxnId="{2E468241-8DAF-4E27-9B20-D4D867F02C8F}">
      <dgm:prSet/>
      <dgm:spPr/>
      <dgm:t>
        <a:bodyPr/>
        <a:lstStyle/>
        <a:p>
          <a:endParaRPr lang="es-ES"/>
        </a:p>
      </dgm:t>
    </dgm:pt>
    <dgm:pt modelId="{ECA00DE2-1C6E-4B23-8009-72887C3B468C}" type="sibTrans" cxnId="{2E468241-8DAF-4E27-9B20-D4D867F02C8F}">
      <dgm:prSet/>
      <dgm:spPr/>
      <dgm:t>
        <a:bodyPr/>
        <a:lstStyle/>
        <a:p>
          <a:endParaRPr lang="es-ES"/>
        </a:p>
      </dgm:t>
    </dgm:pt>
    <dgm:pt modelId="{86CF293F-2B2F-4656-BED6-98F585CE6CFA}">
      <dgm:prSet phldrT="[Texto]"/>
      <dgm:spPr/>
      <dgm:t>
        <a:bodyPr/>
        <a:lstStyle/>
        <a:p>
          <a:r>
            <a:rPr lang="es-ES" dirty="0"/>
            <a:t>Se utilizó el Estadio Nacional como centro de detenciones masivas.</a:t>
          </a:r>
        </a:p>
      </dgm:t>
    </dgm:pt>
    <dgm:pt modelId="{BAA604FB-CD06-4A74-B75B-427CD18CF854}" type="parTrans" cxnId="{64BE5D2E-A269-4875-8835-B3D2354290BF}">
      <dgm:prSet/>
      <dgm:spPr/>
      <dgm:t>
        <a:bodyPr/>
        <a:lstStyle/>
        <a:p>
          <a:endParaRPr lang="es-ES"/>
        </a:p>
      </dgm:t>
    </dgm:pt>
    <dgm:pt modelId="{3712C1A7-72CF-4FE5-A28B-2D6B15B9116B}" type="sibTrans" cxnId="{64BE5D2E-A269-4875-8835-B3D2354290BF}">
      <dgm:prSet/>
      <dgm:spPr/>
      <dgm:t>
        <a:bodyPr/>
        <a:lstStyle/>
        <a:p>
          <a:endParaRPr lang="es-ES"/>
        </a:p>
      </dgm:t>
    </dgm:pt>
    <dgm:pt modelId="{C36478F7-0F69-4FD6-8B0A-A185BA9CD66B}" type="pres">
      <dgm:prSet presAssocID="{BEA1A116-4A19-442E-A174-CFAAE6617AA6}" presName="diagram" presStyleCnt="0">
        <dgm:presLayoutVars>
          <dgm:dir/>
          <dgm:resizeHandles val="exact"/>
        </dgm:presLayoutVars>
      </dgm:prSet>
      <dgm:spPr/>
    </dgm:pt>
    <dgm:pt modelId="{FA5AD1BC-4EE4-4663-9272-639985CBD975}" type="pres">
      <dgm:prSet presAssocID="{ED418ED6-E8D9-4B0F-8732-967865AD5884}" presName="node" presStyleLbl="node1" presStyleIdx="0" presStyleCnt="5">
        <dgm:presLayoutVars>
          <dgm:bulletEnabled val="1"/>
        </dgm:presLayoutVars>
      </dgm:prSet>
      <dgm:spPr/>
    </dgm:pt>
    <dgm:pt modelId="{3307CD57-4523-4197-A0EE-A0F9B0521D3E}" type="pres">
      <dgm:prSet presAssocID="{F35D2B9C-2883-499E-A330-F4FDB14109FB}" presName="sibTrans" presStyleCnt="0"/>
      <dgm:spPr/>
    </dgm:pt>
    <dgm:pt modelId="{4C08102E-CB99-4E50-9013-AD61B38B973E}" type="pres">
      <dgm:prSet presAssocID="{E4577073-0AD9-4944-8B47-486FDF52825A}" presName="node" presStyleLbl="node1" presStyleIdx="1" presStyleCnt="5">
        <dgm:presLayoutVars>
          <dgm:bulletEnabled val="1"/>
        </dgm:presLayoutVars>
      </dgm:prSet>
      <dgm:spPr/>
    </dgm:pt>
    <dgm:pt modelId="{ADC20946-4984-43DD-8EBB-243C69E82E09}" type="pres">
      <dgm:prSet presAssocID="{106A0D26-BF5B-45F6-AFE8-5CB334891D4A}" presName="sibTrans" presStyleCnt="0"/>
      <dgm:spPr/>
    </dgm:pt>
    <dgm:pt modelId="{ACE27E6B-72DF-4738-B77E-6D127C67D84B}" type="pres">
      <dgm:prSet presAssocID="{9431C568-EECD-40FB-95A9-C6C552D47CCD}" presName="node" presStyleLbl="node1" presStyleIdx="2" presStyleCnt="5">
        <dgm:presLayoutVars>
          <dgm:bulletEnabled val="1"/>
        </dgm:presLayoutVars>
      </dgm:prSet>
      <dgm:spPr/>
    </dgm:pt>
    <dgm:pt modelId="{8C4B571D-BAC1-4EED-9446-2A696AD62715}" type="pres">
      <dgm:prSet presAssocID="{1D302CB1-E60C-4698-91DF-C607B758CBF3}" presName="sibTrans" presStyleCnt="0"/>
      <dgm:spPr/>
    </dgm:pt>
    <dgm:pt modelId="{CA72789C-50A6-43F7-8897-B448D896C183}" type="pres">
      <dgm:prSet presAssocID="{BD0317F2-C51B-41F2-A5E9-9CD3D6F8E0F6}" presName="node" presStyleLbl="node1" presStyleIdx="3" presStyleCnt="5">
        <dgm:presLayoutVars>
          <dgm:bulletEnabled val="1"/>
        </dgm:presLayoutVars>
      </dgm:prSet>
      <dgm:spPr/>
    </dgm:pt>
    <dgm:pt modelId="{8508A390-9AD9-41A6-9AC4-E51541ACC751}" type="pres">
      <dgm:prSet presAssocID="{ECA00DE2-1C6E-4B23-8009-72887C3B468C}" presName="sibTrans" presStyleCnt="0"/>
      <dgm:spPr/>
    </dgm:pt>
    <dgm:pt modelId="{05520ACC-F082-4214-8E9C-C053F4856E44}" type="pres">
      <dgm:prSet presAssocID="{86CF293F-2B2F-4656-BED6-98F585CE6CFA}" presName="node" presStyleLbl="node1" presStyleIdx="4" presStyleCnt="5">
        <dgm:presLayoutVars>
          <dgm:bulletEnabled val="1"/>
        </dgm:presLayoutVars>
      </dgm:prSet>
      <dgm:spPr/>
    </dgm:pt>
  </dgm:ptLst>
  <dgm:cxnLst>
    <dgm:cxn modelId="{64BE5D2E-A269-4875-8835-B3D2354290BF}" srcId="{BEA1A116-4A19-442E-A174-CFAAE6617AA6}" destId="{86CF293F-2B2F-4656-BED6-98F585CE6CFA}" srcOrd="4" destOrd="0" parTransId="{BAA604FB-CD06-4A74-B75B-427CD18CF854}" sibTransId="{3712C1A7-72CF-4FE5-A28B-2D6B15B9116B}"/>
    <dgm:cxn modelId="{2E468241-8DAF-4E27-9B20-D4D867F02C8F}" srcId="{BEA1A116-4A19-442E-A174-CFAAE6617AA6}" destId="{BD0317F2-C51B-41F2-A5E9-9CD3D6F8E0F6}" srcOrd="3" destOrd="0" parTransId="{90A1B5F9-6B83-4079-B1C9-D23FF0DAD952}" sibTransId="{ECA00DE2-1C6E-4B23-8009-72887C3B468C}"/>
    <dgm:cxn modelId="{0CF1FF44-C2CD-4F33-921D-19A4268F8650}" type="presOf" srcId="{9431C568-EECD-40FB-95A9-C6C552D47CCD}" destId="{ACE27E6B-72DF-4738-B77E-6D127C67D84B}" srcOrd="0" destOrd="0" presId="urn:microsoft.com/office/officeart/2005/8/layout/default"/>
    <dgm:cxn modelId="{B5107C4A-B81F-4F5C-BDEF-AE8ECDBE2899}" type="presOf" srcId="{BEA1A116-4A19-442E-A174-CFAAE6617AA6}" destId="{C36478F7-0F69-4FD6-8B0A-A185BA9CD66B}" srcOrd="0" destOrd="0" presId="urn:microsoft.com/office/officeart/2005/8/layout/default"/>
    <dgm:cxn modelId="{0A6ED87F-56BD-4F8F-AB78-E311E9711569}" srcId="{BEA1A116-4A19-442E-A174-CFAAE6617AA6}" destId="{E4577073-0AD9-4944-8B47-486FDF52825A}" srcOrd="1" destOrd="0" parTransId="{6790AD85-89D9-4BAF-8A8B-A414664E4BB7}" sibTransId="{106A0D26-BF5B-45F6-AFE8-5CB334891D4A}"/>
    <dgm:cxn modelId="{78197881-108C-4B84-8C67-E94A1414352A}" type="presOf" srcId="{E4577073-0AD9-4944-8B47-486FDF52825A}" destId="{4C08102E-CB99-4E50-9013-AD61B38B973E}" srcOrd="0" destOrd="0" presId="urn:microsoft.com/office/officeart/2005/8/layout/default"/>
    <dgm:cxn modelId="{C95AD48C-167E-4B3E-BB98-9535834384C7}" srcId="{BEA1A116-4A19-442E-A174-CFAAE6617AA6}" destId="{9431C568-EECD-40FB-95A9-C6C552D47CCD}" srcOrd="2" destOrd="0" parTransId="{C62D2957-1A15-44C9-804C-30F0B595F68D}" sibTransId="{1D302CB1-E60C-4698-91DF-C607B758CBF3}"/>
    <dgm:cxn modelId="{6DC9A1A3-BA4A-4E88-929B-C1439D83894E}" srcId="{BEA1A116-4A19-442E-A174-CFAAE6617AA6}" destId="{ED418ED6-E8D9-4B0F-8732-967865AD5884}" srcOrd="0" destOrd="0" parTransId="{2693C519-8879-4031-AC99-5FDACA410CFE}" sibTransId="{F35D2B9C-2883-499E-A330-F4FDB14109FB}"/>
    <dgm:cxn modelId="{205BE2A8-5100-4A23-9979-BA018E28DACE}" type="presOf" srcId="{BD0317F2-C51B-41F2-A5E9-9CD3D6F8E0F6}" destId="{CA72789C-50A6-43F7-8897-B448D896C183}" srcOrd="0" destOrd="0" presId="urn:microsoft.com/office/officeart/2005/8/layout/default"/>
    <dgm:cxn modelId="{041DDCB7-4C28-4972-985B-DEBD80080C73}" type="presOf" srcId="{86CF293F-2B2F-4656-BED6-98F585CE6CFA}" destId="{05520ACC-F082-4214-8E9C-C053F4856E44}" srcOrd="0" destOrd="0" presId="urn:microsoft.com/office/officeart/2005/8/layout/default"/>
    <dgm:cxn modelId="{530035C1-3B67-40A2-A245-BA59632E5DAD}" type="presOf" srcId="{ED418ED6-E8D9-4B0F-8732-967865AD5884}" destId="{FA5AD1BC-4EE4-4663-9272-639985CBD975}" srcOrd="0" destOrd="0" presId="urn:microsoft.com/office/officeart/2005/8/layout/default"/>
    <dgm:cxn modelId="{F922D68A-A39E-40C6-88E5-67DC654821FE}" type="presParOf" srcId="{C36478F7-0F69-4FD6-8B0A-A185BA9CD66B}" destId="{FA5AD1BC-4EE4-4663-9272-639985CBD975}" srcOrd="0" destOrd="0" presId="urn:microsoft.com/office/officeart/2005/8/layout/default"/>
    <dgm:cxn modelId="{3C78B9BB-23E5-48CE-9BC2-6D7E0B6ACEB4}" type="presParOf" srcId="{C36478F7-0F69-4FD6-8B0A-A185BA9CD66B}" destId="{3307CD57-4523-4197-A0EE-A0F9B0521D3E}" srcOrd="1" destOrd="0" presId="urn:microsoft.com/office/officeart/2005/8/layout/default"/>
    <dgm:cxn modelId="{E6AC28C7-43AF-46DA-A7FB-4A9E648060A2}" type="presParOf" srcId="{C36478F7-0F69-4FD6-8B0A-A185BA9CD66B}" destId="{4C08102E-CB99-4E50-9013-AD61B38B973E}" srcOrd="2" destOrd="0" presId="urn:microsoft.com/office/officeart/2005/8/layout/default"/>
    <dgm:cxn modelId="{CF832174-CFF4-43B6-9E2D-15E28A681A6F}" type="presParOf" srcId="{C36478F7-0F69-4FD6-8B0A-A185BA9CD66B}" destId="{ADC20946-4984-43DD-8EBB-243C69E82E09}" srcOrd="3" destOrd="0" presId="urn:microsoft.com/office/officeart/2005/8/layout/default"/>
    <dgm:cxn modelId="{AACB36B3-48CF-4FFA-BB9D-D0966617057B}" type="presParOf" srcId="{C36478F7-0F69-4FD6-8B0A-A185BA9CD66B}" destId="{ACE27E6B-72DF-4738-B77E-6D127C67D84B}" srcOrd="4" destOrd="0" presId="urn:microsoft.com/office/officeart/2005/8/layout/default"/>
    <dgm:cxn modelId="{AD51FBBC-13D9-4A09-A976-4E7CF5138AFB}" type="presParOf" srcId="{C36478F7-0F69-4FD6-8B0A-A185BA9CD66B}" destId="{8C4B571D-BAC1-4EED-9446-2A696AD62715}" srcOrd="5" destOrd="0" presId="urn:microsoft.com/office/officeart/2005/8/layout/default"/>
    <dgm:cxn modelId="{879A88C0-3813-4793-879E-01A97E773A01}" type="presParOf" srcId="{C36478F7-0F69-4FD6-8B0A-A185BA9CD66B}" destId="{CA72789C-50A6-43F7-8897-B448D896C183}" srcOrd="6" destOrd="0" presId="urn:microsoft.com/office/officeart/2005/8/layout/default"/>
    <dgm:cxn modelId="{2FA9EAB9-7669-40BE-B6B1-E1722C630365}" type="presParOf" srcId="{C36478F7-0F69-4FD6-8B0A-A185BA9CD66B}" destId="{8508A390-9AD9-41A6-9AC4-E51541ACC751}" srcOrd="7" destOrd="0" presId="urn:microsoft.com/office/officeart/2005/8/layout/default"/>
    <dgm:cxn modelId="{989D8CFE-5964-4B76-BED9-1EEB6580D2B4}" type="presParOf" srcId="{C36478F7-0F69-4FD6-8B0A-A185BA9CD66B}" destId="{05520ACC-F082-4214-8E9C-C053F4856E4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CA5DA-6619-4299-A87F-8F2430D16D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36DFABD-8E91-44F7-BC4C-516B80845B7E}">
      <dgm:prSet phldrT="[Texto]" custT="1"/>
      <dgm:spPr/>
      <dgm:t>
        <a:bodyPr/>
        <a:lstStyle/>
        <a:p>
          <a:r>
            <a:rPr lang="es-ES" sz="2400" dirty="0"/>
            <a:t>Reducción gradual de las persecuciones políticas. </a:t>
          </a:r>
        </a:p>
      </dgm:t>
    </dgm:pt>
    <dgm:pt modelId="{D4EAC773-6C20-4358-B5C4-6812E12CC63C}" type="parTrans" cxnId="{B66C42DC-79BA-4652-A6DC-FF4BC7DA0FC8}">
      <dgm:prSet/>
      <dgm:spPr/>
      <dgm:t>
        <a:bodyPr/>
        <a:lstStyle/>
        <a:p>
          <a:endParaRPr lang="es-ES"/>
        </a:p>
      </dgm:t>
    </dgm:pt>
    <dgm:pt modelId="{CC78F002-BA36-4E8D-B7E1-7E8E2F46E169}" type="sibTrans" cxnId="{B66C42DC-79BA-4652-A6DC-FF4BC7DA0FC8}">
      <dgm:prSet/>
      <dgm:spPr/>
      <dgm:t>
        <a:bodyPr/>
        <a:lstStyle/>
        <a:p>
          <a:endParaRPr lang="es-ES"/>
        </a:p>
      </dgm:t>
    </dgm:pt>
    <dgm:pt modelId="{99BE1526-8524-4D73-828D-13E2A83807B3}">
      <dgm:prSet phldrT="[Texto]" custT="1"/>
      <dgm:spPr/>
      <dgm:t>
        <a:bodyPr/>
        <a:lstStyle/>
        <a:p>
          <a:r>
            <a:rPr lang="es-ES" sz="2200" dirty="0"/>
            <a:t>Condena a Chile por la violación de los DD.HH ante las Naciones Unidas con apoyo de EE.UU</a:t>
          </a:r>
        </a:p>
      </dgm:t>
    </dgm:pt>
    <dgm:pt modelId="{6A1915AF-91BC-4B40-940B-0EBC0C3D9B05}" type="parTrans" cxnId="{7984DCA7-993F-4B03-BEC1-BA74E0A027EF}">
      <dgm:prSet/>
      <dgm:spPr/>
      <dgm:t>
        <a:bodyPr/>
        <a:lstStyle/>
        <a:p>
          <a:endParaRPr lang="es-ES"/>
        </a:p>
      </dgm:t>
    </dgm:pt>
    <dgm:pt modelId="{72D39B66-AEB0-4B56-BF71-F5458245BAC3}" type="sibTrans" cxnId="{7984DCA7-993F-4B03-BEC1-BA74E0A027EF}">
      <dgm:prSet/>
      <dgm:spPr/>
      <dgm:t>
        <a:bodyPr/>
        <a:lstStyle/>
        <a:p>
          <a:endParaRPr lang="es-ES"/>
        </a:p>
      </dgm:t>
    </dgm:pt>
    <dgm:pt modelId="{A05253BF-5C0C-4AB7-AF5D-1CBF850C1B85}">
      <dgm:prSet phldrT="[Texto]" custT="1"/>
      <dgm:spPr/>
      <dgm:t>
        <a:bodyPr/>
        <a:lstStyle/>
        <a:p>
          <a:r>
            <a:rPr lang="es-ES" sz="2400" dirty="0"/>
            <a:t>Baja disposición de la Banca Internacional a prestar dinero a Chile</a:t>
          </a:r>
        </a:p>
      </dgm:t>
    </dgm:pt>
    <dgm:pt modelId="{67272E0C-B100-4323-96D3-80F6C009AEB7}" type="parTrans" cxnId="{BCF9281D-50B6-4136-A8E9-A5B19D7E8AA8}">
      <dgm:prSet/>
      <dgm:spPr/>
      <dgm:t>
        <a:bodyPr/>
        <a:lstStyle/>
        <a:p>
          <a:endParaRPr lang="es-ES"/>
        </a:p>
      </dgm:t>
    </dgm:pt>
    <dgm:pt modelId="{2EBB4BE7-74CE-4CB0-8B0F-4A3396C077CD}" type="sibTrans" cxnId="{BCF9281D-50B6-4136-A8E9-A5B19D7E8AA8}">
      <dgm:prSet/>
      <dgm:spPr/>
      <dgm:t>
        <a:bodyPr/>
        <a:lstStyle/>
        <a:p>
          <a:endParaRPr lang="es-ES"/>
        </a:p>
      </dgm:t>
    </dgm:pt>
    <dgm:pt modelId="{C0F04C0A-3398-4FAB-9E07-E02DA9019D9C}" type="pres">
      <dgm:prSet presAssocID="{232CA5DA-6619-4299-A87F-8F2430D16D80}" presName="linear" presStyleCnt="0">
        <dgm:presLayoutVars>
          <dgm:dir/>
          <dgm:animLvl val="lvl"/>
          <dgm:resizeHandles val="exact"/>
        </dgm:presLayoutVars>
      </dgm:prSet>
      <dgm:spPr/>
    </dgm:pt>
    <dgm:pt modelId="{7A284FBE-E56B-46B7-B9F7-8AEB88956BAE}" type="pres">
      <dgm:prSet presAssocID="{136DFABD-8E91-44F7-BC4C-516B80845B7E}" presName="parentLin" presStyleCnt="0"/>
      <dgm:spPr/>
    </dgm:pt>
    <dgm:pt modelId="{6368DA46-C135-4CC7-8199-FF0F47E14A36}" type="pres">
      <dgm:prSet presAssocID="{136DFABD-8E91-44F7-BC4C-516B80845B7E}" presName="parentLeftMargin" presStyleLbl="node1" presStyleIdx="0" presStyleCnt="3"/>
      <dgm:spPr/>
    </dgm:pt>
    <dgm:pt modelId="{1ED50789-EF21-4531-A306-BE715B6AF8AC}" type="pres">
      <dgm:prSet presAssocID="{136DFABD-8E91-44F7-BC4C-516B80845B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C2E75E-3EE4-4B5F-ACE4-2E9FA2AF9AC5}" type="pres">
      <dgm:prSet presAssocID="{136DFABD-8E91-44F7-BC4C-516B80845B7E}" presName="negativeSpace" presStyleCnt="0"/>
      <dgm:spPr/>
    </dgm:pt>
    <dgm:pt modelId="{ECB79644-E587-48A3-A27C-66E3F9E864F6}" type="pres">
      <dgm:prSet presAssocID="{136DFABD-8E91-44F7-BC4C-516B80845B7E}" presName="childText" presStyleLbl="conFgAcc1" presStyleIdx="0" presStyleCnt="3">
        <dgm:presLayoutVars>
          <dgm:bulletEnabled val="1"/>
        </dgm:presLayoutVars>
      </dgm:prSet>
      <dgm:spPr/>
    </dgm:pt>
    <dgm:pt modelId="{A80D18EC-00BA-4E05-93BC-29978720B038}" type="pres">
      <dgm:prSet presAssocID="{CC78F002-BA36-4E8D-B7E1-7E8E2F46E169}" presName="spaceBetweenRectangles" presStyleCnt="0"/>
      <dgm:spPr/>
    </dgm:pt>
    <dgm:pt modelId="{76204A8C-5C5B-4BD5-9E2F-F3383E9A6BF8}" type="pres">
      <dgm:prSet presAssocID="{99BE1526-8524-4D73-828D-13E2A83807B3}" presName="parentLin" presStyleCnt="0"/>
      <dgm:spPr/>
    </dgm:pt>
    <dgm:pt modelId="{43D380F9-18AA-40B8-BCE9-ADB2CEF2CF4F}" type="pres">
      <dgm:prSet presAssocID="{99BE1526-8524-4D73-828D-13E2A83807B3}" presName="parentLeftMargin" presStyleLbl="node1" presStyleIdx="0" presStyleCnt="3"/>
      <dgm:spPr/>
    </dgm:pt>
    <dgm:pt modelId="{F27505C1-155A-4BC8-81B2-C9F268694FD1}" type="pres">
      <dgm:prSet presAssocID="{99BE1526-8524-4D73-828D-13E2A83807B3}" presName="parentText" presStyleLbl="node1" presStyleIdx="1" presStyleCnt="3" custLinFactNeighborX="-4820" custLinFactNeighborY="-6638">
        <dgm:presLayoutVars>
          <dgm:chMax val="0"/>
          <dgm:bulletEnabled val="1"/>
        </dgm:presLayoutVars>
      </dgm:prSet>
      <dgm:spPr/>
    </dgm:pt>
    <dgm:pt modelId="{A24FCD79-2572-4348-998B-4D97528DDBC4}" type="pres">
      <dgm:prSet presAssocID="{99BE1526-8524-4D73-828D-13E2A83807B3}" presName="negativeSpace" presStyleCnt="0"/>
      <dgm:spPr/>
    </dgm:pt>
    <dgm:pt modelId="{F77798FA-4C4B-4D22-B6FA-0E8838CA5F13}" type="pres">
      <dgm:prSet presAssocID="{99BE1526-8524-4D73-828D-13E2A83807B3}" presName="childText" presStyleLbl="conFgAcc1" presStyleIdx="1" presStyleCnt="3">
        <dgm:presLayoutVars>
          <dgm:bulletEnabled val="1"/>
        </dgm:presLayoutVars>
      </dgm:prSet>
      <dgm:spPr/>
    </dgm:pt>
    <dgm:pt modelId="{A754DDEF-BD86-4EF1-9C24-9A885ED18722}" type="pres">
      <dgm:prSet presAssocID="{72D39B66-AEB0-4B56-BF71-F5458245BAC3}" presName="spaceBetweenRectangles" presStyleCnt="0"/>
      <dgm:spPr/>
    </dgm:pt>
    <dgm:pt modelId="{C611D842-7F5D-4F02-9D0E-0F0BA58C85B7}" type="pres">
      <dgm:prSet presAssocID="{A05253BF-5C0C-4AB7-AF5D-1CBF850C1B85}" presName="parentLin" presStyleCnt="0"/>
      <dgm:spPr/>
    </dgm:pt>
    <dgm:pt modelId="{A4A26D7D-C8A0-4793-8159-12E11F7C6A93}" type="pres">
      <dgm:prSet presAssocID="{A05253BF-5C0C-4AB7-AF5D-1CBF850C1B85}" presName="parentLeftMargin" presStyleLbl="node1" presStyleIdx="1" presStyleCnt="3"/>
      <dgm:spPr/>
    </dgm:pt>
    <dgm:pt modelId="{733DD946-96ED-4B9C-AE15-83FA72C15CCE}" type="pres">
      <dgm:prSet presAssocID="{A05253BF-5C0C-4AB7-AF5D-1CBF850C1B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DCD9AE9-9385-492E-BE3B-D9F4C4406088}" type="pres">
      <dgm:prSet presAssocID="{A05253BF-5C0C-4AB7-AF5D-1CBF850C1B85}" presName="negativeSpace" presStyleCnt="0"/>
      <dgm:spPr/>
    </dgm:pt>
    <dgm:pt modelId="{86C5D960-34AE-499F-8511-A03C6FED03EA}" type="pres">
      <dgm:prSet presAssocID="{A05253BF-5C0C-4AB7-AF5D-1CBF850C1B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DDB10E-CAD4-4686-9EFB-6E1C750C19EF}" type="presOf" srcId="{232CA5DA-6619-4299-A87F-8F2430D16D80}" destId="{C0F04C0A-3398-4FAB-9E07-E02DA9019D9C}" srcOrd="0" destOrd="0" presId="urn:microsoft.com/office/officeart/2005/8/layout/list1"/>
    <dgm:cxn modelId="{BCF9281D-50B6-4136-A8E9-A5B19D7E8AA8}" srcId="{232CA5DA-6619-4299-A87F-8F2430D16D80}" destId="{A05253BF-5C0C-4AB7-AF5D-1CBF850C1B85}" srcOrd="2" destOrd="0" parTransId="{67272E0C-B100-4323-96D3-80F6C009AEB7}" sibTransId="{2EBB4BE7-74CE-4CB0-8B0F-4A3396C077CD}"/>
    <dgm:cxn modelId="{CBF38722-600E-4092-BF26-0B000EA6BF52}" type="presOf" srcId="{99BE1526-8524-4D73-828D-13E2A83807B3}" destId="{F27505C1-155A-4BC8-81B2-C9F268694FD1}" srcOrd="1" destOrd="0" presId="urn:microsoft.com/office/officeart/2005/8/layout/list1"/>
    <dgm:cxn modelId="{1C637749-4112-47D1-BA97-9CC27570BF0C}" type="presOf" srcId="{A05253BF-5C0C-4AB7-AF5D-1CBF850C1B85}" destId="{733DD946-96ED-4B9C-AE15-83FA72C15CCE}" srcOrd="1" destOrd="0" presId="urn:microsoft.com/office/officeart/2005/8/layout/list1"/>
    <dgm:cxn modelId="{4CF86985-F90C-4DA7-85BB-C60A4FBA5C3E}" type="presOf" srcId="{136DFABD-8E91-44F7-BC4C-516B80845B7E}" destId="{1ED50789-EF21-4531-A306-BE715B6AF8AC}" srcOrd="1" destOrd="0" presId="urn:microsoft.com/office/officeart/2005/8/layout/list1"/>
    <dgm:cxn modelId="{B6750699-D1F1-4031-8088-179850162B82}" type="presOf" srcId="{A05253BF-5C0C-4AB7-AF5D-1CBF850C1B85}" destId="{A4A26D7D-C8A0-4793-8159-12E11F7C6A93}" srcOrd="0" destOrd="0" presId="urn:microsoft.com/office/officeart/2005/8/layout/list1"/>
    <dgm:cxn modelId="{0A7E7E9D-9E61-40E9-8F54-C61AAE0E3A92}" type="presOf" srcId="{99BE1526-8524-4D73-828D-13E2A83807B3}" destId="{43D380F9-18AA-40B8-BCE9-ADB2CEF2CF4F}" srcOrd="0" destOrd="0" presId="urn:microsoft.com/office/officeart/2005/8/layout/list1"/>
    <dgm:cxn modelId="{7984DCA7-993F-4B03-BEC1-BA74E0A027EF}" srcId="{232CA5DA-6619-4299-A87F-8F2430D16D80}" destId="{99BE1526-8524-4D73-828D-13E2A83807B3}" srcOrd="1" destOrd="0" parTransId="{6A1915AF-91BC-4B40-940B-0EBC0C3D9B05}" sibTransId="{72D39B66-AEB0-4B56-BF71-F5458245BAC3}"/>
    <dgm:cxn modelId="{EE705DD2-746D-486D-AEAE-975D8E2A6ECA}" type="presOf" srcId="{136DFABD-8E91-44F7-BC4C-516B80845B7E}" destId="{6368DA46-C135-4CC7-8199-FF0F47E14A36}" srcOrd="0" destOrd="0" presId="urn:microsoft.com/office/officeart/2005/8/layout/list1"/>
    <dgm:cxn modelId="{B66C42DC-79BA-4652-A6DC-FF4BC7DA0FC8}" srcId="{232CA5DA-6619-4299-A87F-8F2430D16D80}" destId="{136DFABD-8E91-44F7-BC4C-516B80845B7E}" srcOrd="0" destOrd="0" parTransId="{D4EAC773-6C20-4358-B5C4-6812E12CC63C}" sibTransId="{CC78F002-BA36-4E8D-B7E1-7E8E2F46E169}"/>
    <dgm:cxn modelId="{EBE96B20-E883-41B4-AACB-61C6311E4885}" type="presParOf" srcId="{C0F04C0A-3398-4FAB-9E07-E02DA9019D9C}" destId="{7A284FBE-E56B-46B7-B9F7-8AEB88956BAE}" srcOrd="0" destOrd="0" presId="urn:microsoft.com/office/officeart/2005/8/layout/list1"/>
    <dgm:cxn modelId="{8B57840B-7485-49FA-BB6C-8E4B1F4513F2}" type="presParOf" srcId="{7A284FBE-E56B-46B7-B9F7-8AEB88956BAE}" destId="{6368DA46-C135-4CC7-8199-FF0F47E14A36}" srcOrd="0" destOrd="0" presId="urn:microsoft.com/office/officeart/2005/8/layout/list1"/>
    <dgm:cxn modelId="{0517230E-51A0-4CC5-AFC7-DA5F144A0865}" type="presParOf" srcId="{7A284FBE-E56B-46B7-B9F7-8AEB88956BAE}" destId="{1ED50789-EF21-4531-A306-BE715B6AF8AC}" srcOrd="1" destOrd="0" presId="urn:microsoft.com/office/officeart/2005/8/layout/list1"/>
    <dgm:cxn modelId="{423EE298-8043-4C52-B500-1C1359384310}" type="presParOf" srcId="{C0F04C0A-3398-4FAB-9E07-E02DA9019D9C}" destId="{CAC2E75E-3EE4-4B5F-ACE4-2E9FA2AF9AC5}" srcOrd="1" destOrd="0" presId="urn:microsoft.com/office/officeart/2005/8/layout/list1"/>
    <dgm:cxn modelId="{90DD2B11-A3D0-4AA3-BEE2-B1993C1E1EEA}" type="presParOf" srcId="{C0F04C0A-3398-4FAB-9E07-E02DA9019D9C}" destId="{ECB79644-E587-48A3-A27C-66E3F9E864F6}" srcOrd="2" destOrd="0" presId="urn:microsoft.com/office/officeart/2005/8/layout/list1"/>
    <dgm:cxn modelId="{1B083D28-2EF8-4D4C-9A61-952BBFDE1616}" type="presParOf" srcId="{C0F04C0A-3398-4FAB-9E07-E02DA9019D9C}" destId="{A80D18EC-00BA-4E05-93BC-29978720B038}" srcOrd="3" destOrd="0" presId="urn:microsoft.com/office/officeart/2005/8/layout/list1"/>
    <dgm:cxn modelId="{5E37E3E5-5164-4A3A-BB56-B622D3EAD39C}" type="presParOf" srcId="{C0F04C0A-3398-4FAB-9E07-E02DA9019D9C}" destId="{76204A8C-5C5B-4BD5-9E2F-F3383E9A6BF8}" srcOrd="4" destOrd="0" presId="urn:microsoft.com/office/officeart/2005/8/layout/list1"/>
    <dgm:cxn modelId="{C40D554B-060D-4B20-9E50-051188A1DFFD}" type="presParOf" srcId="{76204A8C-5C5B-4BD5-9E2F-F3383E9A6BF8}" destId="{43D380F9-18AA-40B8-BCE9-ADB2CEF2CF4F}" srcOrd="0" destOrd="0" presId="urn:microsoft.com/office/officeart/2005/8/layout/list1"/>
    <dgm:cxn modelId="{A8AFD3F6-5659-4FE8-9768-993309354527}" type="presParOf" srcId="{76204A8C-5C5B-4BD5-9E2F-F3383E9A6BF8}" destId="{F27505C1-155A-4BC8-81B2-C9F268694FD1}" srcOrd="1" destOrd="0" presId="urn:microsoft.com/office/officeart/2005/8/layout/list1"/>
    <dgm:cxn modelId="{0DBC87EF-FDFC-45EF-A303-A75FA1A5E8D5}" type="presParOf" srcId="{C0F04C0A-3398-4FAB-9E07-E02DA9019D9C}" destId="{A24FCD79-2572-4348-998B-4D97528DDBC4}" srcOrd="5" destOrd="0" presId="urn:microsoft.com/office/officeart/2005/8/layout/list1"/>
    <dgm:cxn modelId="{348141B2-757D-4382-9E2A-CE77CCE7571B}" type="presParOf" srcId="{C0F04C0A-3398-4FAB-9E07-E02DA9019D9C}" destId="{F77798FA-4C4B-4D22-B6FA-0E8838CA5F13}" srcOrd="6" destOrd="0" presId="urn:microsoft.com/office/officeart/2005/8/layout/list1"/>
    <dgm:cxn modelId="{CBC30589-681B-400C-9366-645A0B55D895}" type="presParOf" srcId="{C0F04C0A-3398-4FAB-9E07-E02DA9019D9C}" destId="{A754DDEF-BD86-4EF1-9C24-9A885ED18722}" srcOrd="7" destOrd="0" presId="urn:microsoft.com/office/officeart/2005/8/layout/list1"/>
    <dgm:cxn modelId="{B82312F9-2D85-4843-8151-22894FD1827A}" type="presParOf" srcId="{C0F04C0A-3398-4FAB-9E07-E02DA9019D9C}" destId="{C611D842-7F5D-4F02-9D0E-0F0BA58C85B7}" srcOrd="8" destOrd="0" presId="urn:microsoft.com/office/officeart/2005/8/layout/list1"/>
    <dgm:cxn modelId="{012B5F91-B4B4-42C6-8B6C-E403CF08F0BB}" type="presParOf" srcId="{C611D842-7F5D-4F02-9D0E-0F0BA58C85B7}" destId="{A4A26D7D-C8A0-4793-8159-12E11F7C6A93}" srcOrd="0" destOrd="0" presId="urn:microsoft.com/office/officeart/2005/8/layout/list1"/>
    <dgm:cxn modelId="{0B915DD6-9E16-40F6-8344-B04BFE340017}" type="presParOf" srcId="{C611D842-7F5D-4F02-9D0E-0F0BA58C85B7}" destId="{733DD946-96ED-4B9C-AE15-83FA72C15CCE}" srcOrd="1" destOrd="0" presId="urn:microsoft.com/office/officeart/2005/8/layout/list1"/>
    <dgm:cxn modelId="{8F1E1E14-BDE2-4C18-80D5-CA9C4E7F451D}" type="presParOf" srcId="{C0F04C0A-3398-4FAB-9E07-E02DA9019D9C}" destId="{4DCD9AE9-9385-492E-BE3B-D9F4C4406088}" srcOrd="9" destOrd="0" presId="urn:microsoft.com/office/officeart/2005/8/layout/list1"/>
    <dgm:cxn modelId="{277F95FE-6AF7-4D68-97B6-62BC836295CE}" type="presParOf" srcId="{C0F04C0A-3398-4FAB-9E07-E02DA9019D9C}" destId="{86C5D960-34AE-499F-8511-A03C6FED03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DCE30-4BD0-40F6-82E4-4009B65984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9A817E-97FC-42B6-9B0C-8E2AA13D5F14}">
      <dgm:prSet phldrT="[Texto]" custT="1"/>
      <dgm:spPr/>
      <dgm:t>
        <a:bodyPr/>
        <a:lstStyle/>
        <a:p>
          <a:r>
            <a:rPr lang="es-ES" sz="2400" dirty="0"/>
            <a:t>Supresión de la DINA y aparición de la CNI (Central </a:t>
          </a:r>
        </a:p>
        <a:p>
          <a:r>
            <a:rPr lang="es-ES" sz="2400" dirty="0"/>
            <a:t>Nacional de Inteligencia)</a:t>
          </a:r>
        </a:p>
      </dgm:t>
    </dgm:pt>
    <dgm:pt modelId="{AE2101B5-E2B4-4200-81BD-23C1E512B43A}" type="parTrans" cxnId="{8CA9B9DF-7C8C-469B-84BE-D4ECBC4F8C39}">
      <dgm:prSet/>
      <dgm:spPr/>
      <dgm:t>
        <a:bodyPr/>
        <a:lstStyle/>
        <a:p>
          <a:endParaRPr lang="es-ES"/>
        </a:p>
      </dgm:t>
    </dgm:pt>
    <dgm:pt modelId="{7868B999-5A65-4A70-8A99-58FA0A66DF17}" type="sibTrans" cxnId="{8CA9B9DF-7C8C-469B-84BE-D4ECBC4F8C39}">
      <dgm:prSet/>
      <dgm:spPr/>
      <dgm:t>
        <a:bodyPr/>
        <a:lstStyle/>
        <a:p>
          <a:endParaRPr lang="es-ES"/>
        </a:p>
      </dgm:t>
    </dgm:pt>
    <dgm:pt modelId="{C7A15B61-26EF-4219-AF24-CE45E6836EB1}">
      <dgm:prSet phldrT="[Texto]" custT="1"/>
      <dgm:spPr/>
      <dgm:t>
        <a:bodyPr/>
        <a:lstStyle/>
        <a:p>
          <a:endParaRPr lang="es-ES" sz="2200" dirty="0"/>
        </a:p>
        <a:p>
          <a:r>
            <a:rPr lang="es-ES" sz="2200" dirty="0"/>
            <a:t>MIR (Operación Retorno): Grupo Guerrillero en </a:t>
          </a:r>
          <a:r>
            <a:rPr lang="es-ES" sz="2200" dirty="0" err="1"/>
            <a:t>Neltume</a:t>
          </a:r>
          <a:endParaRPr lang="es-ES" sz="2200" dirty="0"/>
        </a:p>
        <a:p>
          <a:r>
            <a:rPr lang="es-ES" sz="2200" dirty="0"/>
            <a:t>Y atentados políticos (asesinato del General Carlos Urzúa)</a:t>
          </a:r>
        </a:p>
        <a:p>
          <a:endParaRPr lang="es-ES" sz="2000" dirty="0"/>
        </a:p>
      </dgm:t>
    </dgm:pt>
    <dgm:pt modelId="{435A3E18-15A5-4C97-9383-D66741ACBD3A}" type="parTrans" cxnId="{C8276044-E593-4CB4-AD21-CC7AFC4BFBDA}">
      <dgm:prSet/>
      <dgm:spPr/>
      <dgm:t>
        <a:bodyPr/>
        <a:lstStyle/>
        <a:p>
          <a:endParaRPr lang="es-ES"/>
        </a:p>
      </dgm:t>
    </dgm:pt>
    <dgm:pt modelId="{38AA012B-64B9-4426-9F09-5E8BDC00B1F9}" type="sibTrans" cxnId="{C8276044-E593-4CB4-AD21-CC7AFC4BFBDA}">
      <dgm:prSet/>
      <dgm:spPr/>
      <dgm:t>
        <a:bodyPr/>
        <a:lstStyle/>
        <a:p>
          <a:endParaRPr lang="es-ES"/>
        </a:p>
      </dgm:t>
    </dgm:pt>
    <dgm:pt modelId="{905213B8-01E2-4678-A953-EA4621C8DDE1}">
      <dgm:prSet phldrT="[Texto]" custT="1"/>
      <dgm:spPr/>
      <dgm:t>
        <a:bodyPr/>
        <a:lstStyle/>
        <a:p>
          <a:r>
            <a:rPr lang="es-ES" sz="2200" dirty="0"/>
            <a:t>Movimiento Juvenil Lautaro (MAPU- Lautaro), 1981 y Frente </a:t>
          </a:r>
        </a:p>
        <a:p>
          <a:r>
            <a:rPr lang="es-ES" sz="2200" dirty="0"/>
            <a:t>Patriótico Manuel Rodríguez (F.P.M.R) , 1982</a:t>
          </a:r>
        </a:p>
      </dgm:t>
    </dgm:pt>
    <dgm:pt modelId="{928A16B7-0036-47AD-83B2-2137BCE3EB75}" type="parTrans" cxnId="{2177382B-BB16-4A67-B7A3-663745E54784}">
      <dgm:prSet/>
      <dgm:spPr/>
      <dgm:t>
        <a:bodyPr/>
        <a:lstStyle/>
        <a:p>
          <a:endParaRPr lang="es-ES"/>
        </a:p>
      </dgm:t>
    </dgm:pt>
    <dgm:pt modelId="{88BB412E-1BF0-44C2-B41D-3C8BA1F5E817}" type="sibTrans" cxnId="{2177382B-BB16-4A67-B7A3-663745E54784}">
      <dgm:prSet/>
      <dgm:spPr/>
      <dgm:t>
        <a:bodyPr/>
        <a:lstStyle/>
        <a:p>
          <a:endParaRPr lang="es-ES"/>
        </a:p>
      </dgm:t>
    </dgm:pt>
    <dgm:pt modelId="{4FBE3252-3CF2-4077-9E70-1B2FD7E970E5}" type="pres">
      <dgm:prSet presAssocID="{FD0DCE30-4BD0-40F6-82E4-4009B6598425}" presName="linear" presStyleCnt="0">
        <dgm:presLayoutVars>
          <dgm:dir/>
          <dgm:animLvl val="lvl"/>
          <dgm:resizeHandles val="exact"/>
        </dgm:presLayoutVars>
      </dgm:prSet>
      <dgm:spPr/>
    </dgm:pt>
    <dgm:pt modelId="{113B5865-FD3B-42E0-A9D7-EF0DC4DDD328}" type="pres">
      <dgm:prSet presAssocID="{899A817E-97FC-42B6-9B0C-8E2AA13D5F14}" presName="parentLin" presStyleCnt="0"/>
      <dgm:spPr/>
    </dgm:pt>
    <dgm:pt modelId="{02D13BDA-D166-4E8E-95A0-72E92ECB3F69}" type="pres">
      <dgm:prSet presAssocID="{899A817E-97FC-42B6-9B0C-8E2AA13D5F14}" presName="parentLeftMargin" presStyleLbl="node1" presStyleIdx="0" presStyleCnt="3"/>
      <dgm:spPr/>
    </dgm:pt>
    <dgm:pt modelId="{FF21D406-69AD-480E-B1FA-81971271DB32}" type="pres">
      <dgm:prSet presAssocID="{899A817E-97FC-42B6-9B0C-8E2AA13D5F14}" presName="parentText" presStyleLbl="node1" presStyleIdx="0" presStyleCnt="3" custScaleY="159176">
        <dgm:presLayoutVars>
          <dgm:chMax val="0"/>
          <dgm:bulletEnabled val="1"/>
        </dgm:presLayoutVars>
      </dgm:prSet>
      <dgm:spPr/>
    </dgm:pt>
    <dgm:pt modelId="{6915D0BF-77E9-4393-AD55-9A30056AB815}" type="pres">
      <dgm:prSet presAssocID="{899A817E-97FC-42B6-9B0C-8E2AA13D5F14}" presName="negativeSpace" presStyleCnt="0"/>
      <dgm:spPr/>
    </dgm:pt>
    <dgm:pt modelId="{455C3347-1C92-4EC4-B4C2-14A1C79E03E5}" type="pres">
      <dgm:prSet presAssocID="{899A817E-97FC-42B6-9B0C-8E2AA13D5F14}" presName="childText" presStyleLbl="conFgAcc1" presStyleIdx="0" presStyleCnt="3">
        <dgm:presLayoutVars>
          <dgm:bulletEnabled val="1"/>
        </dgm:presLayoutVars>
      </dgm:prSet>
      <dgm:spPr/>
    </dgm:pt>
    <dgm:pt modelId="{21B0F5C6-66C7-4F1A-9469-786F66EF43F9}" type="pres">
      <dgm:prSet presAssocID="{7868B999-5A65-4A70-8A99-58FA0A66DF17}" presName="spaceBetweenRectangles" presStyleCnt="0"/>
      <dgm:spPr/>
    </dgm:pt>
    <dgm:pt modelId="{4EE5762E-21CB-448B-9508-EEBEB45FC22E}" type="pres">
      <dgm:prSet presAssocID="{C7A15B61-26EF-4219-AF24-CE45E6836EB1}" presName="parentLin" presStyleCnt="0"/>
      <dgm:spPr/>
    </dgm:pt>
    <dgm:pt modelId="{30A660F6-D06B-4379-B010-E361C03C76E3}" type="pres">
      <dgm:prSet presAssocID="{C7A15B61-26EF-4219-AF24-CE45E6836EB1}" presName="parentLeftMargin" presStyleLbl="node1" presStyleIdx="0" presStyleCnt="3"/>
      <dgm:spPr/>
    </dgm:pt>
    <dgm:pt modelId="{C10486E5-8548-45C4-89A6-907022A2EAA1}" type="pres">
      <dgm:prSet presAssocID="{C7A15B61-26EF-4219-AF24-CE45E6836EB1}" presName="parentText" presStyleLbl="node1" presStyleIdx="1" presStyleCnt="3" custScaleY="149284">
        <dgm:presLayoutVars>
          <dgm:chMax val="0"/>
          <dgm:bulletEnabled val="1"/>
        </dgm:presLayoutVars>
      </dgm:prSet>
      <dgm:spPr/>
    </dgm:pt>
    <dgm:pt modelId="{185B71ED-E530-4F04-826C-78B0DE430004}" type="pres">
      <dgm:prSet presAssocID="{C7A15B61-26EF-4219-AF24-CE45E6836EB1}" presName="negativeSpace" presStyleCnt="0"/>
      <dgm:spPr/>
    </dgm:pt>
    <dgm:pt modelId="{68BFA738-5347-4E29-B578-6A65ADFC0E4D}" type="pres">
      <dgm:prSet presAssocID="{C7A15B61-26EF-4219-AF24-CE45E6836EB1}" presName="childText" presStyleLbl="conFgAcc1" presStyleIdx="1" presStyleCnt="3">
        <dgm:presLayoutVars>
          <dgm:bulletEnabled val="1"/>
        </dgm:presLayoutVars>
      </dgm:prSet>
      <dgm:spPr/>
    </dgm:pt>
    <dgm:pt modelId="{8B0928B8-92B9-47E6-B4FF-7BB125831319}" type="pres">
      <dgm:prSet presAssocID="{38AA012B-64B9-4426-9F09-5E8BDC00B1F9}" presName="spaceBetweenRectangles" presStyleCnt="0"/>
      <dgm:spPr/>
    </dgm:pt>
    <dgm:pt modelId="{C2A22A51-AB4D-472D-B8E3-05248CFE979C}" type="pres">
      <dgm:prSet presAssocID="{905213B8-01E2-4678-A953-EA4621C8DDE1}" presName="parentLin" presStyleCnt="0"/>
      <dgm:spPr/>
    </dgm:pt>
    <dgm:pt modelId="{8146EF9E-A229-4995-9D29-9F78C9492265}" type="pres">
      <dgm:prSet presAssocID="{905213B8-01E2-4678-A953-EA4621C8DDE1}" presName="parentLeftMargin" presStyleLbl="node1" presStyleIdx="1" presStyleCnt="3"/>
      <dgm:spPr/>
    </dgm:pt>
    <dgm:pt modelId="{257F4E19-BEE6-4C81-A7B0-9D86A8F834D6}" type="pres">
      <dgm:prSet presAssocID="{905213B8-01E2-4678-A953-EA4621C8DDE1}" presName="parentText" presStyleLbl="node1" presStyleIdx="2" presStyleCnt="3" custScaleY="181429">
        <dgm:presLayoutVars>
          <dgm:chMax val="0"/>
          <dgm:bulletEnabled val="1"/>
        </dgm:presLayoutVars>
      </dgm:prSet>
      <dgm:spPr/>
    </dgm:pt>
    <dgm:pt modelId="{7563F91F-4A7B-4D17-AFA4-DA6DEBEFE0B8}" type="pres">
      <dgm:prSet presAssocID="{905213B8-01E2-4678-A953-EA4621C8DDE1}" presName="negativeSpace" presStyleCnt="0"/>
      <dgm:spPr/>
    </dgm:pt>
    <dgm:pt modelId="{63F0B83B-D19A-405D-8197-EF9626C7ACBB}" type="pres">
      <dgm:prSet presAssocID="{905213B8-01E2-4678-A953-EA4621C8DDE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4C7C11-499D-4AC5-95B9-8092197DF724}" type="presOf" srcId="{899A817E-97FC-42B6-9B0C-8E2AA13D5F14}" destId="{02D13BDA-D166-4E8E-95A0-72E92ECB3F69}" srcOrd="0" destOrd="0" presId="urn:microsoft.com/office/officeart/2005/8/layout/list1"/>
    <dgm:cxn modelId="{2177382B-BB16-4A67-B7A3-663745E54784}" srcId="{FD0DCE30-4BD0-40F6-82E4-4009B6598425}" destId="{905213B8-01E2-4678-A953-EA4621C8DDE1}" srcOrd="2" destOrd="0" parTransId="{928A16B7-0036-47AD-83B2-2137BCE3EB75}" sibTransId="{88BB412E-1BF0-44C2-B41D-3C8BA1F5E817}"/>
    <dgm:cxn modelId="{C8276044-E593-4CB4-AD21-CC7AFC4BFBDA}" srcId="{FD0DCE30-4BD0-40F6-82E4-4009B6598425}" destId="{C7A15B61-26EF-4219-AF24-CE45E6836EB1}" srcOrd="1" destOrd="0" parTransId="{435A3E18-15A5-4C97-9383-D66741ACBD3A}" sibTransId="{38AA012B-64B9-4426-9F09-5E8BDC00B1F9}"/>
    <dgm:cxn modelId="{1FEE486D-6348-4575-9B7D-93FDF3C0304D}" type="presOf" srcId="{FD0DCE30-4BD0-40F6-82E4-4009B6598425}" destId="{4FBE3252-3CF2-4077-9E70-1B2FD7E970E5}" srcOrd="0" destOrd="0" presId="urn:microsoft.com/office/officeart/2005/8/layout/list1"/>
    <dgm:cxn modelId="{ED051AA5-069E-40F7-B7CB-ABC164E48534}" type="presOf" srcId="{C7A15B61-26EF-4219-AF24-CE45E6836EB1}" destId="{30A660F6-D06B-4379-B010-E361C03C76E3}" srcOrd="0" destOrd="0" presId="urn:microsoft.com/office/officeart/2005/8/layout/list1"/>
    <dgm:cxn modelId="{0B8F64C7-AF0B-42C8-BD15-C2057A6A0519}" type="presOf" srcId="{905213B8-01E2-4678-A953-EA4621C8DDE1}" destId="{257F4E19-BEE6-4C81-A7B0-9D86A8F834D6}" srcOrd="1" destOrd="0" presId="urn:microsoft.com/office/officeart/2005/8/layout/list1"/>
    <dgm:cxn modelId="{5598DAD3-DE9F-47A5-86F8-5E217769B4A2}" type="presOf" srcId="{899A817E-97FC-42B6-9B0C-8E2AA13D5F14}" destId="{FF21D406-69AD-480E-B1FA-81971271DB32}" srcOrd="1" destOrd="0" presId="urn:microsoft.com/office/officeart/2005/8/layout/list1"/>
    <dgm:cxn modelId="{11ED08DD-D226-408C-B494-14B9140AA460}" type="presOf" srcId="{905213B8-01E2-4678-A953-EA4621C8DDE1}" destId="{8146EF9E-A229-4995-9D29-9F78C9492265}" srcOrd="0" destOrd="0" presId="urn:microsoft.com/office/officeart/2005/8/layout/list1"/>
    <dgm:cxn modelId="{8CA9B9DF-7C8C-469B-84BE-D4ECBC4F8C39}" srcId="{FD0DCE30-4BD0-40F6-82E4-4009B6598425}" destId="{899A817E-97FC-42B6-9B0C-8E2AA13D5F14}" srcOrd="0" destOrd="0" parTransId="{AE2101B5-E2B4-4200-81BD-23C1E512B43A}" sibTransId="{7868B999-5A65-4A70-8A99-58FA0A66DF17}"/>
    <dgm:cxn modelId="{9AB8FAF5-63CD-44CA-A31A-034F8255C6B4}" type="presOf" srcId="{C7A15B61-26EF-4219-AF24-CE45E6836EB1}" destId="{C10486E5-8548-45C4-89A6-907022A2EAA1}" srcOrd="1" destOrd="0" presId="urn:microsoft.com/office/officeart/2005/8/layout/list1"/>
    <dgm:cxn modelId="{28635E72-73C9-4E54-9175-10F635789AF6}" type="presParOf" srcId="{4FBE3252-3CF2-4077-9E70-1B2FD7E970E5}" destId="{113B5865-FD3B-42E0-A9D7-EF0DC4DDD328}" srcOrd="0" destOrd="0" presId="urn:microsoft.com/office/officeart/2005/8/layout/list1"/>
    <dgm:cxn modelId="{FBCEBEBC-77BD-4DD8-9DE9-FC6E5EB8B8E8}" type="presParOf" srcId="{113B5865-FD3B-42E0-A9D7-EF0DC4DDD328}" destId="{02D13BDA-D166-4E8E-95A0-72E92ECB3F69}" srcOrd="0" destOrd="0" presId="urn:microsoft.com/office/officeart/2005/8/layout/list1"/>
    <dgm:cxn modelId="{9ABD9264-89D5-49C4-844A-9661C5DB12DB}" type="presParOf" srcId="{113B5865-FD3B-42E0-A9D7-EF0DC4DDD328}" destId="{FF21D406-69AD-480E-B1FA-81971271DB32}" srcOrd="1" destOrd="0" presId="urn:microsoft.com/office/officeart/2005/8/layout/list1"/>
    <dgm:cxn modelId="{7DA2A7B9-A5F6-4896-A6BF-565C6C3D2A04}" type="presParOf" srcId="{4FBE3252-3CF2-4077-9E70-1B2FD7E970E5}" destId="{6915D0BF-77E9-4393-AD55-9A30056AB815}" srcOrd="1" destOrd="0" presId="urn:microsoft.com/office/officeart/2005/8/layout/list1"/>
    <dgm:cxn modelId="{D3AE3E36-C224-46DF-867F-DB2ED4181F42}" type="presParOf" srcId="{4FBE3252-3CF2-4077-9E70-1B2FD7E970E5}" destId="{455C3347-1C92-4EC4-B4C2-14A1C79E03E5}" srcOrd="2" destOrd="0" presId="urn:microsoft.com/office/officeart/2005/8/layout/list1"/>
    <dgm:cxn modelId="{E1D9A5C3-5117-4FAF-9945-02BB75FD5181}" type="presParOf" srcId="{4FBE3252-3CF2-4077-9E70-1B2FD7E970E5}" destId="{21B0F5C6-66C7-4F1A-9469-786F66EF43F9}" srcOrd="3" destOrd="0" presId="urn:microsoft.com/office/officeart/2005/8/layout/list1"/>
    <dgm:cxn modelId="{1EFBD8C9-A6AD-49E7-9932-182D4A39FC49}" type="presParOf" srcId="{4FBE3252-3CF2-4077-9E70-1B2FD7E970E5}" destId="{4EE5762E-21CB-448B-9508-EEBEB45FC22E}" srcOrd="4" destOrd="0" presId="urn:microsoft.com/office/officeart/2005/8/layout/list1"/>
    <dgm:cxn modelId="{3CE4E6FE-7C61-40F6-91DD-3488C078CEE1}" type="presParOf" srcId="{4EE5762E-21CB-448B-9508-EEBEB45FC22E}" destId="{30A660F6-D06B-4379-B010-E361C03C76E3}" srcOrd="0" destOrd="0" presId="urn:microsoft.com/office/officeart/2005/8/layout/list1"/>
    <dgm:cxn modelId="{3902E540-7231-4E14-B6C6-4B1DAEE61518}" type="presParOf" srcId="{4EE5762E-21CB-448B-9508-EEBEB45FC22E}" destId="{C10486E5-8548-45C4-89A6-907022A2EAA1}" srcOrd="1" destOrd="0" presId="urn:microsoft.com/office/officeart/2005/8/layout/list1"/>
    <dgm:cxn modelId="{9487F899-D21B-4B9F-9ACD-4C475EB8E925}" type="presParOf" srcId="{4FBE3252-3CF2-4077-9E70-1B2FD7E970E5}" destId="{185B71ED-E530-4F04-826C-78B0DE430004}" srcOrd="5" destOrd="0" presId="urn:microsoft.com/office/officeart/2005/8/layout/list1"/>
    <dgm:cxn modelId="{E393AC11-746E-451B-85B2-23D1D3B51E6F}" type="presParOf" srcId="{4FBE3252-3CF2-4077-9E70-1B2FD7E970E5}" destId="{68BFA738-5347-4E29-B578-6A65ADFC0E4D}" srcOrd="6" destOrd="0" presId="urn:microsoft.com/office/officeart/2005/8/layout/list1"/>
    <dgm:cxn modelId="{FFB332F8-B2EF-4687-86F0-013D05E7A5E4}" type="presParOf" srcId="{4FBE3252-3CF2-4077-9E70-1B2FD7E970E5}" destId="{8B0928B8-92B9-47E6-B4FF-7BB125831319}" srcOrd="7" destOrd="0" presId="urn:microsoft.com/office/officeart/2005/8/layout/list1"/>
    <dgm:cxn modelId="{DA2B3E11-B4FB-4BB2-B94E-A3BADE22C3A8}" type="presParOf" srcId="{4FBE3252-3CF2-4077-9E70-1B2FD7E970E5}" destId="{C2A22A51-AB4D-472D-B8E3-05248CFE979C}" srcOrd="8" destOrd="0" presId="urn:microsoft.com/office/officeart/2005/8/layout/list1"/>
    <dgm:cxn modelId="{7E47252F-0FE2-4513-9EEF-491A29B0C13D}" type="presParOf" srcId="{C2A22A51-AB4D-472D-B8E3-05248CFE979C}" destId="{8146EF9E-A229-4995-9D29-9F78C9492265}" srcOrd="0" destOrd="0" presId="urn:microsoft.com/office/officeart/2005/8/layout/list1"/>
    <dgm:cxn modelId="{A10673D6-31BA-400E-BEF3-EBC21DA1D030}" type="presParOf" srcId="{C2A22A51-AB4D-472D-B8E3-05248CFE979C}" destId="{257F4E19-BEE6-4C81-A7B0-9D86A8F834D6}" srcOrd="1" destOrd="0" presId="urn:microsoft.com/office/officeart/2005/8/layout/list1"/>
    <dgm:cxn modelId="{98ECA825-499F-4586-8896-DBE628B5394F}" type="presParOf" srcId="{4FBE3252-3CF2-4077-9E70-1B2FD7E970E5}" destId="{7563F91F-4A7B-4D17-AFA4-DA6DEBEFE0B8}" srcOrd="9" destOrd="0" presId="urn:microsoft.com/office/officeart/2005/8/layout/list1"/>
    <dgm:cxn modelId="{7BA9CA28-84A2-48F8-82D6-94F2049ACDD9}" type="presParOf" srcId="{4FBE3252-3CF2-4077-9E70-1B2FD7E970E5}" destId="{63F0B83B-D19A-405D-8197-EF9626C7AC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AD1BC-4EE4-4663-9272-639985CBD97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Eliminación física y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política de los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opositores al régimen.</a:t>
          </a:r>
        </a:p>
      </dsp:txBody>
      <dsp:txXfrm>
        <a:off x="0" y="39687"/>
        <a:ext cx="3286125" cy="1971675"/>
      </dsp:txXfrm>
    </dsp:sp>
    <dsp:sp modelId="{4C08102E-CB99-4E50-9013-AD61B38B973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DINA (Dirección de Inteligencia Nacional)</a:t>
          </a:r>
        </a:p>
      </dsp:txBody>
      <dsp:txXfrm>
        <a:off x="3614737" y="39687"/>
        <a:ext cx="3286125" cy="1971675"/>
      </dsp:txXfrm>
    </dsp:sp>
    <dsp:sp modelId="{ACE27E6B-72DF-4738-B77E-6D127C67D84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SIFA (Servicio de Inteligencia de la Fuerza Aérea)</a:t>
          </a:r>
        </a:p>
      </dsp:txBody>
      <dsp:txXfrm>
        <a:off x="7229475" y="39687"/>
        <a:ext cx="3286125" cy="1971675"/>
      </dsp:txXfrm>
    </dsp:sp>
    <dsp:sp modelId="{CA72789C-50A6-43F7-8897-B448D896C18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SIM (Servicio de Inteligencia Militar)</a:t>
          </a:r>
        </a:p>
      </dsp:txBody>
      <dsp:txXfrm>
        <a:off x="1807368" y="2339975"/>
        <a:ext cx="3286125" cy="1971675"/>
      </dsp:txXfrm>
    </dsp:sp>
    <dsp:sp modelId="{05520ACC-F082-4214-8E9C-C053F4856E44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Se utilizó el Estadio Nacional como centro de detenciones masivas.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79644-E587-48A3-A27C-66E3F9E864F6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50789-EF21-4531-A306-BE715B6AF8AC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Reducción gradual de las persecuciones políticas. </a:t>
          </a:r>
        </a:p>
      </dsp:txBody>
      <dsp:txXfrm>
        <a:off x="573335" y="67003"/>
        <a:ext cx="7265810" cy="879050"/>
      </dsp:txXfrm>
    </dsp:sp>
    <dsp:sp modelId="{F77798FA-4C4B-4D22-B6FA-0E8838CA5F13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505C1-155A-4BC8-81B2-C9F268694FD1}">
      <dsp:nvSpPr>
        <dsp:cNvPr id="0" name=""/>
        <dsp:cNvSpPr/>
      </dsp:nvSpPr>
      <dsp:spPr>
        <a:xfrm>
          <a:off x="500437" y="1451664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Condena a Chile por la violación de los DD.HH ante las Naciones Unidas con apoyo de EE.UU</a:t>
          </a:r>
        </a:p>
      </dsp:txBody>
      <dsp:txXfrm>
        <a:off x="547992" y="1499219"/>
        <a:ext cx="7265810" cy="879050"/>
      </dsp:txXfrm>
    </dsp:sp>
    <dsp:sp modelId="{86C5D960-34AE-499F-8511-A03C6FED03EA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DD946-96ED-4B9C-AE15-83FA72C15CCE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Baja disposición de la Banca Internacional a prestar dinero a Chile</a:t>
          </a:r>
        </a:p>
      </dsp:txBody>
      <dsp:txXfrm>
        <a:off x="573335" y="3060764"/>
        <a:ext cx="7265810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C3347-1C92-4EC4-B4C2-14A1C79E03E5}">
      <dsp:nvSpPr>
        <dsp:cNvPr id="0" name=""/>
        <dsp:cNvSpPr/>
      </dsp:nvSpPr>
      <dsp:spPr>
        <a:xfrm>
          <a:off x="0" y="769475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1D406-69AD-480E-B1FA-81971271DB32}">
      <dsp:nvSpPr>
        <dsp:cNvPr id="0" name=""/>
        <dsp:cNvSpPr/>
      </dsp:nvSpPr>
      <dsp:spPr>
        <a:xfrm>
          <a:off x="525780" y="28213"/>
          <a:ext cx="7360920" cy="1080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Supresión de la DINA y aparición de la CNI (Central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Nacional de Inteligencia)</a:t>
          </a:r>
        </a:p>
      </dsp:txBody>
      <dsp:txXfrm>
        <a:off x="578537" y="80970"/>
        <a:ext cx="7255406" cy="975227"/>
      </dsp:txXfrm>
    </dsp:sp>
    <dsp:sp modelId="{68BFA738-5347-4E29-B578-6A65ADFC0E4D}">
      <dsp:nvSpPr>
        <dsp:cNvPr id="0" name=""/>
        <dsp:cNvSpPr/>
      </dsp:nvSpPr>
      <dsp:spPr>
        <a:xfrm>
          <a:off x="0" y="2147373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486E5-8548-45C4-89A6-907022A2EAA1}">
      <dsp:nvSpPr>
        <dsp:cNvPr id="0" name=""/>
        <dsp:cNvSpPr/>
      </dsp:nvSpPr>
      <dsp:spPr>
        <a:xfrm>
          <a:off x="525780" y="1473275"/>
          <a:ext cx="7360920" cy="1013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MIR (Operación Retorno): Grupo Guerrillero en </a:t>
          </a:r>
          <a:r>
            <a:rPr lang="es-ES" sz="2200" kern="1200" dirty="0" err="1"/>
            <a:t>Neltume</a:t>
          </a:r>
          <a:endParaRPr lang="es-E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Y atentados políticos (asesinato del General Carlos Urzúa)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</dsp:txBody>
      <dsp:txXfrm>
        <a:off x="575259" y="1522754"/>
        <a:ext cx="7261962" cy="914620"/>
      </dsp:txXfrm>
    </dsp:sp>
    <dsp:sp modelId="{63F0B83B-D19A-405D-8197-EF9626C7ACBB}">
      <dsp:nvSpPr>
        <dsp:cNvPr id="0" name=""/>
        <dsp:cNvSpPr/>
      </dsp:nvSpPr>
      <dsp:spPr>
        <a:xfrm>
          <a:off x="0" y="3743524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4E19-BEE6-4C81-A7B0-9D86A8F834D6}">
      <dsp:nvSpPr>
        <dsp:cNvPr id="0" name=""/>
        <dsp:cNvSpPr/>
      </dsp:nvSpPr>
      <dsp:spPr>
        <a:xfrm>
          <a:off x="525780" y="2851173"/>
          <a:ext cx="7360920" cy="1231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Movimiento Juvenil Lautaro (MAPU- Lautaro), 1981 y Frente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Patriótico Manuel Rodríguez (F.P.M.R) , 1982</a:t>
          </a:r>
        </a:p>
      </dsp:txBody>
      <dsp:txXfrm>
        <a:off x="585913" y="2911306"/>
        <a:ext cx="7240654" cy="1111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358C0-C44C-498D-A1E1-DE48B4230B7D}" type="datetime1">
              <a:rPr lang="es-ES" smtClean="0"/>
              <a:t>27/03/2020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2B87-2711-4A81-9AC1-A41D13AFD163}" type="datetime1">
              <a:rPr lang="es-ES" smtClean="0"/>
              <a:pPr/>
              <a:t>27/03/2020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02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4618B-86C1-4223-BD9C-04981E808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4801CD-EB0E-4659-BAD7-77E0FEA07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3598F7-5963-4195-91CE-3328253A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3DAB1D-FF88-4B1F-9694-673F0907BE82}" type="datetime1">
              <a:rPr lang="es-ES" noProof="0" smtClean="0"/>
              <a:t>27/03/2020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667E67-EAB0-4F04-BD6F-8B0D86C2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F15C17-C952-4107-8BCE-F2F67E42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718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791AF-8C57-4DEE-9F4C-39E56D31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DB4CF7-60D1-45BF-8BAA-5A5592DD1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3C6676-7469-4C5D-BEA8-20312175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4F1CF7-BF3F-49C4-9A5C-92E251F1CFD2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9F31E5-FFDA-4984-83AD-C48304AC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4250F9-95D8-4C44-AE84-43A69B10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61560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37EE39-2280-4972-8D5D-4F3E67EB8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1531B0-F777-4F38-B69C-92806008D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22409-0FF3-4630-AD7E-F66F550A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4F1CF7-BF3F-49C4-9A5C-92E251F1CFD2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B35407-788E-43E1-944C-449546F0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398843-73AF-44EE-8C17-A7A4AEF8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300889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DE5C9-B45B-4EFF-BB41-776A451104B3}" type="datetime1">
              <a:rPr lang="es-ES" noProof="0" smtClean="0"/>
              <a:t>27/03/2020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6978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descripción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9E33FB-4060-4D94-A6F0-5780C0264376}" type="datetime1">
              <a:rPr lang="es-ES" noProof="0" smtClean="0"/>
              <a:t>27/03/2020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440861-38A6-4A65-9D49-5A3755B00870}" type="datetime1">
              <a:rPr lang="es-ES" noProof="0" smtClean="0"/>
              <a:t>27/03/2020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C0DC0-7AA0-47B4-8566-3139D7BCA291}" type="datetime1">
              <a:rPr lang="es-ES" noProof="0" smtClean="0"/>
              <a:t>27/03/2020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41C38-EE0E-4129-B5ED-87E915ED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B8AE7-3D65-4B22-9EBB-761EC8F8C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CCAD33-5071-4BFA-98D8-1F147584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4F1CF7-BF3F-49C4-9A5C-92E251F1CFD2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9C0596-D29B-4E7D-AD8D-358717CC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061A77-6CA7-4910-A627-E611E69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9057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87038-1170-4284-A5B8-68974A4B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79B63-AD8A-423E-86C3-CFEA166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650A5-852A-4AFD-AB46-DB1F7E91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51CC07-C6EA-4B19-B21B-F21CD960CB05}" type="datetime1">
              <a:rPr lang="es-ES" noProof="0" smtClean="0"/>
              <a:t>27/03/2020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06D60-E4A7-4908-8F52-E30320F7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B46635-F033-411D-BB92-413AD39A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1291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F1F15-CBE8-44DD-88CE-097D22CB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06AD9-1101-433C-8C75-DB1B1A381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8891DE-E9BF-424D-A0C1-A78302D4C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45549E-AC44-4090-AEB2-3033F73F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4F1CF7-BF3F-49C4-9A5C-92E251F1CFD2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208F8D-26E8-43CD-AD8C-64D1ACA9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7F1ABA-D231-4FCC-B8F3-EA208030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153990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C9CE1-130A-4511-8ACC-7D5B3C74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6EA779-9C44-4929-934D-88FFDD737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1D5028-969F-4C19-B5CE-895E30A6C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309F46-C3F4-4104-94E7-5504BFC9E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39315E-E701-4A6B-8956-1F63492FE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C74A7C-267E-4E17-ADEA-72F15AE48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B57C3C-5B5B-4C4B-AF84-C4AD3D8A19F3}" type="datetime1">
              <a:rPr lang="es-ES" noProof="0" smtClean="0"/>
              <a:t>27/03/2020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6FB771-7446-49A2-AA7D-AA089CB5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BA74AF-C7C0-42F4-8F7A-707B56DF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10" name="Imagen 9" descr="Celestia-R1---OverlayContentHD.png">
            <a:extLst>
              <a:ext uri="{FF2B5EF4-FFF2-40B4-BE49-F238E27FC236}">
                <a16:creationId xmlns:a16="http://schemas.microsoft.com/office/drawing/2014/main" id="{804A5C15-EFA0-4EB5-B745-322D4BA4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603E1B4-EBB3-43F6-A390-BF72581A7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1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ECD84-FCFF-4398-B492-E168790E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3F891C-634D-49D9-8A42-81EC4A0B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155427-7CF5-4CF7-B6B0-39C2418E56E7}" type="datetime1">
              <a:rPr lang="es-ES" noProof="0" smtClean="0"/>
              <a:t>27/03/2020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FD3CA8-CD35-4957-BD3C-123701AC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B1C69A-5053-495A-86C2-8320284C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4020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9FBE96-5D1A-418F-AE5E-70DB13DE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47786-EEBE-4706-ACD9-FE928A10B11B}" type="datetime1">
              <a:rPr lang="es-ES" noProof="0" smtClean="0"/>
              <a:t>27/03/2020</a:t>
            </a:fld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6B6DF4-6B57-4AC9-9A8A-C3C6C819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7F6433-77D8-473E-B319-21A7E609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4305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0BA52-8994-4FB1-BAAD-F0ED5EA9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5B9C57-6F31-453A-B30B-37978A4D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6BE68C-1DC3-4428-95BD-B682F8634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E5AA66-A47F-4298-86BD-118A4972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4F1CF7-BF3F-49C4-9A5C-92E251F1CFD2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AFF10B-669E-4B5F-9B21-AF2AAD14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F6B7D5-3A7B-42F7-B23D-A30F2658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18158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0E9A8-13B8-42B0-837F-D5128817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322F9D-4746-4339-8567-99DE2458B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0E223-B452-451C-AD5A-EFD107442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0788CA-E034-47AF-AC2A-A0AFF98F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4F1CF7-BF3F-49C4-9A5C-92E251F1CFD2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D688A-887A-4056-945B-4C2342B3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B6E50F-9D22-4E7F-A07F-0FD1CA37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980450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2DEEF7-7A4E-4723-99D3-234FC26A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94BECB-E6B0-47F5-A4D3-F01D08DD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C603E-BF82-4670-8CD2-6B6EE02C2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4F1CF7-BF3F-49C4-9A5C-92E251F1CFD2}" type="datetime1">
              <a:rPr lang="es-ES" noProof="0" smtClean="0"/>
              <a:t>27/03/2020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63D7F7-B634-41C7-985E-C2FF584B9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AE093-6A00-4772-94A8-C025E20CC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D99DD2A-B520-4620-9B43-64B657BA2D4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1248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79" r:id="rId13"/>
    <p:sldLayoutId id="2147483669" r:id="rId14"/>
    <p:sldLayoutId id="2147483680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bloortz.09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gLGi2wURlrU&amp;t=40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/>
              <a:t>LA DICTADURA MILITAR (1973-1990)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1320801" y="3159035"/>
            <a:ext cx="9339184" cy="1297577"/>
          </a:xfrm>
        </p:spPr>
        <p:txBody>
          <a:bodyPr>
            <a:noAutofit/>
          </a:bodyPr>
          <a:lstStyle/>
          <a:p>
            <a:r>
              <a:rPr lang="es-CL" sz="2000" dirty="0"/>
              <a:t>OBJETIVO:</a:t>
            </a:r>
            <a:r>
              <a:rPr lang="es-ES_tradnl" sz="2000" dirty="0"/>
              <a:t>Caracterizar los principales rasgos del golpe de Estado y de la dictadura militar en Chile, en relación a la violación sistemática de derechos humanos y supresión del estado de derecho.</a:t>
            </a:r>
            <a:r>
              <a:rPr lang="es-C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1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9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1. Primera Etapa: La Dictadura del terror o “el poder total” (1973 – 1979)</a:t>
            </a:r>
            <a:endParaRPr lang="es-CL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8110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94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91" y="409001"/>
            <a:ext cx="3719551" cy="2689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77" y="409001"/>
            <a:ext cx="5025006" cy="26891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91" y="3287282"/>
            <a:ext cx="5186786" cy="32356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046" y="3784013"/>
            <a:ext cx="3685470" cy="24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0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1. Primera Etapa: La Dictadura del terror o “el poder total” (1973 – 1979)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 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90304" y="2129246"/>
            <a:ext cx="4617720" cy="117565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Disolución del Congreso Nacional y de los Partidos Políticos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466113" y="2129246"/>
            <a:ext cx="4493623" cy="113646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La concentración del poder en Augusto Pinochet (Junta Militar y la Declaración de Principios)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19" y="3704467"/>
            <a:ext cx="3503301" cy="26787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55" y="3304903"/>
            <a:ext cx="4713681" cy="33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7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2. Segunda Etapa: restauración del régimen Constitucional (1979-1984)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7016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97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Segunda Etapa: restauración del régimen Constitucional (1979-1984)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0850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58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3" y="189914"/>
            <a:ext cx="2770163" cy="27701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705" y="189914"/>
            <a:ext cx="2678158" cy="37137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35705" y="4075611"/>
            <a:ext cx="2678158" cy="40494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Manuel Contreras, Director de la DINA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76" y="4652545"/>
            <a:ext cx="4793224" cy="20748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170" y="189914"/>
            <a:ext cx="4923692" cy="492369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33847" y="5303521"/>
            <a:ext cx="464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Militantes del Frente Patriótico Manuel Rodríguez.</a:t>
            </a:r>
          </a:p>
        </p:txBody>
      </p:sp>
    </p:spTree>
    <p:extLst>
      <p:ext uri="{BB962C8B-B14F-4D97-AF65-F5344CB8AC3E}">
        <p14:creationId xmlns:p14="http://schemas.microsoft.com/office/powerpoint/2010/main" val="370805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u="sng" dirty="0"/>
              <a:t>ACTIVIDAD  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0"/>
            <a:ext cx="10840914" cy="4687953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es-ES" sz="3100" dirty="0"/>
              <a:t>Investiga y responde las siguientes preguntas. Las respuestas deben ser enviadas en formato Word al correo </a:t>
            </a:r>
            <a:r>
              <a:rPr lang="es-ES" sz="3100" dirty="0">
                <a:hlinkClick r:id="rId3"/>
              </a:rPr>
              <a:t>pabloortz.09@gmail.com</a:t>
            </a:r>
            <a:r>
              <a:rPr lang="es-ES" sz="3100" dirty="0"/>
              <a:t> para su posterior corrección y retroalimentación.</a:t>
            </a:r>
          </a:p>
          <a:p>
            <a:pPr marL="0" indent="0">
              <a:buNone/>
            </a:pPr>
            <a:r>
              <a:rPr lang="es-ES" sz="3100" dirty="0"/>
              <a:t>La actividad será evaluada con nota acumulativa.</a:t>
            </a:r>
          </a:p>
          <a:p>
            <a:r>
              <a:rPr lang="es-ES" sz="3100" dirty="0"/>
              <a:t>1. ¿Qué son los derechos humanos? ¿Por qué se señala que el Estado chileno violó sistemáticamente los derechos humanos durante la dictadura militar?</a:t>
            </a:r>
          </a:p>
          <a:p>
            <a:r>
              <a:rPr lang="es-ES" sz="3100" dirty="0"/>
              <a:t>2. ¿Qué era la DINA? ¿Qué objetivos cumplía dicha organización?</a:t>
            </a:r>
          </a:p>
          <a:p>
            <a:r>
              <a:rPr lang="es-ES" sz="3100" dirty="0"/>
              <a:t>3. ¿Qué era la Operación Cóndor o Plan Cóndor? </a:t>
            </a:r>
          </a:p>
          <a:p>
            <a:r>
              <a:rPr lang="es-ES" sz="3100" dirty="0"/>
              <a:t>4. ¿Qué rol cumplieron organizaciones como el MIR, FPMR y el MJL durante la dictadura militar?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600" dirty="0"/>
              <a:t>Material audiovisual: Para reforzar los contenidos de esta presentación ver documental: Chile, las imágenes prohibidas. Capítulo 1  </a:t>
            </a:r>
            <a:r>
              <a:rPr lang="es-CL" sz="2600" dirty="0">
                <a:hlinkClick r:id="rId4"/>
              </a:rPr>
              <a:t>https://www.youtube.com/watch?v=gLGi2wURlrU&amp;t=40s</a:t>
            </a:r>
            <a:r>
              <a:rPr lang="es-CL" sz="2600" dirty="0"/>
              <a:t>. Duración 112 min.</a:t>
            </a:r>
            <a:endParaRPr lang="es-ES" sz="2600" dirty="0"/>
          </a:p>
        </p:txBody>
      </p:sp>
      <p:pic>
        <p:nvPicPr>
          <p:cNvPr id="7" name="Imagen 6" descr="icono de lupa">
            <a:extLst>
              <a:ext uri="{FF2B5EF4-FFF2-40B4-BE49-F238E27FC236}">
                <a16:creationId xmlns:a16="http://schemas.microsoft.com/office/drawing/2014/main" id="{AAE36621-6FAB-4009-9D5C-CE767DF1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831" y="89445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3E21D3-7788-4819-8437-C5C4B0C5D4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Panorámica</PresentationFormat>
  <Paragraphs>37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LA DICTADURA MILITAR (1973-1990)</vt:lpstr>
      <vt:lpstr>Presentación de PowerPoint</vt:lpstr>
      <vt:lpstr>1. Primera Etapa: La Dictadura del terror o “el poder total” (1973 – 1979)</vt:lpstr>
      <vt:lpstr>Presentación de PowerPoint</vt:lpstr>
      <vt:lpstr>1. Primera Etapa: La Dictadura del terror o “el poder total” (1973 – 1979)</vt:lpstr>
      <vt:lpstr>2. Segunda Etapa: restauración del régimen Constitucional (1979-1984)</vt:lpstr>
      <vt:lpstr>Segunda Etapa: restauración del régimen Constitucional (1979-1984)</vt:lpstr>
      <vt:lpstr>Presentación de PowerPoint</vt:lpstr>
      <vt:lpstr>ACTIVIDAD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2020-03-26T01:31:08Z</dcterms:created>
  <dcterms:modified xsi:type="dcterms:W3CDTF">2020-03-27T13:31:11Z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