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8" r:id="rId1"/>
  </p:sldMasterIdLst>
  <p:sldIdLst>
    <p:sldId id="260" r:id="rId2"/>
    <p:sldId id="257" r:id="rId3"/>
    <p:sldId id="264" r:id="rId4"/>
    <p:sldId id="259" r:id="rId5"/>
    <p:sldId id="265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3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460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0280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843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7176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748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915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198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94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6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275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920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5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735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5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6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azgaetepina73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90588-B80F-4CA2-9890-B81E2351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12" y="2645790"/>
            <a:ext cx="8596668" cy="3880773"/>
          </a:xfrm>
        </p:spPr>
        <p:txBody>
          <a:bodyPr>
            <a:normAutofit/>
          </a:bodyPr>
          <a:lstStyle/>
          <a:p>
            <a:r>
              <a:rPr lang="es-CL" b="1" dirty="0"/>
              <a:t>FECHA:</a:t>
            </a:r>
            <a:r>
              <a:rPr lang="es-CL" dirty="0"/>
              <a:t> Semana del 05 al 09 de octubre</a:t>
            </a:r>
          </a:p>
          <a:p>
            <a:r>
              <a:rPr lang="es-CL" dirty="0"/>
              <a:t>CURSO: 4° B</a:t>
            </a:r>
          </a:p>
          <a:p>
            <a:r>
              <a:rPr lang="es-CL" b="1" dirty="0"/>
              <a:t>DOCENTE:</a:t>
            </a:r>
            <a:r>
              <a:rPr lang="es-CL" dirty="0"/>
              <a:t> Paz Gaete P</a:t>
            </a:r>
          </a:p>
          <a:p>
            <a:r>
              <a:rPr lang="es-CL" b="1" dirty="0"/>
              <a:t>OA:</a:t>
            </a:r>
            <a:r>
              <a:rPr lang="es-CL" dirty="0"/>
              <a:t> Introducir variaciones en las recetas de productos de pastelería y repostería y/o la manera de servirlos, buscando mejorar sabores y texturas para adaptarlas al gusto de la demanda diversa.</a:t>
            </a:r>
          </a:p>
          <a:p>
            <a:r>
              <a:rPr lang="es-CL" b="1" dirty="0"/>
              <a:t>OBJETIVO DE LA CLASE</a:t>
            </a:r>
            <a:r>
              <a:rPr lang="es-CL" dirty="0"/>
              <a:t>: Observar las innovaciones de la pastelería, y su aporte en la gastronomía.</a:t>
            </a:r>
          </a:p>
          <a:p>
            <a:r>
              <a:rPr lang="es-CL" b="1" dirty="0"/>
              <a:t>CONTENIDO</a:t>
            </a:r>
            <a:r>
              <a:rPr lang="es-CL" dirty="0"/>
              <a:t>: cremas de relleno, para tortas de alta costura, postres modernos; </a:t>
            </a:r>
            <a:r>
              <a:rPr lang="es-CL" dirty="0" err="1"/>
              <a:t>entremet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EC3B34-516B-4493-8B49-64032801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50" y="331437"/>
            <a:ext cx="6480048" cy="145084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F942B5C-BCE6-4757-B2DE-AFE026DE2AB6}"/>
              </a:ext>
            </a:extLst>
          </p:cNvPr>
          <p:cNvSpPr/>
          <p:nvPr/>
        </p:nvSpPr>
        <p:spPr>
          <a:xfrm>
            <a:off x="2836719" y="1979646"/>
            <a:ext cx="525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INNOVACIÓN A LA PASTELERÍA Y REPOSTERÍA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36561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659FA-92EF-41AA-BB2C-F04226016C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r>
              <a:rPr lang="es-CL" dirty="0"/>
              <a:t>¿Qué son los postres modernos?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DFD4C-7524-4FB9-B927-4932088A43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0825" y="490538"/>
            <a:ext cx="10671175" cy="5394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fontAlgn="base"/>
            <a:endParaRPr lang="es-CL" dirty="0"/>
          </a:p>
          <a:p>
            <a:pPr fontAlgn="base"/>
            <a:r>
              <a:rPr lang="es-CL" dirty="0"/>
              <a:t>Si nos ceñimos a la traducción literal la </a:t>
            </a:r>
            <a:r>
              <a:rPr lang="es-CL" i="1" dirty="0"/>
              <a:t>mousse</a:t>
            </a:r>
            <a:r>
              <a:rPr lang="es-CL" dirty="0"/>
              <a:t> </a:t>
            </a:r>
            <a:r>
              <a:rPr lang="es-CL" b="1" dirty="0"/>
              <a:t>es una espuma</a:t>
            </a:r>
            <a:r>
              <a:rPr lang="es-CL" dirty="0"/>
              <a:t> y si alguna vez la has hecho o al menos probado sabrás que es una crema muy suave que se prepara incorporando aire a la mezcla para conseguir esa textura ligera y aireada.</a:t>
            </a:r>
          </a:p>
          <a:p>
            <a:pPr fontAlgn="base"/>
            <a:r>
              <a:rPr lang="es-CL" dirty="0"/>
              <a:t>Aunque  también hablaremos de ellas como unas cremas dulces hechas a partir  de claras de huevo batidas o crema de leche y es </a:t>
            </a:r>
            <a:r>
              <a:rPr lang="es-CL" b="1" dirty="0"/>
              <a:t>inmensamente versátil </a:t>
            </a:r>
            <a:r>
              <a:rPr lang="es-CL" dirty="0"/>
              <a:t>porque basta añadirle chocolate, café, caramelo, puré de frutas, menta, vainilla, pero en los </a:t>
            </a:r>
            <a:r>
              <a:rPr lang="es-CL" dirty="0" err="1"/>
              <a:t>entremets</a:t>
            </a:r>
            <a:r>
              <a:rPr lang="es-CL" dirty="0"/>
              <a:t> casi siempre tendrás una </a:t>
            </a:r>
            <a:r>
              <a:rPr lang="es-CL" i="1" dirty="0"/>
              <a:t>mousse</a:t>
            </a:r>
            <a:r>
              <a:rPr lang="es-CL" dirty="0"/>
              <a:t> de  chocolate blanco.</a:t>
            </a:r>
          </a:p>
          <a:p>
            <a:pPr fontAlgn="base"/>
            <a:r>
              <a:rPr lang="es-CL" dirty="0"/>
              <a:t>Normalmente se estabiliza con gelatina y aunque es una receta que se suele servir sola en los </a:t>
            </a:r>
            <a:r>
              <a:rPr lang="es-CL" i="1" dirty="0" err="1"/>
              <a:t>entemets</a:t>
            </a:r>
            <a:r>
              <a:rPr lang="es-CL" dirty="0"/>
              <a:t> normalmente es lo que permite que tengan esa </a:t>
            </a:r>
            <a:r>
              <a:rPr lang="es-CL" b="1" dirty="0"/>
              <a:t>superficie perfecta</a:t>
            </a:r>
            <a:r>
              <a:rPr lang="es-CL" dirty="0"/>
              <a:t> para crear el glaseado espejo y otras texturas.</a:t>
            </a:r>
          </a:p>
          <a:p>
            <a:endParaRPr lang="es-ES" dirty="0"/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2D7EA6-F5A6-46BD-A297-E5E5EEE6590B}"/>
              </a:ext>
            </a:extLst>
          </p:cNvPr>
          <p:cNvSpPr/>
          <p:nvPr/>
        </p:nvSpPr>
        <p:spPr>
          <a:xfrm>
            <a:off x="834182" y="1989356"/>
            <a:ext cx="10099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27357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F8BD1-CD38-4F08-A8BA-060B70AA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90938" y="398702"/>
            <a:ext cx="10767392" cy="45719"/>
          </a:xfrm>
        </p:spPr>
        <p:txBody>
          <a:bodyPr>
            <a:normAutofit fontScale="90000"/>
          </a:bodyPr>
          <a:lstStyle/>
          <a:p>
            <a:br>
              <a:rPr lang="es-CL" sz="2000" dirty="0"/>
            </a:br>
            <a:endParaRPr lang="es-CL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352C32A-7F1F-4987-BA68-1E2BDF531886}"/>
              </a:ext>
            </a:extLst>
          </p:cNvPr>
          <p:cNvSpPr/>
          <p:nvPr/>
        </p:nvSpPr>
        <p:spPr>
          <a:xfrm>
            <a:off x="390939" y="1500493"/>
            <a:ext cx="11423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dirty="0"/>
              <a:t>Las principales cremas que se usan en los </a:t>
            </a:r>
            <a:r>
              <a:rPr lang="es-CL" dirty="0" err="1"/>
              <a:t>entremets</a:t>
            </a:r>
            <a:r>
              <a:rPr lang="es-CL" dirty="0"/>
              <a:t>, sin profundizar realmente en ellas pero para que tener una idea más clara de la inmensa amplitud de opciones y te plantees otras opciones aparte de la crema pastelera y la </a:t>
            </a:r>
            <a:r>
              <a:rPr lang="es-CL" dirty="0" err="1"/>
              <a:t>buttercream</a:t>
            </a:r>
            <a:r>
              <a:rPr lang="es-CL" dirty="0"/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60D19A0-0C5C-4B31-9877-20E8219E566C}"/>
              </a:ext>
            </a:extLst>
          </p:cNvPr>
          <p:cNvSpPr/>
          <p:nvPr/>
        </p:nvSpPr>
        <p:spPr>
          <a:xfrm>
            <a:off x="298172" y="2862470"/>
            <a:ext cx="11529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dirty="0"/>
              <a:t>La </a:t>
            </a:r>
            <a:r>
              <a:rPr lang="es-CL" dirty="0" err="1"/>
              <a:t>Crème</a:t>
            </a:r>
            <a:r>
              <a:rPr lang="es-CL" dirty="0"/>
              <a:t> </a:t>
            </a:r>
            <a:r>
              <a:rPr lang="es-CL" dirty="0" err="1"/>
              <a:t>mousseline</a:t>
            </a:r>
            <a:r>
              <a:rPr lang="es-CL" dirty="0"/>
              <a:t> corresponde a </a:t>
            </a:r>
            <a:r>
              <a:rPr lang="es-CL" b="1" dirty="0"/>
              <a:t>la </a:t>
            </a:r>
            <a:r>
              <a:rPr lang="es-CL" b="1" dirty="0" err="1"/>
              <a:t>buttercream</a:t>
            </a:r>
            <a:r>
              <a:rPr lang="es-CL" b="1" dirty="0"/>
              <a:t> francesa </a:t>
            </a:r>
            <a:r>
              <a:rPr lang="es-CL" dirty="0"/>
              <a:t>donde añadimos crema pastelera a la mantequilla con lo que tenemos una mezcla que sirve más para rellenos porque tiene un tono bastante amarillo y no es tan manejable como el resto de las </a:t>
            </a:r>
            <a:r>
              <a:rPr lang="es-CL" dirty="0" err="1"/>
              <a:t>buttercreams</a:t>
            </a:r>
            <a:r>
              <a:rPr lang="es-CL" dirty="0"/>
              <a:t>.</a:t>
            </a:r>
          </a:p>
          <a:p>
            <a:pPr fontAlgn="base"/>
            <a:endParaRPr lang="es-CL" dirty="0"/>
          </a:p>
          <a:p>
            <a:pPr fontAlgn="base"/>
            <a:endParaRPr lang="es-CL" dirty="0"/>
          </a:p>
          <a:p>
            <a:pPr fontAlgn="base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4D1565-BC65-4049-80B8-0FFC72D1CE20}"/>
              </a:ext>
            </a:extLst>
          </p:cNvPr>
          <p:cNvSpPr/>
          <p:nvPr/>
        </p:nvSpPr>
        <p:spPr>
          <a:xfrm>
            <a:off x="298172" y="4041914"/>
            <a:ext cx="11622158" cy="65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dirty="0"/>
              <a:t>En este caso a la crema pastelera no se le añade mantequilla sino que </a:t>
            </a:r>
            <a:r>
              <a:rPr lang="es-CL" b="1" dirty="0"/>
              <a:t>crema  montada y gelatina</a:t>
            </a:r>
            <a:r>
              <a:rPr lang="es-CL" dirty="0"/>
              <a:t>, lo que produce una crema ligera pero a la vez estable que se puede usar en moldes o como un relleno de </a:t>
            </a:r>
            <a:r>
              <a:rPr lang="es-CL" i="1" dirty="0" err="1"/>
              <a:t>entremet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93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1070449-C4BD-4974-997E-3EA032030D08}"/>
              </a:ext>
            </a:extLst>
          </p:cNvPr>
          <p:cNvSpPr/>
          <p:nvPr/>
        </p:nvSpPr>
        <p:spPr>
          <a:xfrm>
            <a:off x="2054087" y="868670"/>
            <a:ext cx="8216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u="sng" cap="all" dirty="0"/>
              <a:t>     REGLAS PARA LA EJECUCIÓN DE UN ENTREMET</a:t>
            </a:r>
            <a:br>
              <a:rPr lang="es-CL" dirty="0"/>
            </a:b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E6F16B4-30B7-4EA2-AB48-970B059E5CC9}"/>
              </a:ext>
            </a:extLst>
          </p:cNvPr>
          <p:cNvSpPr/>
          <p:nvPr/>
        </p:nvSpPr>
        <p:spPr>
          <a:xfrm>
            <a:off x="834887" y="1603513"/>
            <a:ext cx="106149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b="1" cap="all" dirty="0">
                <a:latin typeface="Book Antiqua" panose="02040602050305030304" pitchFamily="18" charset="0"/>
              </a:rPr>
              <a:t>1</a:t>
            </a:r>
            <a:r>
              <a:rPr lang="es-CL" sz="1600" b="1" cap="all" dirty="0">
                <a:latin typeface="Book Antiqua" panose="02040602050305030304" pitchFamily="18" charset="0"/>
              </a:rPr>
              <a:t>.- VISUALMENTE ATRACTIVO</a:t>
            </a:r>
            <a:r>
              <a:rPr lang="es-CL" sz="1600" cap="all" dirty="0">
                <a:latin typeface="Book Antiqua" panose="02040602050305030304" pitchFamily="18" charset="0"/>
              </a:rPr>
              <a:t> :</a:t>
            </a:r>
            <a:endParaRPr lang="es-CL" sz="1600" dirty="0">
              <a:latin typeface="Book Antiqua" panose="02040602050305030304" pitchFamily="18" charset="0"/>
            </a:endParaRPr>
          </a:p>
          <a:p>
            <a:pPr fontAlgn="base"/>
            <a:r>
              <a:rPr lang="es-CL" dirty="0">
                <a:latin typeface="Book Antiqua" panose="02040602050305030304" pitchFamily="18" charset="0"/>
              </a:rPr>
              <a:t>La primera de las reglas es que debe ser visualmente atractivo, no basta con mezclar las capas sin gracia ninguna, quizás por eso lo que más nos impacta es </a:t>
            </a:r>
            <a:r>
              <a:rPr lang="es-CL" b="1" dirty="0">
                <a:latin typeface="Book Antiqua" panose="02040602050305030304" pitchFamily="18" charset="0"/>
              </a:rPr>
              <a:t>el efecto que se le da los glaseados</a:t>
            </a:r>
            <a:r>
              <a:rPr lang="es-CL" dirty="0">
                <a:latin typeface="Book Antiqua" panose="02040602050305030304" pitchFamily="18" charset="0"/>
              </a:rPr>
              <a:t>, y a las decoraciones que normalmente incluyen frutas y láminas de oro.</a:t>
            </a:r>
          </a:p>
          <a:p>
            <a:pPr fontAlgn="base"/>
            <a:r>
              <a:rPr lang="es-CL" dirty="0">
                <a:latin typeface="Book Antiqua" panose="02040602050305030304" pitchFamily="18" charset="0"/>
              </a:rPr>
              <a:t>Su atractivo también deriva de las distintas formas que podemos darle a estos postres con la </a:t>
            </a:r>
            <a:r>
              <a:rPr lang="es-CL" b="1" dirty="0">
                <a:latin typeface="Book Antiqua" panose="02040602050305030304" pitchFamily="18" charset="0"/>
              </a:rPr>
              <a:t>infinidad de moldes</a:t>
            </a:r>
            <a:r>
              <a:rPr lang="es-CL" dirty="0">
                <a:latin typeface="Book Antiqua" panose="02040602050305030304" pitchFamily="18" charset="0"/>
              </a:rPr>
              <a:t> disponibles: redondos, piramidales, rectangulares, hexagonales, en forma de lágrima, domo y todo los moldes 3D, los que seguramente formarán parte de un post especial.</a:t>
            </a:r>
          </a:p>
          <a:p>
            <a:pPr fontAlgn="base"/>
            <a:endParaRPr lang="es-CL" sz="1600" dirty="0">
              <a:latin typeface="Book Antiqua" panose="02040602050305030304" pitchFamily="18" charset="0"/>
            </a:endParaRPr>
          </a:p>
          <a:p>
            <a:pPr fontAlgn="base"/>
            <a:r>
              <a:rPr lang="es-CL" sz="1600" dirty="0">
                <a:latin typeface="Book Antiqua" panose="02040602050305030304" pitchFamily="18" charset="0"/>
              </a:rPr>
              <a:t> </a:t>
            </a:r>
            <a:r>
              <a:rPr lang="es-CL" sz="1600" b="1" cap="all" dirty="0">
                <a:latin typeface="Book Antiqua" panose="02040602050305030304" pitchFamily="18" charset="0"/>
              </a:rPr>
              <a:t> 2.- CONTRASTE DE TEXTURA:</a:t>
            </a:r>
            <a:endParaRPr lang="es-CL" sz="1600" dirty="0">
              <a:latin typeface="Book Antiqua" panose="02040602050305030304" pitchFamily="18" charset="0"/>
            </a:endParaRPr>
          </a:p>
          <a:p>
            <a:pPr fontAlgn="base"/>
            <a:r>
              <a:rPr lang="es-CL" sz="1600" dirty="0">
                <a:latin typeface="Book Antiqua" panose="02040602050305030304" pitchFamily="18" charset="0"/>
              </a:rPr>
              <a:t> </a:t>
            </a:r>
            <a:r>
              <a:rPr lang="es-CL" dirty="0">
                <a:latin typeface="Book Antiqua" panose="02040602050305030304" pitchFamily="18" charset="0"/>
              </a:rPr>
              <a:t>Algo que distingue a los </a:t>
            </a:r>
            <a:r>
              <a:rPr lang="es-CL" dirty="0" err="1">
                <a:latin typeface="Book Antiqua" panose="02040602050305030304" pitchFamily="18" charset="0"/>
              </a:rPr>
              <a:t>entremets</a:t>
            </a:r>
            <a:r>
              <a:rPr lang="es-CL" dirty="0">
                <a:latin typeface="Book Antiqua" panose="02040602050305030304" pitchFamily="18" charset="0"/>
              </a:rPr>
              <a:t> es la combinación de distintas recetas que no solo buscan crear un sabor especial sino </a:t>
            </a:r>
            <a:r>
              <a:rPr lang="es-CL" b="1" dirty="0">
                <a:latin typeface="Book Antiqua" panose="02040602050305030304" pitchFamily="18" charset="0"/>
              </a:rPr>
              <a:t>una experiencia sensorial</a:t>
            </a:r>
            <a:r>
              <a:rPr lang="es-CL" dirty="0">
                <a:latin typeface="Book Antiqua" panose="02040602050305030304" pitchFamily="18" charset="0"/>
              </a:rPr>
              <a:t> y esto también se percibe en las distintas texturas de las recetas.</a:t>
            </a:r>
          </a:p>
          <a:p>
            <a:pPr fontAlgn="base"/>
            <a:r>
              <a:rPr lang="es-CL" dirty="0">
                <a:latin typeface="Book Antiqua" panose="02040602050305030304" pitchFamily="18" charset="0"/>
              </a:rPr>
              <a:t>Se suelen combinar distintos tipos de mousse pero también un bizcocho, o una galleta, o incluso algo tan suave como una gelatina o </a:t>
            </a:r>
            <a:r>
              <a:rPr lang="es-CL" dirty="0" err="1">
                <a:latin typeface="Book Antiqua" panose="02040602050305030304" pitchFamily="18" charset="0"/>
              </a:rPr>
              <a:t>gelee</a:t>
            </a:r>
            <a:r>
              <a:rPr lang="es-CL" dirty="0">
                <a:latin typeface="Book Antiqua" panose="02040602050305030304" pitchFamily="18" charset="0"/>
              </a:rPr>
              <a:t>, la idea es que no sea un postre plano en textura, sino que </a:t>
            </a:r>
            <a:r>
              <a:rPr lang="es-CL" b="1" dirty="0">
                <a:latin typeface="Book Antiqua" panose="02040602050305030304" pitchFamily="18" charset="0"/>
              </a:rPr>
              <a:t>cada capa tenga un propósito</a:t>
            </a:r>
            <a:r>
              <a:rPr lang="es-CL" dirty="0">
                <a:latin typeface="Book Antiqua" panose="02040602050305030304" pitchFamily="18" charset="0"/>
              </a:rPr>
              <a:t> también en la textura que aporta al postre.</a:t>
            </a:r>
          </a:p>
          <a:p>
            <a:r>
              <a:rPr lang="es-CL" b="1" dirty="0">
                <a:latin typeface="Book Antiqua" panose="02040602050305030304" pitchFamily="18" charset="0"/>
              </a:rPr>
              <a:t> la Anti </a:t>
            </a:r>
            <a:r>
              <a:rPr lang="es-CL" b="1" dirty="0" err="1">
                <a:latin typeface="Book Antiqua" panose="02040602050305030304" pitchFamily="18" charset="0"/>
              </a:rPr>
              <a:t>Pavlova</a:t>
            </a:r>
            <a:r>
              <a:rPr lang="es-CL" dirty="0">
                <a:latin typeface="Book Antiqua" panose="02040602050305030304" pitchFamily="18" charset="0"/>
              </a:rPr>
              <a:t> no solo le ves el atractivo de la presentación, sino que se combinan la textura gelatinosa de las gelatinas de mango y fruta de la pasión con la suavidad esponjosa de la crema de mascarpone y el toque crujiente de los merengues horneados</a:t>
            </a:r>
          </a:p>
        </p:txBody>
      </p:sp>
    </p:spTree>
    <p:extLst>
      <p:ext uri="{BB962C8B-B14F-4D97-AF65-F5344CB8AC3E}">
        <p14:creationId xmlns:p14="http://schemas.microsoft.com/office/powerpoint/2010/main" val="409290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7731B-137A-47C0-AC17-49B744B7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Partes de un postre moderno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A705CA-A2FF-4949-B9B7-9C04E0192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09531"/>
            <a:ext cx="4185623" cy="914400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es-CL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Composición y sus partes</a:t>
            </a:r>
          </a:p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54AF90-FFD5-4DD2-A553-9ACB235C4F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L" dirty="0"/>
              <a:t>Entre 6 y 8 capas</a:t>
            </a:r>
          </a:p>
          <a:p>
            <a:r>
              <a:rPr lang="es-CL" dirty="0"/>
              <a:t>Distintas texturas</a:t>
            </a:r>
          </a:p>
          <a:p>
            <a:r>
              <a:rPr lang="es-CL" dirty="0"/>
              <a:t>Uno o dos tipos de masa </a:t>
            </a:r>
          </a:p>
          <a:p>
            <a:r>
              <a:rPr lang="es-CL" dirty="0"/>
              <a:t>Mousse </a:t>
            </a:r>
          </a:p>
          <a:p>
            <a:r>
              <a:rPr lang="es-CL" dirty="0"/>
              <a:t>Glaseado en la superficie</a:t>
            </a:r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FB037D-1D0F-4DE7-B5E3-FD5F8D67A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ENTREMET; algunos ejemplos</a:t>
            </a:r>
          </a:p>
        </p:txBody>
      </p:sp>
      <p:pic>
        <p:nvPicPr>
          <p:cNvPr id="8" name="4 Imagen" descr="79483ced87ea0d6f56b5d8b44b266cf3.jpg">
            <a:extLst>
              <a:ext uri="{FF2B5EF4-FFF2-40B4-BE49-F238E27FC236}">
                <a16:creationId xmlns:a16="http://schemas.microsoft.com/office/drawing/2014/main" id="{6FB57741-01D0-4A10-BC64-9DC9D29A07E2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37" y="3594163"/>
            <a:ext cx="2190063" cy="267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3 Imagen" descr="88c3505e596e9630bd69f13cc98b84b9.jpg">
            <a:extLst>
              <a:ext uri="{FF2B5EF4-FFF2-40B4-BE49-F238E27FC236}">
                <a16:creationId xmlns:a16="http://schemas.microsoft.com/office/drawing/2014/main" id="{1A70E413-3E63-47D9-830C-60CC09FCF5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49" y="3594163"/>
            <a:ext cx="2312646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2 Imagen" descr="07675a9efbfaf25421ab3273b7ad8afe-1.jpg">
            <a:extLst>
              <a:ext uri="{FF2B5EF4-FFF2-40B4-BE49-F238E27FC236}">
                <a16:creationId xmlns:a16="http://schemas.microsoft.com/office/drawing/2014/main" id="{BA511243-257C-4BEB-861A-6E487CA5AA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43" y="3594163"/>
            <a:ext cx="2180127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33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C3991-404F-49DF-887B-C403FE17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465824"/>
            <a:ext cx="8911687" cy="1280890"/>
          </a:xfrm>
        </p:spPr>
        <p:txBody>
          <a:bodyPr>
            <a:normAutofit/>
          </a:bodyPr>
          <a:lstStyle/>
          <a:p>
            <a:r>
              <a:rPr lang="es-CL" dirty="0"/>
              <a:t>Ticket de salida para guías físicas)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F0365E-07BD-485C-A9F9-DE809A88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2084832"/>
            <a:ext cx="5854149" cy="4224528"/>
          </a:xfrm>
        </p:spPr>
        <p:txBody>
          <a:bodyPr/>
          <a:lstStyle/>
          <a:p>
            <a:r>
              <a:rPr lang="es-CL" dirty="0"/>
              <a:t>1¿Cuál es al importancia de las diferentes texturas en los </a:t>
            </a:r>
            <a:r>
              <a:rPr lang="es-CL" dirty="0" err="1"/>
              <a:t>entremet</a:t>
            </a:r>
            <a:r>
              <a:rPr lang="es-CL" dirty="0"/>
              <a:t>  ?</a:t>
            </a:r>
          </a:p>
          <a:p>
            <a:r>
              <a:rPr lang="es-CL" dirty="0"/>
              <a:t>2¿Qué es el </a:t>
            </a:r>
            <a:r>
              <a:rPr lang="es-CL" dirty="0" err="1"/>
              <a:t>buttercream</a:t>
            </a:r>
            <a:r>
              <a:rPr lang="es-CL" dirty="0"/>
              <a:t>?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/>
              <a:t>Trabajo para todos </a:t>
            </a:r>
            <a:r>
              <a:rPr lang="es-CL" b="1" dirty="0">
                <a:sym typeface="Wingdings" panose="05000000000000000000" pitchFamily="2" charset="2"/>
              </a:rPr>
              <a:t></a:t>
            </a:r>
            <a:r>
              <a:rPr lang="es-CL" b="1" dirty="0"/>
              <a:t>Investigue que son los </a:t>
            </a:r>
            <a:r>
              <a:rPr lang="es-CL" b="1" dirty="0" err="1"/>
              <a:t>entremet</a:t>
            </a:r>
            <a:r>
              <a:rPr lang="es-CL" b="1" dirty="0"/>
              <a:t>, explique su importancia en la pastelería actual </a:t>
            </a:r>
          </a:p>
          <a:p>
            <a:pPr marL="0" indent="0">
              <a:buNone/>
            </a:pPr>
            <a:r>
              <a:rPr lang="es-CL" b="1" dirty="0"/>
              <a:t> 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6F7C708-3C14-41B5-A857-C686469180C4}"/>
              </a:ext>
            </a:extLst>
          </p:cNvPr>
          <p:cNvSpPr/>
          <p:nvPr/>
        </p:nvSpPr>
        <p:spPr>
          <a:xfrm>
            <a:off x="4890052" y="5109031"/>
            <a:ext cx="972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C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Envié las respuestas a mi correo</a:t>
            </a:r>
          </a:p>
          <a:p>
            <a:r>
              <a:rPr lang="es-C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pazgaetepina73@Gmail.com</a:t>
            </a:r>
            <a:endParaRPr lang="es-CL" dirty="0">
              <a:solidFill>
                <a:srgbClr val="0070C0"/>
              </a:solidFill>
            </a:endParaRPr>
          </a:p>
          <a:p>
            <a:r>
              <a:rPr lang="es-CL" dirty="0">
                <a:solidFill>
                  <a:srgbClr val="0070C0"/>
                </a:solidFill>
              </a:rPr>
              <a:t>paz.gaete@liceo-victorinolastarria.cl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2977AC-A8D7-478C-9A30-35AAB6990D72}"/>
              </a:ext>
            </a:extLst>
          </p:cNvPr>
          <p:cNvSpPr txBox="1"/>
          <p:nvPr/>
        </p:nvSpPr>
        <p:spPr>
          <a:xfrm>
            <a:off x="4890052" y="121701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TICKET DE SALIDA PARA ALUMNOS QUE RETIRAN GUIAS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C3131E-61D4-4849-92AE-8F1ACB04262A}"/>
              </a:ext>
            </a:extLst>
          </p:cNvPr>
          <p:cNvSpPr txBox="1"/>
          <p:nvPr/>
        </p:nvSpPr>
        <p:spPr>
          <a:xfrm>
            <a:off x="715617" y="2226366"/>
            <a:ext cx="364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TICKET DE SALIDA</a:t>
            </a:r>
          </a:p>
        </p:txBody>
      </p:sp>
    </p:spTree>
    <p:extLst>
      <p:ext uri="{BB962C8B-B14F-4D97-AF65-F5344CB8AC3E}">
        <p14:creationId xmlns:p14="http://schemas.microsoft.com/office/powerpoint/2010/main" val="1455629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1253</TotalTime>
  <Words>773</Words>
  <Application>Microsoft Office PowerPoint</Application>
  <PresentationFormat>Panorámica</PresentationFormat>
  <Paragraphs>48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Book Antiqua</vt:lpstr>
      <vt:lpstr>Fira Sans</vt:lpstr>
      <vt:lpstr>Trebuchet MS</vt:lpstr>
      <vt:lpstr>Wingdings</vt:lpstr>
      <vt:lpstr>Wingdings 3</vt:lpstr>
      <vt:lpstr>Faceta</vt:lpstr>
      <vt:lpstr>Presentación de PowerPoint</vt:lpstr>
      <vt:lpstr>¿Qué son los postres modernos?</vt:lpstr>
      <vt:lpstr> </vt:lpstr>
      <vt:lpstr>Presentación de PowerPoint</vt:lpstr>
      <vt:lpstr>Partes de un postre moderno</vt:lpstr>
      <vt:lpstr>Ticket de salida para guías físicas)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Croissants bicolor</dc:title>
  <dc:creator>Paz</dc:creator>
  <cp:lastModifiedBy>Paola</cp:lastModifiedBy>
  <cp:revision>37</cp:revision>
  <dcterms:created xsi:type="dcterms:W3CDTF">2020-07-05T00:26:59Z</dcterms:created>
  <dcterms:modified xsi:type="dcterms:W3CDTF">2020-10-03T00:08:36Z</dcterms:modified>
</cp:coreProperties>
</file>