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8" r:id="rId1"/>
  </p:sldMasterIdLst>
  <p:sldIdLst>
    <p:sldId id="260" r:id="rId2"/>
    <p:sldId id="257" r:id="rId3"/>
    <p:sldId id="264" r:id="rId4"/>
    <p:sldId id="259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26E13-929E-4DDD-85B5-BD9618D3300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B8EC377-6EBB-4275-9FED-4F3F5E0E38E8}">
      <dgm:prSet phldrT="[Texto]"/>
      <dgm:spPr/>
      <dgm:t>
        <a:bodyPr/>
        <a:lstStyle/>
        <a:p>
          <a:r>
            <a:rPr lang="es-CL" dirty="0"/>
            <a:t>cupcake</a:t>
          </a:r>
        </a:p>
      </dgm:t>
    </dgm:pt>
    <dgm:pt modelId="{9FD5F320-E3AC-4725-9524-1C5A053A5CDF}" type="parTrans" cxnId="{9437773F-5898-4DEE-97FC-68B72CE6E8CA}">
      <dgm:prSet/>
      <dgm:spPr/>
      <dgm:t>
        <a:bodyPr/>
        <a:lstStyle/>
        <a:p>
          <a:endParaRPr lang="es-CL"/>
        </a:p>
      </dgm:t>
    </dgm:pt>
    <dgm:pt modelId="{08646DC8-9D46-4155-98B5-CDB16C0934E3}" type="sibTrans" cxnId="{9437773F-5898-4DEE-97FC-68B72CE6E8CA}">
      <dgm:prSet/>
      <dgm:spPr/>
      <dgm:t>
        <a:bodyPr/>
        <a:lstStyle/>
        <a:p>
          <a:endParaRPr lang="es-CL"/>
        </a:p>
      </dgm:t>
    </dgm:pt>
    <dgm:pt modelId="{BCCF798F-E540-4E08-A281-85C4117A367F}">
      <dgm:prSet phldrT="[Texto]"/>
      <dgm:spPr/>
      <dgm:t>
        <a:bodyPr/>
        <a:lstStyle/>
        <a:p>
          <a:r>
            <a:rPr lang="es-CL" dirty="0"/>
            <a:t>torta</a:t>
          </a:r>
        </a:p>
      </dgm:t>
    </dgm:pt>
    <dgm:pt modelId="{9A312D9E-62B6-4100-B79B-342D24F4AC87}" type="parTrans" cxnId="{F71730DC-AEA2-4149-9214-0D5823956991}">
      <dgm:prSet/>
      <dgm:spPr/>
      <dgm:t>
        <a:bodyPr/>
        <a:lstStyle/>
        <a:p>
          <a:endParaRPr lang="es-CL"/>
        </a:p>
      </dgm:t>
    </dgm:pt>
    <dgm:pt modelId="{D9C1837A-A7A3-42FA-A38D-C8CB9FBDCD45}" type="sibTrans" cxnId="{F71730DC-AEA2-4149-9214-0D5823956991}">
      <dgm:prSet/>
      <dgm:spPr/>
      <dgm:t>
        <a:bodyPr/>
        <a:lstStyle/>
        <a:p>
          <a:endParaRPr lang="es-CL"/>
        </a:p>
      </dgm:t>
    </dgm:pt>
    <dgm:pt modelId="{C9F8B228-9A34-4893-8E58-74CBEFEBD305}" type="pres">
      <dgm:prSet presAssocID="{94826E13-929E-4DDD-85B5-BD9618D33007}" presName="Name0" presStyleCnt="0">
        <dgm:presLayoutVars>
          <dgm:dir/>
          <dgm:resizeHandles val="exact"/>
        </dgm:presLayoutVars>
      </dgm:prSet>
      <dgm:spPr/>
    </dgm:pt>
    <dgm:pt modelId="{21FB088E-B8B1-4B7E-993C-E3B7DD9E2BDF}" type="pres">
      <dgm:prSet presAssocID="{CB8EC377-6EBB-4275-9FED-4F3F5E0E38E8}" presName="composite" presStyleCnt="0"/>
      <dgm:spPr/>
    </dgm:pt>
    <dgm:pt modelId="{37D3A6D1-FBF0-487A-808A-7204534D3016}" type="pres">
      <dgm:prSet presAssocID="{CB8EC377-6EBB-4275-9FED-4F3F5E0E38E8}" presName="rect1" presStyleLbl="bgImgPlace1" presStyleIdx="0" presStyleCnt="2" custLinFactNeighborX="418" custLinFactNeighborY="-522"/>
      <dgm:spPr>
        <a:blipFill rotWithShape="1">
          <a:blip xmlns:r="http://schemas.openxmlformats.org/officeDocument/2006/relationships" r:embed="rId1"/>
          <a:srcRect/>
          <a:stretch>
            <a:fillRect t="-39000" b="-39000"/>
          </a:stretch>
        </a:blipFill>
      </dgm:spPr>
    </dgm:pt>
    <dgm:pt modelId="{B383B820-0488-435E-96AC-8ABBF63810DC}" type="pres">
      <dgm:prSet presAssocID="{CB8EC377-6EBB-4275-9FED-4F3F5E0E38E8}" presName="wedgeRectCallout1" presStyleLbl="node1" presStyleIdx="0" presStyleCnt="2">
        <dgm:presLayoutVars>
          <dgm:bulletEnabled val="1"/>
        </dgm:presLayoutVars>
      </dgm:prSet>
      <dgm:spPr/>
    </dgm:pt>
    <dgm:pt modelId="{B89F9D7E-162B-4B4D-BE11-2FD77C0A95C4}" type="pres">
      <dgm:prSet presAssocID="{08646DC8-9D46-4155-98B5-CDB16C0934E3}" presName="sibTrans" presStyleCnt="0"/>
      <dgm:spPr/>
    </dgm:pt>
    <dgm:pt modelId="{4A765D48-523A-41ED-B832-06C69D71FD6A}" type="pres">
      <dgm:prSet presAssocID="{BCCF798F-E540-4E08-A281-85C4117A367F}" presName="composite" presStyleCnt="0"/>
      <dgm:spPr/>
    </dgm:pt>
    <dgm:pt modelId="{4E46C4B8-89A6-4C92-A75E-F4510C170003}" type="pres">
      <dgm:prSet presAssocID="{BCCF798F-E540-4E08-A281-85C4117A367F}" presName="rect1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AC71C0F2-DDC9-4D44-A837-13C999D57186}" type="pres">
      <dgm:prSet presAssocID="{BCCF798F-E540-4E08-A281-85C4117A367F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9437773F-5898-4DEE-97FC-68B72CE6E8CA}" srcId="{94826E13-929E-4DDD-85B5-BD9618D33007}" destId="{CB8EC377-6EBB-4275-9FED-4F3F5E0E38E8}" srcOrd="0" destOrd="0" parTransId="{9FD5F320-E3AC-4725-9524-1C5A053A5CDF}" sibTransId="{08646DC8-9D46-4155-98B5-CDB16C0934E3}"/>
    <dgm:cxn modelId="{63DDC89C-7985-4EBD-9DD1-C85A23C82924}" type="presOf" srcId="{BCCF798F-E540-4E08-A281-85C4117A367F}" destId="{AC71C0F2-DDC9-4D44-A837-13C999D57186}" srcOrd="0" destOrd="0" presId="urn:microsoft.com/office/officeart/2008/layout/BendingPictureCaptionList"/>
    <dgm:cxn modelId="{F71730DC-AEA2-4149-9214-0D5823956991}" srcId="{94826E13-929E-4DDD-85B5-BD9618D33007}" destId="{BCCF798F-E540-4E08-A281-85C4117A367F}" srcOrd="1" destOrd="0" parTransId="{9A312D9E-62B6-4100-B79B-342D24F4AC87}" sibTransId="{D9C1837A-A7A3-42FA-A38D-C8CB9FBDCD45}"/>
    <dgm:cxn modelId="{658B05F6-B4D9-456B-8DE1-EF17E348BDA9}" type="presOf" srcId="{CB8EC377-6EBB-4275-9FED-4F3F5E0E38E8}" destId="{B383B820-0488-435E-96AC-8ABBF63810DC}" srcOrd="0" destOrd="0" presId="urn:microsoft.com/office/officeart/2008/layout/BendingPictureCaptionList"/>
    <dgm:cxn modelId="{9BF130F9-66FD-464A-92F9-D7E072B65ACE}" type="presOf" srcId="{94826E13-929E-4DDD-85B5-BD9618D33007}" destId="{C9F8B228-9A34-4893-8E58-74CBEFEBD305}" srcOrd="0" destOrd="0" presId="urn:microsoft.com/office/officeart/2008/layout/BendingPictureCaptionList"/>
    <dgm:cxn modelId="{E33B46D3-A834-49D6-8B6C-81F7D2302BD3}" type="presParOf" srcId="{C9F8B228-9A34-4893-8E58-74CBEFEBD305}" destId="{21FB088E-B8B1-4B7E-993C-E3B7DD9E2BDF}" srcOrd="0" destOrd="0" presId="urn:microsoft.com/office/officeart/2008/layout/BendingPictureCaptionList"/>
    <dgm:cxn modelId="{BFC0393F-EEE6-4BEF-9F61-5BF92BA1133A}" type="presParOf" srcId="{21FB088E-B8B1-4B7E-993C-E3B7DD9E2BDF}" destId="{37D3A6D1-FBF0-487A-808A-7204534D3016}" srcOrd="0" destOrd="0" presId="urn:microsoft.com/office/officeart/2008/layout/BendingPictureCaptionList"/>
    <dgm:cxn modelId="{F9DD2E4A-E12B-4B2D-9033-1B68EBA83B75}" type="presParOf" srcId="{21FB088E-B8B1-4B7E-993C-E3B7DD9E2BDF}" destId="{B383B820-0488-435E-96AC-8ABBF63810DC}" srcOrd="1" destOrd="0" presId="urn:microsoft.com/office/officeart/2008/layout/BendingPictureCaptionList"/>
    <dgm:cxn modelId="{3E8CBBE1-4471-45A0-8359-35C2469FCDDF}" type="presParOf" srcId="{C9F8B228-9A34-4893-8E58-74CBEFEBD305}" destId="{B89F9D7E-162B-4B4D-BE11-2FD77C0A95C4}" srcOrd="1" destOrd="0" presId="urn:microsoft.com/office/officeart/2008/layout/BendingPictureCaptionList"/>
    <dgm:cxn modelId="{10F1BB3A-17A0-4E51-99C8-026186A1EC35}" type="presParOf" srcId="{C9F8B228-9A34-4893-8E58-74CBEFEBD305}" destId="{4A765D48-523A-41ED-B832-06C69D71FD6A}" srcOrd="2" destOrd="0" presId="urn:microsoft.com/office/officeart/2008/layout/BendingPictureCaptionList"/>
    <dgm:cxn modelId="{03B55F8C-C8F4-452D-99E6-62EE2D945FEF}" type="presParOf" srcId="{4A765D48-523A-41ED-B832-06C69D71FD6A}" destId="{4E46C4B8-89A6-4C92-A75E-F4510C170003}" srcOrd="0" destOrd="0" presId="urn:microsoft.com/office/officeart/2008/layout/BendingPictureCaptionList"/>
    <dgm:cxn modelId="{6D56811E-9BBF-44B1-B2BD-30154D223DD8}" type="presParOf" srcId="{4A765D48-523A-41ED-B832-06C69D71FD6A}" destId="{AC71C0F2-DDC9-4D44-A837-13C999D5718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C45E4-D75F-4862-B58B-02C30EC6602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CCA704D-3F45-4721-A0E3-24EABAB2BB08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CACAO</a:t>
          </a:r>
        </a:p>
      </dgm:t>
    </dgm:pt>
    <dgm:pt modelId="{1065C33F-ED65-4B9D-B2F7-E3B1F26C29A5}" type="parTrans" cxnId="{85E2DACE-73D5-4F23-8D61-76C4BBFE4295}">
      <dgm:prSet/>
      <dgm:spPr/>
      <dgm:t>
        <a:bodyPr/>
        <a:lstStyle/>
        <a:p>
          <a:endParaRPr lang="es-CL"/>
        </a:p>
      </dgm:t>
    </dgm:pt>
    <dgm:pt modelId="{AA2C21D8-E267-4CA3-8C1B-118E995E494D}" type="sibTrans" cxnId="{85E2DACE-73D5-4F23-8D61-76C4BBFE4295}">
      <dgm:prSet/>
      <dgm:spPr/>
      <dgm:t>
        <a:bodyPr/>
        <a:lstStyle/>
        <a:p>
          <a:endParaRPr lang="es-CL"/>
        </a:p>
      </dgm:t>
    </dgm:pt>
    <dgm:pt modelId="{FB192DE1-6DE1-400F-9ABA-5AF683BFCEEB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COLORANTE ROJO</a:t>
          </a:r>
        </a:p>
      </dgm:t>
    </dgm:pt>
    <dgm:pt modelId="{51232BCF-42DD-4199-ADC3-B24E3D289672}" type="parTrans" cxnId="{67BE106C-BA95-4042-8516-25AC3F7C9F2F}">
      <dgm:prSet/>
      <dgm:spPr/>
      <dgm:t>
        <a:bodyPr/>
        <a:lstStyle/>
        <a:p>
          <a:endParaRPr lang="es-CL"/>
        </a:p>
      </dgm:t>
    </dgm:pt>
    <dgm:pt modelId="{F9B38103-69F8-441E-9C38-1A6B38EF75FF}" type="sibTrans" cxnId="{67BE106C-BA95-4042-8516-25AC3F7C9F2F}">
      <dgm:prSet/>
      <dgm:spPr/>
      <dgm:t>
        <a:bodyPr/>
        <a:lstStyle/>
        <a:p>
          <a:endParaRPr lang="es-CL"/>
        </a:p>
      </dgm:t>
    </dgm:pt>
    <dgm:pt modelId="{BC3615AA-E94E-4E87-A96B-A3A14063C722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LECHE</a:t>
          </a:r>
        </a:p>
      </dgm:t>
    </dgm:pt>
    <dgm:pt modelId="{0FD693F4-688D-454D-95C9-66ED9CA84CED}" type="parTrans" cxnId="{780C816F-E56A-4869-A04E-5129F74F8759}">
      <dgm:prSet/>
      <dgm:spPr/>
      <dgm:t>
        <a:bodyPr/>
        <a:lstStyle/>
        <a:p>
          <a:endParaRPr lang="es-CL"/>
        </a:p>
      </dgm:t>
    </dgm:pt>
    <dgm:pt modelId="{61D79D69-B05C-4EF2-ABC6-C17CDC82048F}" type="sibTrans" cxnId="{780C816F-E56A-4869-A04E-5129F74F8759}">
      <dgm:prSet/>
      <dgm:spPr/>
      <dgm:t>
        <a:bodyPr/>
        <a:lstStyle/>
        <a:p>
          <a:endParaRPr lang="es-CL"/>
        </a:p>
      </dgm:t>
    </dgm:pt>
    <dgm:pt modelId="{67B287F5-40E5-405F-AB7C-5AC59F6F4784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BUTTERMILK</a:t>
          </a:r>
        </a:p>
      </dgm:t>
    </dgm:pt>
    <dgm:pt modelId="{EE5E5B52-9E48-43FD-913C-677FD03B30E8}" type="parTrans" cxnId="{C75D5C5F-6A31-4F82-8639-D85F784D91B4}">
      <dgm:prSet/>
      <dgm:spPr/>
      <dgm:t>
        <a:bodyPr/>
        <a:lstStyle/>
        <a:p>
          <a:endParaRPr lang="es-CL"/>
        </a:p>
      </dgm:t>
    </dgm:pt>
    <dgm:pt modelId="{40B5D995-6835-4FDD-B9A4-94622ACFD36B}" type="sibTrans" cxnId="{C75D5C5F-6A31-4F82-8639-D85F784D91B4}">
      <dgm:prSet/>
      <dgm:spPr/>
      <dgm:t>
        <a:bodyPr/>
        <a:lstStyle/>
        <a:p>
          <a:endParaRPr lang="es-CL"/>
        </a:p>
      </dgm:t>
    </dgm:pt>
    <dgm:pt modelId="{D1142E25-0DD0-4677-B2BC-F5C841D4BF03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MANTEQUILLA</a:t>
          </a:r>
        </a:p>
      </dgm:t>
    </dgm:pt>
    <dgm:pt modelId="{A4671B76-8CF2-487D-A673-509E02B66951}" type="parTrans" cxnId="{647D5128-6C3C-488B-A0F0-AC06C13EBE2B}">
      <dgm:prSet/>
      <dgm:spPr/>
      <dgm:t>
        <a:bodyPr/>
        <a:lstStyle/>
        <a:p>
          <a:endParaRPr lang="es-CL"/>
        </a:p>
      </dgm:t>
    </dgm:pt>
    <dgm:pt modelId="{34836EF7-060A-492C-A929-556AE03DF346}" type="sibTrans" cxnId="{647D5128-6C3C-488B-A0F0-AC06C13EBE2B}">
      <dgm:prSet/>
      <dgm:spPr/>
      <dgm:t>
        <a:bodyPr/>
        <a:lstStyle/>
        <a:p>
          <a:endParaRPr lang="es-CL"/>
        </a:p>
      </dgm:t>
    </dgm:pt>
    <dgm:pt modelId="{F6368D05-D237-4FEF-A11C-2F8809C86DC8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ACEITE</a:t>
          </a:r>
        </a:p>
      </dgm:t>
    </dgm:pt>
    <dgm:pt modelId="{E250406E-97FB-4AF8-84FA-3EB61D088669}" type="parTrans" cxnId="{55978CB3-E570-452E-91BF-97439EF66DE6}">
      <dgm:prSet/>
      <dgm:spPr/>
      <dgm:t>
        <a:bodyPr/>
        <a:lstStyle/>
        <a:p>
          <a:endParaRPr lang="es-CL"/>
        </a:p>
      </dgm:t>
    </dgm:pt>
    <dgm:pt modelId="{FED8AD14-C3FA-40B2-A27F-1697587832CA}" type="sibTrans" cxnId="{55978CB3-E570-452E-91BF-97439EF66DE6}">
      <dgm:prSet/>
      <dgm:spPr/>
      <dgm:t>
        <a:bodyPr/>
        <a:lstStyle/>
        <a:p>
          <a:endParaRPr lang="es-CL"/>
        </a:p>
      </dgm:t>
    </dgm:pt>
    <dgm:pt modelId="{FACE4E8D-A5DE-4020-8889-4DEB5EA81B77}">
      <dgm:prSet phldrT="[Texto]"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POLVO DE HORNEAR</a:t>
          </a:r>
        </a:p>
      </dgm:t>
    </dgm:pt>
    <dgm:pt modelId="{3F89A47B-AB7B-42A4-B6BB-53F71B7A6B54}" type="parTrans" cxnId="{26F11C8B-6632-415C-AA3E-27CF16ABB425}">
      <dgm:prSet/>
      <dgm:spPr/>
      <dgm:t>
        <a:bodyPr/>
        <a:lstStyle/>
        <a:p>
          <a:endParaRPr lang="es-CL"/>
        </a:p>
      </dgm:t>
    </dgm:pt>
    <dgm:pt modelId="{26085D00-81F0-4F68-B56B-68E11F9C357E}" type="sibTrans" cxnId="{26F11C8B-6632-415C-AA3E-27CF16ABB425}">
      <dgm:prSet/>
      <dgm:spPr/>
      <dgm:t>
        <a:bodyPr/>
        <a:lstStyle/>
        <a:p>
          <a:endParaRPr lang="es-CL"/>
        </a:p>
      </dgm:t>
    </dgm:pt>
    <dgm:pt modelId="{8003FEC0-DA33-4883-B5BA-C8D9596B861A}" type="pres">
      <dgm:prSet presAssocID="{DC2C45E4-D75F-4862-B58B-02C30EC66021}" presName="Name0" presStyleCnt="0">
        <dgm:presLayoutVars>
          <dgm:dir/>
          <dgm:resizeHandles/>
        </dgm:presLayoutVars>
      </dgm:prSet>
      <dgm:spPr/>
    </dgm:pt>
    <dgm:pt modelId="{38B7DB8B-2E07-4F0E-9EDB-9A6569FE58F5}" type="pres">
      <dgm:prSet presAssocID="{ACCA704D-3F45-4721-A0E3-24EABAB2BB08}" presName="composite" presStyleCnt="0"/>
      <dgm:spPr/>
    </dgm:pt>
    <dgm:pt modelId="{D5BB7D1B-C127-40B4-B860-408B26B8C9C4}" type="pres">
      <dgm:prSet presAssocID="{ACCA704D-3F45-4721-A0E3-24EABAB2BB08}" presName="rect1" presStyleLbl="b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2B2E52-2AE4-4272-895B-8D38959ED9F4}" type="pres">
      <dgm:prSet presAssocID="{ACCA704D-3F45-4721-A0E3-24EABAB2BB08}" presName="rect2" presStyleLbl="node1" presStyleIdx="0" presStyleCnt="7">
        <dgm:presLayoutVars>
          <dgm:bulletEnabled val="1"/>
        </dgm:presLayoutVars>
      </dgm:prSet>
      <dgm:spPr/>
    </dgm:pt>
    <dgm:pt modelId="{90090D23-D904-452A-A5A8-EC80697A95AC}" type="pres">
      <dgm:prSet presAssocID="{AA2C21D8-E267-4CA3-8C1B-118E995E494D}" presName="sibTrans" presStyleCnt="0"/>
      <dgm:spPr/>
    </dgm:pt>
    <dgm:pt modelId="{3C77F07D-3F4D-4750-BE7D-63076B81D5EB}" type="pres">
      <dgm:prSet presAssocID="{FB192DE1-6DE1-400F-9ABA-5AF683BFCEEB}" presName="composite" presStyleCnt="0"/>
      <dgm:spPr/>
    </dgm:pt>
    <dgm:pt modelId="{7CD2B107-33F1-4D78-B7EA-8D963F5AD221}" type="pres">
      <dgm:prSet presAssocID="{FB192DE1-6DE1-400F-9ABA-5AF683BFCEEB}" presName="rect1" presStyleLbl="b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DA01E583-B4E9-49CA-B310-7BF1A679F49B}" type="pres">
      <dgm:prSet presAssocID="{FB192DE1-6DE1-400F-9ABA-5AF683BFCEEB}" presName="rect2" presStyleLbl="node1" presStyleIdx="1" presStyleCnt="7">
        <dgm:presLayoutVars>
          <dgm:bulletEnabled val="1"/>
        </dgm:presLayoutVars>
      </dgm:prSet>
      <dgm:spPr/>
    </dgm:pt>
    <dgm:pt modelId="{F10D2BAE-57FF-4C19-8629-FB0DC8523A24}" type="pres">
      <dgm:prSet presAssocID="{F9B38103-69F8-441E-9C38-1A6B38EF75FF}" presName="sibTrans" presStyleCnt="0"/>
      <dgm:spPr/>
    </dgm:pt>
    <dgm:pt modelId="{4BC41BE8-F636-400C-9142-14EF318C6D8C}" type="pres">
      <dgm:prSet presAssocID="{BC3615AA-E94E-4E87-A96B-A3A14063C722}" presName="composite" presStyleCnt="0"/>
      <dgm:spPr/>
    </dgm:pt>
    <dgm:pt modelId="{AFD35B5D-0D8A-4DD5-98E1-D23BCC9CA300}" type="pres">
      <dgm:prSet presAssocID="{BC3615AA-E94E-4E87-A96B-A3A14063C722}" presName="rect1" presStyleLbl="b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ADE97CF-4921-4BE7-B873-951B1A52887B}" type="pres">
      <dgm:prSet presAssocID="{BC3615AA-E94E-4E87-A96B-A3A14063C722}" presName="rect2" presStyleLbl="node1" presStyleIdx="2" presStyleCnt="7">
        <dgm:presLayoutVars>
          <dgm:bulletEnabled val="1"/>
        </dgm:presLayoutVars>
      </dgm:prSet>
      <dgm:spPr/>
    </dgm:pt>
    <dgm:pt modelId="{3756E4BD-F1C7-46F3-8194-F252D3DF6794}" type="pres">
      <dgm:prSet presAssocID="{61D79D69-B05C-4EF2-ABC6-C17CDC82048F}" presName="sibTrans" presStyleCnt="0"/>
      <dgm:spPr/>
    </dgm:pt>
    <dgm:pt modelId="{3DE9F0C3-E22D-4352-9575-A2CEE7D8DC9F}" type="pres">
      <dgm:prSet presAssocID="{D1142E25-0DD0-4677-B2BC-F5C841D4BF03}" presName="composite" presStyleCnt="0"/>
      <dgm:spPr/>
    </dgm:pt>
    <dgm:pt modelId="{70B5B360-B122-45BD-B6D9-1850B953698C}" type="pres">
      <dgm:prSet presAssocID="{D1142E25-0DD0-4677-B2BC-F5C841D4BF03}" presName="rect1" presStyleLbl="b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5BE4D66-4B0A-4D3B-956E-58D9B780C63E}" type="pres">
      <dgm:prSet presAssocID="{D1142E25-0DD0-4677-B2BC-F5C841D4BF03}" presName="rect2" presStyleLbl="node1" presStyleIdx="3" presStyleCnt="7">
        <dgm:presLayoutVars>
          <dgm:bulletEnabled val="1"/>
        </dgm:presLayoutVars>
      </dgm:prSet>
      <dgm:spPr/>
    </dgm:pt>
    <dgm:pt modelId="{BACF561A-19B7-4152-B138-5A809D8DE78E}" type="pres">
      <dgm:prSet presAssocID="{34836EF7-060A-492C-A929-556AE03DF346}" presName="sibTrans" presStyleCnt="0"/>
      <dgm:spPr/>
    </dgm:pt>
    <dgm:pt modelId="{F3D371DB-8085-4A74-BA9B-D77BAAE66D9E}" type="pres">
      <dgm:prSet presAssocID="{F6368D05-D237-4FEF-A11C-2F8809C86DC8}" presName="composite" presStyleCnt="0"/>
      <dgm:spPr/>
    </dgm:pt>
    <dgm:pt modelId="{CD946974-74E0-40CF-8E92-2C9A1D8E5E99}" type="pres">
      <dgm:prSet presAssocID="{F6368D05-D237-4FEF-A11C-2F8809C86DC8}" presName="rect1" presStyleLbl="b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CDECBFB1-53AF-4D94-9EE7-3BCCC6141023}" type="pres">
      <dgm:prSet presAssocID="{F6368D05-D237-4FEF-A11C-2F8809C86DC8}" presName="rect2" presStyleLbl="node1" presStyleIdx="4" presStyleCnt="7" custScaleX="144506">
        <dgm:presLayoutVars>
          <dgm:bulletEnabled val="1"/>
        </dgm:presLayoutVars>
      </dgm:prSet>
      <dgm:spPr/>
    </dgm:pt>
    <dgm:pt modelId="{DD5CEA1A-BE90-4874-8A74-E7C3AA4C1E7F}" type="pres">
      <dgm:prSet presAssocID="{FED8AD14-C3FA-40B2-A27F-1697587832CA}" presName="sibTrans" presStyleCnt="0"/>
      <dgm:spPr/>
    </dgm:pt>
    <dgm:pt modelId="{EB91C245-D542-47CE-ABEE-6765AF186882}" type="pres">
      <dgm:prSet presAssocID="{FACE4E8D-A5DE-4020-8889-4DEB5EA81B77}" presName="composite" presStyleCnt="0"/>
      <dgm:spPr/>
    </dgm:pt>
    <dgm:pt modelId="{A47A2E9E-5A12-4825-9B4C-35CDA78A369A}" type="pres">
      <dgm:prSet presAssocID="{FACE4E8D-A5DE-4020-8889-4DEB5EA81B77}" presName="rect1" presStyleLbl="b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  <dgm:pt modelId="{1F7E96FC-E073-42BC-92CB-82311625441B}" type="pres">
      <dgm:prSet presAssocID="{FACE4E8D-A5DE-4020-8889-4DEB5EA81B77}" presName="rect2" presStyleLbl="node1" presStyleIdx="5" presStyleCnt="7" custScaleX="135478">
        <dgm:presLayoutVars>
          <dgm:bulletEnabled val="1"/>
        </dgm:presLayoutVars>
      </dgm:prSet>
      <dgm:spPr/>
    </dgm:pt>
    <dgm:pt modelId="{F4E89916-210F-4F7C-AA6C-A51037D26B18}" type="pres">
      <dgm:prSet presAssocID="{26085D00-81F0-4F68-B56B-68E11F9C357E}" presName="sibTrans" presStyleCnt="0"/>
      <dgm:spPr/>
    </dgm:pt>
    <dgm:pt modelId="{21578804-37F0-4328-B9B1-D31212FBFA82}" type="pres">
      <dgm:prSet presAssocID="{67B287F5-40E5-405F-AB7C-5AC59F6F4784}" presName="composite" presStyleCnt="0"/>
      <dgm:spPr/>
    </dgm:pt>
    <dgm:pt modelId="{2B6397C4-41BE-4BF8-B631-0EDD31E35756}" type="pres">
      <dgm:prSet presAssocID="{67B287F5-40E5-405F-AB7C-5AC59F6F4784}" presName="rect1" presStyleLbl="b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C55F86D-365B-4015-8CB3-90351B495110}" type="pres">
      <dgm:prSet presAssocID="{67B287F5-40E5-405F-AB7C-5AC59F6F4784}" presName="rect2" presStyleLbl="node1" presStyleIdx="6" presStyleCnt="7" custScaleX="135188">
        <dgm:presLayoutVars>
          <dgm:bulletEnabled val="1"/>
        </dgm:presLayoutVars>
      </dgm:prSet>
      <dgm:spPr/>
    </dgm:pt>
  </dgm:ptLst>
  <dgm:cxnLst>
    <dgm:cxn modelId="{699BF71D-D033-49FE-8E1B-506A52F8864F}" type="presOf" srcId="{FB192DE1-6DE1-400F-9ABA-5AF683BFCEEB}" destId="{DA01E583-B4E9-49CA-B310-7BF1A679F49B}" srcOrd="0" destOrd="0" presId="urn:microsoft.com/office/officeart/2008/layout/BendingPictureBlocks"/>
    <dgm:cxn modelId="{2B001927-8571-4715-86C7-4EBE743EB060}" type="presOf" srcId="{D1142E25-0DD0-4677-B2BC-F5C841D4BF03}" destId="{B5BE4D66-4B0A-4D3B-956E-58D9B780C63E}" srcOrd="0" destOrd="0" presId="urn:microsoft.com/office/officeart/2008/layout/BendingPictureBlocks"/>
    <dgm:cxn modelId="{647D5128-6C3C-488B-A0F0-AC06C13EBE2B}" srcId="{DC2C45E4-D75F-4862-B58B-02C30EC66021}" destId="{D1142E25-0DD0-4677-B2BC-F5C841D4BF03}" srcOrd="3" destOrd="0" parTransId="{A4671B76-8CF2-487D-A673-509E02B66951}" sibTransId="{34836EF7-060A-492C-A929-556AE03DF346}"/>
    <dgm:cxn modelId="{C75D5C5F-6A31-4F82-8639-D85F784D91B4}" srcId="{DC2C45E4-D75F-4862-B58B-02C30EC66021}" destId="{67B287F5-40E5-405F-AB7C-5AC59F6F4784}" srcOrd="6" destOrd="0" parTransId="{EE5E5B52-9E48-43FD-913C-677FD03B30E8}" sibTransId="{40B5D995-6835-4FDD-B9A4-94622ACFD36B}"/>
    <dgm:cxn modelId="{67BE106C-BA95-4042-8516-25AC3F7C9F2F}" srcId="{DC2C45E4-D75F-4862-B58B-02C30EC66021}" destId="{FB192DE1-6DE1-400F-9ABA-5AF683BFCEEB}" srcOrd="1" destOrd="0" parTransId="{51232BCF-42DD-4199-ADC3-B24E3D289672}" sibTransId="{F9B38103-69F8-441E-9C38-1A6B38EF75FF}"/>
    <dgm:cxn modelId="{780C816F-E56A-4869-A04E-5129F74F8759}" srcId="{DC2C45E4-D75F-4862-B58B-02C30EC66021}" destId="{BC3615AA-E94E-4E87-A96B-A3A14063C722}" srcOrd="2" destOrd="0" parTransId="{0FD693F4-688D-454D-95C9-66ED9CA84CED}" sibTransId="{61D79D69-B05C-4EF2-ABC6-C17CDC82048F}"/>
    <dgm:cxn modelId="{81FA5875-684D-4933-AA52-10A51EBC3DCC}" type="presOf" srcId="{DC2C45E4-D75F-4862-B58B-02C30EC66021}" destId="{8003FEC0-DA33-4883-B5BA-C8D9596B861A}" srcOrd="0" destOrd="0" presId="urn:microsoft.com/office/officeart/2008/layout/BendingPictureBlocks"/>
    <dgm:cxn modelId="{26F11C8B-6632-415C-AA3E-27CF16ABB425}" srcId="{DC2C45E4-D75F-4862-B58B-02C30EC66021}" destId="{FACE4E8D-A5DE-4020-8889-4DEB5EA81B77}" srcOrd="5" destOrd="0" parTransId="{3F89A47B-AB7B-42A4-B6BB-53F71B7A6B54}" sibTransId="{26085D00-81F0-4F68-B56B-68E11F9C357E}"/>
    <dgm:cxn modelId="{952B66A8-EBD0-4776-9D6E-CE40DA2883DD}" type="presOf" srcId="{BC3615AA-E94E-4E87-A96B-A3A14063C722}" destId="{EADE97CF-4921-4BE7-B873-951B1A52887B}" srcOrd="0" destOrd="0" presId="urn:microsoft.com/office/officeart/2008/layout/BendingPictureBlocks"/>
    <dgm:cxn modelId="{ADC448B2-E755-49E9-8917-CE320F5D1AF5}" type="presOf" srcId="{67B287F5-40E5-405F-AB7C-5AC59F6F4784}" destId="{FC55F86D-365B-4015-8CB3-90351B495110}" srcOrd="0" destOrd="0" presId="urn:microsoft.com/office/officeart/2008/layout/BendingPictureBlocks"/>
    <dgm:cxn modelId="{55978CB3-E570-452E-91BF-97439EF66DE6}" srcId="{DC2C45E4-D75F-4862-B58B-02C30EC66021}" destId="{F6368D05-D237-4FEF-A11C-2F8809C86DC8}" srcOrd="4" destOrd="0" parTransId="{E250406E-97FB-4AF8-84FA-3EB61D088669}" sibTransId="{FED8AD14-C3FA-40B2-A27F-1697587832CA}"/>
    <dgm:cxn modelId="{85E2DACE-73D5-4F23-8D61-76C4BBFE4295}" srcId="{DC2C45E4-D75F-4862-B58B-02C30EC66021}" destId="{ACCA704D-3F45-4721-A0E3-24EABAB2BB08}" srcOrd="0" destOrd="0" parTransId="{1065C33F-ED65-4B9D-B2F7-E3B1F26C29A5}" sibTransId="{AA2C21D8-E267-4CA3-8C1B-118E995E494D}"/>
    <dgm:cxn modelId="{E67225D4-FF06-489E-ABAD-2510E48D4FD9}" type="presOf" srcId="{F6368D05-D237-4FEF-A11C-2F8809C86DC8}" destId="{CDECBFB1-53AF-4D94-9EE7-3BCCC6141023}" srcOrd="0" destOrd="0" presId="urn:microsoft.com/office/officeart/2008/layout/BendingPictureBlocks"/>
    <dgm:cxn modelId="{E37CE9E0-9A56-455D-B3E1-2EBA9D18A8B8}" type="presOf" srcId="{FACE4E8D-A5DE-4020-8889-4DEB5EA81B77}" destId="{1F7E96FC-E073-42BC-92CB-82311625441B}" srcOrd="0" destOrd="0" presId="urn:microsoft.com/office/officeart/2008/layout/BendingPictureBlocks"/>
    <dgm:cxn modelId="{AB8D8AF3-D615-4187-8384-83FDC9ECCD51}" type="presOf" srcId="{ACCA704D-3F45-4721-A0E3-24EABAB2BB08}" destId="{E52B2E52-2AE4-4272-895B-8D38959ED9F4}" srcOrd="0" destOrd="0" presId="urn:microsoft.com/office/officeart/2008/layout/BendingPictureBlocks"/>
    <dgm:cxn modelId="{6E7D00E7-D3A2-42AD-9397-BD6A8190996E}" type="presParOf" srcId="{8003FEC0-DA33-4883-B5BA-C8D9596B861A}" destId="{38B7DB8B-2E07-4F0E-9EDB-9A6569FE58F5}" srcOrd="0" destOrd="0" presId="urn:microsoft.com/office/officeart/2008/layout/BendingPictureBlocks"/>
    <dgm:cxn modelId="{DF3D6718-646B-40F2-977B-5AC8031341B4}" type="presParOf" srcId="{38B7DB8B-2E07-4F0E-9EDB-9A6569FE58F5}" destId="{D5BB7D1B-C127-40B4-B860-408B26B8C9C4}" srcOrd="0" destOrd="0" presId="urn:microsoft.com/office/officeart/2008/layout/BendingPictureBlocks"/>
    <dgm:cxn modelId="{B3C014D0-D7C3-46E2-B846-7DF11DD635D4}" type="presParOf" srcId="{38B7DB8B-2E07-4F0E-9EDB-9A6569FE58F5}" destId="{E52B2E52-2AE4-4272-895B-8D38959ED9F4}" srcOrd="1" destOrd="0" presId="urn:microsoft.com/office/officeart/2008/layout/BendingPictureBlocks"/>
    <dgm:cxn modelId="{782E2974-5063-437A-90E9-922B91FDE8E4}" type="presParOf" srcId="{8003FEC0-DA33-4883-B5BA-C8D9596B861A}" destId="{90090D23-D904-452A-A5A8-EC80697A95AC}" srcOrd="1" destOrd="0" presId="urn:microsoft.com/office/officeart/2008/layout/BendingPictureBlocks"/>
    <dgm:cxn modelId="{118721B5-2CF1-4879-856C-E8873061624C}" type="presParOf" srcId="{8003FEC0-DA33-4883-B5BA-C8D9596B861A}" destId="{3C77F07D-3F4D-4750-BE7D-63076B81D5EB}" srcOrd="2" destOrd="0" presId="urn:microsoft.com/office/officeart/2008/layout/BendingPictureBlocks"/>
    <dgm:cxn modelId="{872E0102-88FE-408C-AB29-7FE73BE466F9}" type="presParOf" srcId="{3C77F07D-3F4D-4750-BE7D-63076B81D5EB}" destId="{7CD2B107-33F1-4D78-B7EA-8D963F5AD221}" srcOrd="0" destOrd="0" presId="urn:microsoft.com/office/officeart/2008/layout/BendingPictureBlocks"/>
    <dgm:cxn modelId="{C641BCDF-5751-498C-939F-4B88B06E03C5}" type="presParOf" srcId="{3C77F07D-3F4D-4750-BE7D-63076B81D5EB}" destId="{DA01E583-B4E9-49CA-B310-7BF1A679F49B}" srcOrd="1" destOrd="0" presId="urn:microsoft.com/office/officeart/2008/layout/BendingPictureBlocks"/>
    <dgm:cxn modelId="{8397EFEF-AB7F-4C04-9008-DD9428DA14B0}" type="presParOf" srcId="{8003FEC0-DA33-4883-B5BA-C8D9596B861A}" destId="{F10D2BAE-57FF-4C19-8629-FB0DC8523A24}" srcOrd="3" destOrd="0" presId="urn:microsoft.com/office/officeart/2008/layout/BendingPictureBlocks"/>
    <dgm:cxn modelId="{E6A4055B-468D-4D42-9BE8-E288C785AE65}" type="presParOf" srcId="{8003FEC0-DA33-4883-B5BA-C8D9596B861A}" destId="{4BC41BE8-F636-400C-9142-14EF318C6D8C}" srcOrd="4" destOrd="0" presId="urn:microsoft.com/office/officeart/2008/layout/BendingPictureBlocks"/>
    <dgm:cxn modelId="{98A5651C-F76E-4193-8BB9-172696F4E12B}" type="presParOf" srcId="{4BC41BE8-F636-400C-9142-14EF318C6D8C}" destId="{AFD35B5D-0D8A-4DD5-98E1-D23BCC9CA300}" srcOrd="0" destOrd="0" presId="urn:microsoft.com/office/officeart/2008/layout/BendingPictureBlocks"/>
    <dgm:cxn modelId="{26F57B25-99A7-4E23-8EDE-719D838E2DE0}" type="presParOf" srcId="{4BC41BE8-F636-400C-9142-14EF318C6D8C}" destId="{EADE97CF-4921-4BE7-B873-951B1A52887B}" srcOrd="1" destOrd="0" presId="urn:microsoft.com/office/officeart/2008/layout/BendingPictureBlocks"/>
    <dgm:cxn modelId="{31AF071F-64B6-4CC2-85C2-A81B4BB1B1D7}" type="presParOf" srcId="{8003FEC0-DA33-4883-B5BA-C8D9596B861A}" destId="{3756E4BD-F1C7-46F3-8194-F252D3DF6794}" srcOrd="5" destOrd="0" presId="urn:microsoft.com/office/officeart/2008/layout/BendingPictureBlocks"/>
    <dgm:cxn modelId="{24AD8C29-3346-4DBB-AE66-423F83FFF8F1}" type="presParOf" srcId="{8003FEC0-DA33-4883-B5BA-C8D9596B861A}" destId="{3DE9F0C3-E22D-4352-9575-A2CEE7D8DC9F}" srcOrd="6" destOrd="0" presId="urn:microsoft.com/office/officeart/2008/layout/BendingPictureBlocks"/>
    <dgm:cxn modelId="{6037A810-8974-41A7-A56D-5AB35FB37506}" type="presParOf" srcId="{3DE9F0C3-E22D-4352-9575-A2CEE7D8DC9F}" destId="{70B5B360-B122-45BD-B6D9-1850B953698C}" srcOrd="0" destOrd="0" presId="urn:microsoft.com/office/officeart/2008/layout/BendingPictureBlocks"/>
    <dgm:cxn modelId="{4650A6D7-C13A-4F4C-91F1-0443AC4AFCEE}" type="presParOf" srcId="{3DE9F0C3-E22D-4352-9575-A2CEE7D8DC9F}" destId="{B5BE4D66-4B0A-4D3B-956E-58D9B780C63E}" srcOrd="1" destOrd="0" presId="urn:microsoft.com/office/officeart/2008/layout/BendingPictureBlocks"/>
    <dgm:cxn modelId="{B0365389-DF2F-44CF-A025-AC89B939D345}" type="presParOf" srcId="{8003FEC0-DA33-4883-B5BA-C8D9596B861A}" destId="{BACF561A-19B7-4152-B138-5A809D8DE78E}" srcOrd="7" destOrd="0" presId="urn:microsoft.com/office/officeart/2008/layout/BendingPictureBlocks"/>
    <dgm:cxn modelId="{8ECD3A85-FD74-4562-A8DA-714A4096430C}" type="presParOf" srcId="{8003FEC0-DA33-4883-B5BA-C8D9596B861A}" destId="{F3D371DB-8085-4A74-BA9B-D77BAAE66D9E}" srcOrd="8" destOrd="0" presId="urn:microsoft.com/office/officeart/2008/layout/BendingPictureBlocks"/>
    <dgm:cxn modelId="{E963131E-8388-4DE1-B976-FA9F48D53398}" type="presParOf" srcId="{F3D371DB-8085-4A74-BA9B-D77BAAE66D9E}" destId="{CD946974-74E0-40CF-8E92-2C9A1D8E5E99}" srcOrd="0" destOrd="0" presId="urn:microsoft.com/office/officeart/2008/layout/BendingPictureBlocks"/>
    <dgm:cxn modelId="{54AB5953-24C1-47B0-9BD6-FB1581FF9C02}" type="presParOf" srcId="{F3D371DB-8085-4A74-BA9B-D77BAAE66D9E}" destId="{CDECBFB1-53AF-4D94-9EE7-3BCCC6141023}" srcOrd="1" destOrd="0" presId="urn:microsoft.com/office/officeart/2008/layout/BendingPictureBlocks"/>
    <dgm:cxn modelId="{F9146321-383B-41D6-A53E-6EC972A230F6}" type="presParOf" srcId="{8003FEC0-DA33-4883-B5BA-C8D9596B861A}" destId="{DD5CEA1A-BE90-4874-8A74-E7C3AA4C1E7F}" srcOrd="9" destOrd="0" presId="urn:microsoft.com/office/officeart/2008/layout/BendingPictureBlocks"/>
    <dgm:cxn modelId="{CA5D373F-612E-4800-9D3E-63CD5B017A62}" type="presParOf" srcId="{8003FEC0-DA33-4883-B5BA-C8D9596B861A}" destId="{EB91C245-D542-47CE-ABEE-6765AF186882}" srcOrd="10" destOrd="0" presId="urn:microsoft.com/office/officeart/2008/layout/BendingPictureBlocks"/>
    <dgm:cxn modelId="{D605E32B-B2B7-4A18-85B4-4983176A1BF7}" type="presParOf" srcId="{EB91C245-D542-47CE-ABEE-6765AF186882}" destId="{A47A2E9E-5A12-4825-9B4C-35CDA78A369A}" srcOrd="0" destOrd="0" presId="urn:microsoft.com/office/officeart/2008/layout/BendingPictureBlocks"/>
    <dgm:cxn modelId="{E4CD6440-4D5B-4538-A860-6D5EFC2F201E}" type="presParOf" srcId="{EB91C245-D542-47CE-ABEE-6765AF186882}" destId="{1F7E96FC-E073-42BC-92CB-82311625441B}" srcOrd="1" destOrd="0" presId="urn:microsoft.com/office/officeart/2008/layout/BendingPictureBlocks"/>
    <dgm:cxn modelId="{577DD130-476E-41D5-9694-3793EEDDBB33}" type="presParOf" srcId="{8003FEC0-DA33-4883-B5BA-C8D9596B861A}" destId="{F4E89916-210F-4F7C-AA6C-A51037D26B18}" srcOrd="11" destOrd="0" presId="urn:microsoft.com/office/officeart/2008/layout/BendingPictureBlocks"/>
    <dgm:cxn modelId="{3F4C3C67-F202-4CAE-ADFC-37727FC86EB0}" type="presParOf" srcId="{8003FEC0-DA33-4883-B5BA-C8D9596B861A}" destId="{21578804-37F0-4328-B9B1-D31212FBFA82}" srcOrd="12" destOrd="0" presId="urn:microsoft.com/office/officeart/2008/layout/BendingPictureBlocks"/>
    <dgm:cxn modelId="{F4DF3EED-6562-4BBC-AF8A-AB9717D27593}" type="presParOf" srcId="{21578804-37F0-4328-B9B1-D31212FBFA82}" destId="{2B6397C4-41BE-4BF8-B631-0EDD31E35756}" srcOrd="0" destOrd="0" presId="urn:microsoft.com/office/officeart/2008/layout/BendingPictureBlocks"/>
    <dgm:cxn modelId="{4060665C-7A20-4CFD-902A-AFFA1B9ECF21}" type="presParOf" srcId="{21578804-37F0-4328-B9B1-D31212FBFA82}" destId="{FC55F86D-365B-4015-8CB3-90351B49511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A6D1-FBF0-487A-808A-7204534D3016}">
      <dsp:nvSpPr>
        <dsp:cNvPr id="0" name=""/>
        <dsp:cNvSpPr/>
      </dsp:nvSpPr>
      <dsp:spPr>
        <a:xfrm>
          <a:off x="14069" y="554913"/>
          <a:ext cx="3171333" cy="253706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B820-0488-435E-96AC-8ABBF63810DC}">
      <dsp:nvSpPr>
        <dsp:cNvPr id="0" name=""/>
        <dsp:cNvSpPr/>
      </dsp:nvSpPr>
      <dsp:spPr>
        <a:xfrm>
          <a:off x="286233" y="2851516"/>
          <a:ext cx="2822486" cy="88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cupcake</a:t>
          </a:r>
        </a:p>
      </dsp:txBody>
      <dsp:txXfrm>
        <a:off x="286233" y="2851516"/>
        <a:ext cx="2822486" cy="887973"/>
      </dsp:txXfrm>
    </dsp:sp>
    <dsp:sp modelId="{4E46C4B8-89A6-4C92-A75E-F4510C170003}">
      <dsp:nvSpPr>
        <dsp:cNvPr id="0" name=""/>
        <dsp:cNvSpPr/>
      </dsp:nvSpPr>
      <dsp:spPr>
        <a:xfrm>
          <a:off x="3489279" y="568156"/>
          <a:ext cx="3171333" cy="253706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1C0F2-DDC9-4D44-A837-13C999D57186}">
      <dsp:nvSpPr>
        <dsp:cNvPr id="0" name=""/>
        <dsp:cNvSpPr/>
      </dsp:nvSpPr>
      <dsp:spPr>
        <a:xfrm>
          <a:off x="3774699" y="2851516"/>
          <a:ext cx="2822486" cy="88797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torta</a:t>
          </a:r>
        </a:p>
      </dsp:txBody>
      <dsp:txXfrm>
        <a:off x="3774699" y="2851516"/>
        <a:ext cx="2822486" cy="887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7D1B-C127-40B4-B860-408B26B8C9C4}">
      <dsp:nvSpPr>
        <dsp:cNvPr id="0" name=""/>
        <dsp:cNvSpPr/>
      </dsp:nvSpPr>
      <dsp:spPr>
        <a:xfrm>
          <a:off x="801543" y="1333167"/>
          <a:ext cx="1935808" cy="1628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E52-2AE4-4272-895B-8D38959ED9F4}">
      <dsp:nvSpPr>
        <dsp:cNvPr id="0" name=""/>
        <dsp:cNvSpPr/>
      </dsp:nvSpPr>
      <dsp:spPr>
        <a:xfrm>
          <a:off x="80385" y="2017614"/>
          <a:ext cx="1049138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CACAO</a:t>
          </a:r>
        </a:p>
      </dsp:txBody>
      <dsp:txXfrm>
        <a:off x="80385" y="2017614"/>
        <a:ext cx="1049138" cy="1049138"/>
      </dsp:txXfrm>
    </dsp:sp>
    <dsp:sp modelId="{7CD2B107-33F1-4D78-B7EA-8D963F5AD221}">
      <dsp:nvSpPr>
        <dsp:cNvPr id="0" name=""/>
        <dsp:cNvSpPr/>
      </dsp:nvSpPr>
      <dsp:spPr>
        <a:xfrm>
          <a:off x="3798528" y="1333167"/>
          <a:ext cx="1935808" cy="162815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1E583-B4E9-49CA-B310-7BF1A679F49B}">
      <dsp:nvSpPr>
        <dsp:cNvPr id="0" name=""/>
        <dsp:cNvSpPr/>
      </dsp:nvSpPr>
      <dsp:spPr>
        <a:xfrm>
          <a:off x="3077370" y="2017614"/>
          <a:ext cx="1049138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COLORANTE ROJO</a:t>
          </a:r>
        </a:p>
      </dsp:txBody>
      <dsp:txXfrm>
        <a:off x="3077370" y="2017614"/>
        <a:ext cx="1049138" cy="1049138"/>
      </dsp:txXfrm>
    </dsp:sp>
    <dsp:sp modelId="{AFD35B5D-0D8A-4DD5-98E1-D23BCC9CA300}">
      <dsp:nvSpPr>
        <dsp:cNvPr id="0" name=""/>
        <dsp:cNvSpPr/>
      </dsp:nvSpPr>
      <dsp:spPr>
        <a:xfrm>
          <a:off x="6795513" y="1333167"/>
          <a:ext cx="1935808" cy="1628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E97CF-4921-4BE7-B873-951B1A52887B}">
      <dsp:nvSpPr>
        <dsp:cNvPr id="0" name=""/>
        <dsp:cNvSpPr/>
      </dsp:nvSpPr>
      <dsp:spPr>
        <a:xfrm>
          <a:off x="6074355" y="2017614"/>
          <a:ext cx="1049138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LECHE</a:t>
          </a:r>
        </a:p>
      </dsp:txBody>
      <dsp:txXfrm>
        <a:off x="6074355" y="2017614"/>
        <a:ext cx="1049138" cy="1049138"/>
      </dsp:txXfrm>
    </dsp:sp>
    <dsp:sp modelId="{70B5B360-B122-45BD-B6D9-1850B953698C}">
      <dsp:nvSpPr>
        <dsp:cNvPr id="0" name=""/>
        <dsp:cNvSpPr/>
      </dsp:nvSpPr>
      <dsp:spPr>
        <a:xfrm>
          <a:off x="9792498" y="1333167"/>
          <a:ext cx="1935808" cy="16281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E4D66-4B0A-4D3B-956E-58D9B780C63E}">
      <dsp:nvSpPr>
        <dsp:cNvPr id="0" name=""/>
        <dsp:cNvSpPr/>
      </dsp:nvSpPr>
      <dsp:spPr>
        <a:xfrm>
          <a:off x="9071340" y="2017614"/>
          <a:ext cx="1049138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MANTEQUILLA</a:t>
          </a:r>
        </a:p>
      </dsp:txBody>
      <dsp:txXfrm>
        <a:off x="9071340" y="2017614"/>
        <a:ext cx="1049138" cy="1049138"/>
      </dsp:txXfrm>
    </dsp:sp>
    <dsp:sp modelId="{CD946974-74E0-40CF-8E92-2C9A1D8E5E99}">
      <dsp:nvSpPr>
        <dsp:cNvPr id="0" name=""/>
        <dsp:cNvSpPr/>
      </dsp:nvSpPr>
      <dsp:spPr>
        <a:xfrm>
          <a:off x="2231422" y="3360012"/>
          <a:ext cx="1935808" cy="162815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CBFB1-53AF-4D94-9EE7-3BCCC6141023}">
      <dsp:nvSpPr>
        <dsp:cNvPr id="0" name=""/>
        <dsp:cNvSpPr/>
      </dsp:nvSpPr>
      <dsp:spPr>
        <a:xfrm>
          <a:off x="1276799" y="4044459"/>
          <a:ext cx="1516068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ACEITE</a:t>
          </a:r>
        </a:p>
      </dsp:txBody>
      <dsp:txXfrm>
        <a:off x="1276799" y="4044459"/>
        <a:ext cx="1516068" cy="1049138"/>
      </dsp:txXfrm>
    </dsp:sp>
    <dsp:sp modelId="{A47A2E9E-5A12-4825-9B4C-35CDA78A369A}">
      <dsp:nvSpPr>
        <dsp:cNvPr id="0" name=""/>
        <dsp:cNvSpPr/>
      </dsp:nvSpPr>
      <dsp:spPr>
        <a:xfrm>
          <a:off x="5414513" y="3360012"/>
          <a:ext cx="1935808" cy="1628152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E96FC-E073-42BC-92CB-82311625441B}">
      <dsp:nvSpPr>
        <dsp:cNvPr id="0" name=""/>
        <dsp:cNvSpPr/>
      </dsp:nvSpPr>
      <dsp:spPr>
        <a:xfrm>
          <a:off x="4507249" y="4044459"/>
          <a:ext cx="1421352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POLVO DE HORNEAR</a:t>
          </a:r>
        </a:p>
      </dsp:txBody>
      <dsp:txXfrm>
        <a:off x="4507249" y="4044459"/>
        <a:ext cx="1421352" cy="1049138"/>
      </dsp:txXfrm>
    </dsp:sp>
    <dsp:sp modelId="{2B6397C4-41BE-4BF8-B631-0EDD31E35756}">
      <dsp:nvSpPr>
        <dsp:cNvPr id="0" name=""/>
        <dsp:cNvSpPr/>
      </dsp:nvSpPr>
      <dsp:spPr>
        <a:xfrm>
          <a:off x="8596084" y="3360012"/>
          <a:ext cx="1935808" cy="1628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F86D-365B-4015-8CB3-90351B495110}">
      <dsp:nvSpPr>
        <dsp:cNvPr id="0" name=""/>
        <dsp:cNvSpPr/>
      </dsp:nvSpPr>
      <dsp:spPr>
        <a:xfrm>
          <a:off x="7690341" y="4044459"/>
          <a:ext cx="1418309" cy="10491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solidFill>
                <a:schemeClr val="tx1"/>
              </a:solidFill>
            </a:rPr>
            <a:t>BUTTERMILK</a:t>
          </a:r>
        </a:p>
      </dsp:txBody>
      <dsp:txXfrm>
        <a:off x="7690341" y="4044459"/>
        <a:ext cx="1418309" cy="10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FA543-9029-4CD8-9DBB-DE4F8A08D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F96244-D4B7-436D-8671-E2A7C8269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C507F-7356-4717-B32C-604924E7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0C57B-7B6C-49CE-AFE1-06B6409F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DE81E3-2CE5-4E9B-A17C-DE1D0164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5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72DD0-262D-4FAA-B4D0-431E52F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FCB8EF-3174-4C62-83ED-E90971A1C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665EA-6783-4AFF-ACAB-1DD8427E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360B6-C672-4DB7-A836-87497599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13E30-4CA8-4068-86C5-0CA3B233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986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9DA73B-8105-4980-B0EA-8B88A921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8F01EB-25A6-4533-A21B-F1940CF12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9A734-B488-43C0-83A2-84E41E7C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AE6B2-65B5-47A7-9CB6-4315BD28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405B9-1157-4903-9971-942CAD2B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418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AF850-61D7-4435-A023-9968788F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0174F-4A39-4B0E-B210-DFBD8FC7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86B94-B3D9-4E32-8F74-352EEF9C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E832E-9B81-4191-AC70-A56843F0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8254F-4CBF-4F8C-8726-5C462B5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584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D8709-9EAB-4FBE-B002-8F101FD0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4086A5-7D55-43CE-B6AE-DF1841444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BD01A-ADD4-4C68-8F37-6A0C4045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44066-9E2C-4CA8-A432-18C4C7AB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7212A-ABC2-4A20-97C8-DFE7E877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8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329E5-F4B0-4CBD-B1D5-2A176A6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6F0496-AD36-4A41-A526-2939347C7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87CC88-BC72-403F-B0EE-12F684F85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96815-40FD-41CD-B970-C1FA096C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657DA0-3241-4326-91E4-FAA9E9A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4A4DB-4C2D-4BC3-AD7F-D14505E9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87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DDF0-4190-4366-9578-5C433A79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A91BEF-DCD1-47BE-BD33-BA04740A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90A6BD-E002-494A-8931-141F4E90E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1661E8-1634-40A0-9AE6-E3EF728A0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F4A21F-C551-46E3-BEE9-0973F3A1E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721C5-F03B-4034-9181-38743C23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D3E322-E30A-4D0F-952E-12D2D75B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760262-1310-4ACF-94D3-6437A91F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310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B5DD5-03CE-4426-8004-6172E7FD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3FF9DB-B053-4C56-A3E9-06BEEA43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AD7256-9C4A-4277-9A2B-0D3E7A4D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756EAF-083C-4177-80C3-42DBAF97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8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0B0D9-7245-4AD6-BA47-C9AA2BA9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5D6AD8-960F-43B3-BD0E-9CEC9C10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F7F737-4A6A-46FB-9F75-353FAB95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8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95754-29DB-4E37-90CF-18C27671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5FC38-C242-4894-BFAE-D2906E26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5A1E-91BA-4947-861B-6C915E463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3D6BCF-B677-42CF-BFA6-90A5E42F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F6DEF3-6ABB-4560-9B09-ED65DEE2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40DA71-4A20-4DE4-9DD3-8B152B0C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0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E1091-C9B5-4BEA-8A02-6A1A4B8E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6156FB-E518-45EC-AF2E-B8625487E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F9111C-D52D-4FA3-BDF9-1F1215539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8AA0B-D361-4AA6-8922-03CBED34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0DFA4E-9633-4DE5-9116-913892A1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67501B-59DD-431F-A9C6-122E9CCD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1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EC77DE-50AA-4A8D-B94F-91C8AD08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CEE410-AFCE-4A5C-B6A0-8F0A48F4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716967-5D67-478D-9BCA-C61F21890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4FF79-6B9B-4FBB-A28E-75304771A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DD021-19C0-4C53-A3B2-7756BEBD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azgaetepina73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90588-B80F-4CA2-9890-B81E235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744090"/>
            <a:ext cx="10313642" cy="4709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b="1" dirty="0"/>
              <a:t>MODULO:</a:t>
            </a:r>
            <a:r>
              <a:rPr lang="es-CL" dirty="0"/>
              <a:t>  </a:t>
            </a:r>
            <a:r>
              <a:rPr lang="es-CL" sz="2400" dirty="0"/>
              <a:t>INNOVACIÓN A LA PASTELERÍA Y REPOSTERÍA</a:t>
            </a:r>
            <a:endParaRPr lang="es-CL" dirty="0"/>
          </a:p>
          <a:p>
            <a:r>
              <a:rPr lang="es-CL" b="1" dirty="0"/>
              <a:t>DOCENTE:</a:t>
            </a:r>
            <a:r>
              <a:rPr lang="es-CL" dirty="0"/>
              <a:t> Paz Gaete P</a:t>
            </a:r>
          </a:p>
          <a:p>
            <a:r>
              <a:rPr lang="es-CL" dirty="0"/>
              <a:t>SEMANA DEL 7 AL 11 DE SEPTIEMBRE</a:t>
            </a:r>
          </a:p>
          <a:p>
            <a:r>
              <a:rPr lang="es-CL" b="1" dirty="0"/>
              <a:t>OA:</a:t>
            </a:r>
            <a:r>
              <a:rPr lang="es-CL" dirty="0"/>
              <a:t> Introducir variaciones en las recetas de productos de pastelería y repostería y/o la manera de servirlos, buscando mejorar sabores y texturas para adaptarlas al gusto de la demanda diversa.</a:t>
            </a:r>
          </a:p>
          <a:p>
            <a:r>
              <a:rPr lang="es-CL" b="1" dirty="0"/>
              <a:t>OBJETIVO DE LA CLASE</a:t>
            </a:r>
            <a:r>
              <a:rPr lang="es-CL" dirty="0"/>
              <a:t>: observar las innovaciones de la pastelería, y su aporte en la gastronomía.</a:t>
            </a:r>
          </a:p>
          <a:p>
            <a:r>
              <a:rPr lang="es-CL" b="1" dirty="0"/>
              <a:t>CONTENIDO</a:t>
            </a:r>
            <a:r>
              <a:rPr lang="es-CL" dirty="0"/>
              <a:t>: red </a:t>
            </a:r>
            <a:r>
              <a:rPr lang="es-CL" dirty="0" err="1"/>
              <a:t>velvet</a:t>
            </a:r>
            <a:endParaRPr lang="es-CL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2F9661-DB6A-44B3-BAEB-39996580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01" y="142366"/>
            <a:ext cx="9955834" cy="16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659FA-92EF-41AA-BB2C-F0422601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128" y="142740"/>
            <a:ext cx="5226880" cy="1042577"/>
          </a:xfrm>
        </p:spPr>
        <p:txBody>
          <a:bodyPr/>
          <a:lstStyle/>
          <a:p>
            <a:r>
              <a:rPr lang="es-CL" dirty="0"/>
              <a:t>¿Que es el red </a:t>
            </a:r>
            <a:r>
              <a:rPr lang="es-CL" dirty="0" err="1"/>
              <a:t>velvet</a:t>
            </a:r>
            <a:r>
              <a:rPr lang="es-CL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DFD4C-7524-4FB9-B927-4932088A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253095"/>
            <a:ext cx="10999304" cy="539438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Es una deliciosa torta recubierta con queso crema dulce. Su nombre se traduce a “Terciopelo Rojo”, debido a su característico color rojo profundo o </a:t>
            </a:r>
            <a:r>
              <a:rPr lang="es-ES" dirty="0" err="1"/>
              <a:t>vinotinto</a:t>
            </a:r>
            <a:r>
              <a:rPr lang="es-ES" dirty="0"/>
              <a:t> y su suave textura. Es una receta que se ha ganado los corazones de los amantes de los postres, y hoy la encontramos en varias presentaciones: cupcakes, helados y trufas. Esta torta lo que tiene en sabor lo tiene en misterio. Su origen, no tan exacto, se reduce a varias teorías y leyendas:</a:t>
            </a:r>
          </a:p>
          <a:p>
            <a:r>
              <a:rPr lang="es-ES" dirty="0"/>
              <a:t>Su historia:</a:t>
            </a:r>
          </a:p>
          <a:p>
            <a:r>
              <a:rPr lang="es-ES" dirty="0"/>
              <a:t>Una de ellas dice que su origen se remonta al siglo XIX en donde se utilizaba cocoa para suavizar la textura de los pasteles y por ello recibían el nombre de “terciopelos”.</a:t>
            </a:r>
          </a:p>
          <a:p>
            <a:r>
              <a:rPr lang="es-ES" dirty="0"/>
              <a:t>La siguiente teoría dice que el pastel surge durante la Segunda Guerra Mundial ya que los alimentos eran sumamente racionados y los panaderos hacían uso del jugo de remolacha para mejorar el color y la humedad de sus recetas.</a:t>
            </a:r>
          </a:p>
          <a:p>
            <a:r>
              <a:rPr lang="es-ES" dirty="0"/>
              <a:t>Y por último cuando la torta Red Velvet fue introducida hacia 1.800, donde ya se agregaba cocoa a las tortas de chocolate más populares. La receta más conocida proviene del libro de cocina “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Joy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Cooking</a:t>
            </a:r>
            <a:r>
              <a:rPr lang="es-ES" dirty="0"/>
              <a:t>”, de Irma S. </a:t>
            </a:r>
            <a:r>
              <a:rPr lang="es-ES" dirty="0" err="1"/>
              <a:t>Rombauer</a:t>
            </a:r>
            <a:r>
              <a:rPr lang="es-ES" dirty="0"/>
              <a:t>, en 1943, autora que usó la célebre Julia Child como inspiración. Más adelante hoteles como el Waldorf Astoria lo ofrecerían en su famoso menú de postres, atribuyéndose su creación.</a:t>
            </a:r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2D7EA6-F5A6-46BD-A297-E5E5EEE6590B}"/>
              </a:ext>
            </a:extLst>
          </p:cNvPr>
          <p:cNvSpPr/>
          <p:nvPr/>
        </p:nvSpPr>
        <p:spPr>
          <a:xfrm>
            <a:off x="834182" y="1989356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735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F8BD1-CD38-4F08-A8BA-060B70A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Formatos de red </a:t>
            </a:r>
            <a:r>
              <a:rPr lang="es-CL" dirty="0" err="1"/>
              <a:t>velvet</a:t>
            </a:r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AB6E360-A5C8-48E4-9436-232754B9D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528613"/>
              </p:ext>
            </p:extLst>
          </p:nvPr>
        </p:nvGraphicFramePr>
        <p:xfrm>
          <a:off x="5013740" y="1144307"/>
          <a:ext cx="6661426" cy="430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9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47C4E-1C1C-4850-A8EB-DE7D04AA59CF}"/>
              </a:ext>
            </a:extLst>
          </p:cNvPr>
          <p:cNvSpPr/>
          <p:nvPr/>
        </p:nvSpPr>
        <p:spPr>
          <a:xfrm>
            <a:off x="531457" y="449912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Harrington" panose="04040505050A02020702" pitchFamily="82" charset="0"/>
              </a:rPr>
              <a:t>innovación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8AADE57-9700-429A-9450-E2B55180F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588955"/>
              </p:ext>
            </p:extLst>
          </p:nvPr>
        </p:nvGraphicFramePr>
        <p:xfrm>
          <a:off x="191654" y="431234"/>
          <a:ext cx="11808692" cy="642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90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F0365E-07BD-485C-A9F9-DE809A88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r>
              <a:rPr lang="es-CL" dirty="0"/>
              <a:t>1¿Cuáles son los ingredientes del red </a:t>
            </a:r>
            <a:r>
              <a:rPr lang="es-CL" dirty="0" err="1"/>
              <a:t>velvet</a:t>
            </a:r>
            <a:r>
              <a:rPr lang="es-CL" dirty="0"/>
              <a:t>?</a:t>
            </a:r>
          </a:p>
          <a:p>
            <a:r>
              <a:rPr lang="es-CL" dirty="0"/>
              <a:t>2¿Qué función cumple el </a:t>
            </a:r>
            <a:r>
              <a:rPr lang="es-CL" dirty="0" err="1"/>
              <a:t>butter</a:t>
            </a:r>
            <a:r>
              <a:rPr lang="es-CL" dirty="0"/>
              <a:t> </a:t>
            </a:r>
            <a:r>
              <a:rPr lang="es-CL" dirty="0" err="1"/>
              <a:t>milk</a:t>
            </a:r>
            <a:r>
              <a:rPr lang="es-CL" dirty="0"/>
              <a:t> en la preparación?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Trabajo para todos </a:t>
            </a:r>
            <a:r>
              <a:rPr lang="es-CL" b="1" dirty="0">
                <a:sym typeface="Wingdings" panose="05000000000000000000" pitchFamily="2" charset="2"/>
              </a:rPr>
              <a:t></a:t>
            </a:r>
            <a:r>
              <a:rPr lang="es-CL" b="1" dirty="0"/>
              <a:t>Indique que tipo de preparaciones se pueden realizar con este bizcocho, mencione tres.</a:t>
            </a:r>
          </a:p>
          <a:p>
            <a:pPr marL="0" indent="0">
              <a:buNone/>
            </a:pPr>
            <a:r>
              <a:rPr lang="es-CL" b="1" dirty="0"/>
              <a:t>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6F7C708-3C14-41B5-A857-C686469180C4}"/>
              </a:ext>
            </a:extLst>
          </p:cNvPr>
          <p:cNvSpPr/>
          <p:nvPr/>
        </p:nvSpPr>
        <p:spPr>
          <a:xfrm>
            <a:off x="4890052" y="5109031"/>
            <a:ext cx="972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Envié las respuestas a mi correo</a:t>
            </a:r>
          </a:p>
          <a:p>
            <a:r>
              <a:rPr lang="es-C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pazgaetepina73@Gmail.com</a:t>
            </a:r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solidFill>
                  <a:srgbClr val="0070C0"/>
                </a:solidFill>
              </a:rPr>
              <a:t>paz.gaete@liceo-victorinolastarria.cl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C3131E-61D4-4849-92AE-8F1ACB04262A}"/>
              </a:ext>
            </a:extLst>
          </p:cNvPr>
          <p:cNvSpPr txBox="1"/>
          <p:nvPr/>
        </p:nvSpPr>
        <p:spPr>
          <a:xfrm>
            <a:off x="795130" y="407887"/>
            <a:ext cx="1015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TICKET DE SALIDA (Sólo para los estudiantes que retiran guías impresas)</a:t>
            </a:r>
          </a:p>
        </p:txBody>
      </p:sp>
    </p:spTree>
    <p:extLst>
      <p:ext uri="{BB962C8B-B14F-4D97-AF65-F5344CB8AC3E}">
        <p14:creationId xmlns:p14="http://schemas.microsoft.com/office/powerpoint/2010/main" val="1455629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423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Harrington</vt:lpstr>
      <vt:lpstr>Wingdings</vt:lpstr>
      <vt:lpstr>Tema de Office</vt:lpstr>
      <vt:lpstr>Presentación de PowerPoint</vt:lpstr>
      <vt:lpstr>¿Que es el red velvet?</vt:lpstr>
      <vt:lpstr>Formatos de red velvet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Croissants bicolor</dc:title>
  <dc:creator>Paz</dc:creator>
  <cp:lastModifiedBy>Paola</cp:lastModifiedBy>
  <cp:revision>29</cp:revision>
  <dcterms:created xsi:type="dcterms:W3CDTF">2020-07-05T00:26:59Z</dcterms:created>
  <dcterms:modified xsi:type="dcterms:W3CDTF">2020-09-06T00:46:06Z</dcterms:modified>
</cp:coreProperties>
</file>