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60" r:id="rId2"/>
    <p:sldId id="257" r:id="rId3"/>
    <p:sldId id="263" r:id="rId4"/>
    <p:sldId id="264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image" Target="../media/image2.jpg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3460E-C51A-419F-8274-D444D68DFAE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6470090-D4D3-430E-8C6F-534703ACAF26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Bizcocho</a:t>
          </a:r>
        </a:p>
      </dgm:t>
    </dgm:pt>
    <dgm:pt modelId="{DD576801-1B0A-4853-B0C3-044D4EC59B6E}" type="parTrans" cxnId="{A29F1888-AF3F-47BC-843E-7A3EF8798E07}">
      <dgm:prSet/>
      <dgm:spPr/>
      <dgm:t>
        <a:bodyPr/>
        <a:lstStyle/>
        <a:p>
          <a:endParaRPr lang="es-CL"/>
        </a:p>
      </dgm:t>
    </dgm:pt>
    <dgm:pt modelId="{1B6B9EDD-22A3-43E7-9B92-8DC5F673732A}" type="sibTrans" cxnId="{A29F1888-AF3F-47BC-843E-7A3EF8798E07}">
      <dgm:prSet/>
      <dgm:spPr/>
      <dgm:t>
        <a:bodyPr/>
        <a:lstStyle/>
        <a:p>
          <a:endParaRPr lang="es-CL"/>
        </a:p>
      </dgm:t>
    </dgm:pt>
    <dgm:pt modelId="{CF6FD686-C55E-4AC1-8A2D-3CBE3F6464FD}">
      <dgm:prSet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Con materia grasa</a:t>
          </a:r>
        </a:p>
      </dgm:t>
    </dgm:pt>
    <dgm:pt modelId="{362F53EF-6F10-4D54-AAFD-A25E09E683DF}" type="parTrans" cxnId="{561DAB91-2D96-40EC-9F8F-BFD65D792A22}">
      <dgm:prSet/>
      <dgm:spPr/>
      <dgm:t>
        <a:bodyPr/>
        <a:lstStyle/>
        <a:p>
          <a:endParaRPr lang="es-CL"/>
        </a:p>
      </dgm:t>
    </dgm:pt>
    <dgm:pt modelId="{CFBD8BCA-5A0E-43BC-B43C-C85C74FB3A07}" type="sibTrans" cxnId="{561DAB91-2D96-40EC-9F8F-BFD65D792A22}">
      <dgm:prSet/>
      <dgm:spPr/>
      <dgm:t>
        <a:bodyPr/>
        <a:lstStyle/>
        <a:p>
          <a:endParaRPr lang="es-CL"/>
        </a:p>
      </dgm:t>
    </dgm:pt>
    <dgm:pt modelId="{217D9CDC-7273-4002-B78B-5F8D570DD57A}">
      <dgm:prSet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Directo cremar materia grasa + azúcar incorporar huevos agregar harina cocción</a:t>
          </a:r>
        </a:p>
      </dgm:t>
    </dgm:pt>
    <dgm:pt modelId="{C7C06C7F-4330-488F-B2BA-2E9580FBFB29}" type="parTrans" cxnId="{7936F87B-07C5-4355-85FA-1C40DAA7A2E9}">
      <dgm:prSet/>
      <dgm:spPr/>
      <dgm:t>
        <a:bodyPr/>
        <a:lstStyle/>
        <a:p>
          <a:endParaRPr lang="es-CL"/>
        </a:p>
      </dgm:t>
    </dgm:pt>
    <dgm:pt modelId="{099A1E20-FA0C-4946-B1C5-21639C540481}" type="sibTrans" cxnId="{7936F87B-07C5-4355-85FA-1C40DAA7A2E9}">
      <dgm:prSet/>
      <dgm:spPr/>
      <dgm:t>
        <a:bodyPr/>
        <a:lstStyle/>
        <a:p>
          <a:endParaRPr lang="es-CL"/>
        </a:p>
      </dgm:t>
    </dgm:pt>
    <dgm:pt modelId="{3F9EB8A3-FFD9-4BFF-ABC3-01D034A593FA}">
      <dgm:prSet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Indirecto cremar materia grasa + ½ azúcar incorporar yemas agregar harina incorporar claras batidas a nieve cocción</a:t>
          </a:r>
        </a:p>
      </dgm:t>
    </dgm:pt>
    <dgm:pt modelId="{CAA3D196-6F4F-4DA8-A838-123E28ABFCED}" type="parTrans" cxnId="{0764D9D3-EF73-4910-9ED1-DEEB81CE9739}">
      <dgm:prSet/>
      <dgm:spPr/>
      <dgm:t>
        <a:bodyPr/>
        <a:lstStyle/>
        <a:p>
          <a:endParaRPr lang="es-CL"/>
        </a:p>
      </dgm:t>
    </dgm:pt>
    <dgm:pt modelId="{0566192D-106D-4CD9-990D-CAA62375F36D}" type="sibTrans" cxnId="{0764D9D3-EF73-4910-9ED1-DEEB81CE9739}">
      <dgm:prSet/>
      <dgm:spPr/>
      <dgm:t>
        <a:bodyPr/>
        <a:lstStyle/>
        <a:p>
          <a:endParaRPr lang="es-CL"/>
        </a:p>
      </dgm:t>
    </dgm:pt>
    <dgm:pt modelId="{9074D89E-0487-4498-885A-AD9C8C955609}">
      <dgm:prSet/>
      <dgm:spPr/>
      <dgm:t>
        <a:bodyPr/>
        <a:lstStyle/>
        <a:p>
          <a:endParaRPr lang="es-CL"/>
        </a:p>
      </dgm:t>
    </dgm:pt>
    <dgm:pt modelId="{50363A68-55D3-4A89-BCFF-958191BCBE93}" type="parTrans" cxnId="{9F9D99D3-60BE-403E-BBC7-3BF78BDF346D}">
      <dgm:prSet/>
      <dgm:spPr/>
      <dgm:t>
        <a:bodyPr/>
        <a:lstStyle/>
        <a:p>
          <a:endParaRPr lang="es-CL"/>
        </a:p>
      </dgm:t>
    </dgm:pt>
    <dgm:pt modelId="{21EFE932-FEEA-45F7-9645-2E23403981B5}" type="sibTrans" cxnId="{9F9D99D3-60BE-403E-BBC7-3BF78BDF346D}">
      <dgm:prSet/>
      <dgm:spPr/>
      <dgm:t>
        <a:bodyPr/>
        <a:lstStyle/>
        <a:p>
          <a:endParaRPr lang="es-CL"/>
        </a:p>
      </dgm:t>
    </dgm:pt>
    <dgm:pt modelId="{5D7E10D2-128B-481C-8864-BA63F9F18B26}">
      <dgm:prSet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Sin materia grasa</a:t>
          </a:r>
        </a:p>
      </dgm:t>
    </dgm:pt>
    <dgm:pt modelId="{CD47D4A4-A233-40A3-9BD9-39AAD95FCA96}" type="parTrans" cxnId="{1659EA17-367C-4CD5-8EEF-97B73A0860DC}">
      <dgm:prSet/>
      <dgm:spPr/>
      <dgm:t>
        <a:bodyPr/>
        <a:lstStyle/>
        <a:p>
          <a:endParaRPr lang="es-CL"/>
        </a:p>
      </dgm:t>
    </dgm:pt>
    <dgm:pt modelId="{7FA19C14-0886-4EC9-8CA6-699E538713DE}" type="sibTrans" cxnId="{1659EA17-367C-4CD5-8EEF-97B73A0860DC}">
      <dgm:prSet/>
      <dgm:spPr/>
      <dgm:t>
        <a:bodyPr/>
        <a:lstStyle/>
        <a:p>
          <a:endParaRPr lang="es-CL"/>
        </a:p>
      </dgm:t>
    </dgm:pt>
    <dgm:pt modelId="{37C970DE-BCF8-4A1B-A223-230F55D8D81C}">
      <dgm:prSet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Directo </a:t>
          </a:r>
          <a:r>
            <a:rPr lang="es-ES" sz="1600" dirty="0">
              <a:solidFill>
                <a:schemeClr val="tx1"/>
              </a:solidFill>
            </a:rPr>
            <a:t>Directo batir huevos + azúcar/baño maría incorporar harina cocción</a:t>
          </a:r>
          <a:endParaRPr lang="es-CL" sz="1600" dirty="0">
            <a:solidFill>
              <a:schemeClr val="tx1"/>
            </a:solidFill>
          </a:endParaRPr>
        </a:p>
      </dgm:t>
    </dgm:pt>
    <dgm:pt modelId="{47A4AF82-DF9A-4AB6-94F7-E62FA437F6EF}" type="parTrans" cxnId="{EB279E2F-ABA8-4DEF-ABF1-DCC57706A7E9}">
      <dgm:prSet/>
      <dgm:spPr/>
      <dgm:t>
        <a:bodyPr/>
        <a:lstStyle/>
        <a:p>
          <a:endParaRPr lang="es-CL"/>
        </a:p>
      </dgm:t>
    </dgm:pt>
    <dgm:pt modelId="{11B92696-E496-40B9-8907-1241643E797B}" type="sibTrans" cxnId="{EB279E2F-ABA8-4DEF-ABF1-DCC57706A7E9}">
      <dgm:prSet/>
      <dgm:spPr/>
      <dgm:t>
        <a:bodyPr/>
        <a:lstStyle/>
        <a:p>
          <a:endParaRPr lang="es-CL"/>
        </a:p>
      </dgm:t>
    </dgm:pt>
    <dgm:pt modelId="{5C1109E9-9C8F-40D0-BF53-796184B0FEB6}">
      <dgm:prSet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Indirecto batir yemas + ½ azúcar a </a:t>
          </a:r>
          <a:r>
            <a:rPr lang="es-CL" sz="1600" dirty="0" err="1">
              <a:solidFill>
                <a:schemeClr val="tx1"/>
              </a:solidFill>
            </a:rPr>
            <a:t>rubans</a:t>
          </a:r>
          <a:r>
            <a:rPr lang="es-CL" sz="1600" dirty="0">
              <a:solidFill>
                <a:schemeClr val="tx1"/>
              </a:solidFill>
            </a:rPr>
            <a:t> batir claras + ½ azúcar a nieve unir batidos incorporar harina cocción</a:t>
          </a:r>
        </a:p>
      </dgm:t>
    </dgm:pt>
    <dgm:pt modelId="{C02005A3-FEF9-4E40-9F4B-1BFBDB13DADB}" type="parTrans" cxnId="{408C7FBD-B8C9-4745-91C3-C9B23569B796}">
      <dgm:prSet/>
      <dgm:spPr/>
      <dgm:t>
        <a:bodyPr/>
        <a:lstStyle/>
        <a:p>
          <a:endParaRPr lang="es-CL"/>
        </a:p>
      </dgm:t>
    </dgm:pt>
    <dgm:pt modelId="{FC3896FF-163D-483C-B59F-50F2DD3E617D}" type="sibTrans" cxnId="{408C7FBD-B8C9-4745-91C3-C9B23569B796}">
      <dgm:prSet/>
      <dgm:spPr/>
      <dgm:t>
        <a:bodyPr/>
        <a:lstStyle/>
        <a:p>
          <a:endParaRPr lang="es-CL"/>
        </a:p>
      </dgm:t>
    </dgm:pt>
    <dgm:pt modelId="{18588214-5446-4F6D-BD49-6F0394DE5E8B}" type="pres">
      <dgm:prSet presAssocID="{11C3460E-C51A-419F-8274-D444D68DFA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E39BC1-0DF3-4B0F-A82B-6B18AC772F64}" type="pres">
      <dgm:prSet presAssocID="{56470090-D4D3-430E-8C6F-534703ACAF26}" presName="hierRoot1" presStyleCnt="0">
        <dgm:presLayoutVars>
          <dgm:hierBranch val="init"/>
        </dgm:presLayoutVars>
      </dgm:prSet>
      <dgm:spPr/>
    </dgm:pt>
    <dgm:pt modelId="{2786DE4A-933F-4D07-B849-DCC81CD88E43}" type="pres">
      <dgm:prSet presAssocID="{56470090-D4D3-430E-8C6F-534703ACAF26}" presName="rootComposite1" presStyleCnt="0"/>
      <dgm:spPr/>
    </dgm:pt>
    <dgm:pt modelId="{40C62397-96B3-4E88-A81A-39B7A400BC04}" type="pres">
      <dgm:prSet presAssocID="{56470090-D4D3-430E-8C6F-534703ACAF26}" presName="rootText1" presStyleLbl="node0" presStyleIdx="0" presStyleCnt="1">
        <dgm:presLayoutVars>
          <dgm:chPref val="3"/>
        </dgm:presLayoutVars>
      </dgm:prSet>
      <dgm:spPr/>
    </dgm:pt>
    <dgm:pt modelId="{062726E1-B52F-4445-A5DF-26639A59A3B8}" type="pres">
      <dgm:prSet presAssocID="{56470090-D4D3-430E-8C6F-534703ACAF26}" presName="rootConnector1" presStyleLbl="node1" presStyleIdx="0" presStyleCnt="0"/>
      <dgm:spPr/>
    </dgm:pt>
    <dgm:pt modelId="{DFC601DC-2579-4D98-AF2E-39F2EA0AFEF1}" type="pres">
      <dgm:prSet presAssocID="{56470090-D4D3-430E-8C6F-534703ACAF26}" presName="hierChild2" presStyleCnt="0"/>
      <dgm:spPr/>
    </dgm:pt>
    <dgm:pt modelId="{9F34322E-F68C-4C41-BEAB-D7711F5B38DA}" type="pres">
      <dgm:prSet presAssocID="{362F53EF-6F10-4D54-AAFD-A25E09E683DF}" presName="Name37" presStyleLbl="parChTrans1D2" presStyleIdx="0" presStyleCnt="3"/>
      <dgm:spPr/>
    </dgm:pt>
    <dgm:pt modelId="{66054D5D-5C16-498E-B23F-8CDC5C8BC67C}" type="pres">
      <dgm:prSet presAssocID="{CF6FD686-C55E-4AC1-8A2D-3CBE3F6464FD}" presName="hierRoot2" presStyleCnt="0">
        <dgm:presLayoutVars>
          <dgm:hierBranch val="init"/>
        </dgm:presLayoutVars>
      </dgm:prSet>
      <dgm:spPr/>
    </dgm:pt>
    <dgm:pt modelId="{DE0C05D8-4C7A-4675-9ED6-4DF5B9B6BC1A}" type="pres">
      <dgm:prSet presAssocID="{CF6FD686-C55E-4AC1-8A2D-3CBE3F6464FD}" presName="rootComposite" presStyleCnt="0"/>
      <dgm:spPr/>
    </dgm:pt>
    <dgm:pt modelId="{45907D4C-975B-4702-A4F1-9D034ACB789E}" type="pres">
      <dgm:prSet presAssocID="{CF6FD686-C55E-4AC1-8A2D-3CBE3F6464FD}" presName="rootText" presStyleLbl="node2" presStyleIdx="0" presStyleCnt="3">
        <dgm:presLayoutVars>
          <dgm:chPref val="3"/>
        </dgm:presLayoutVars>
      </dgm:prSet>
      <dgm:spPr/>
    </dgm:pt>
    <dgm:pt modelId="{E214F541-5DFF-4690-A305-C290C2E7EAEF}" type="pres">
      <dgm:prSet presAssocID="{CF6FD686-C55E-4AC1-8A2D-3CBE3F6464FD}" presName="rootConnector" presStyleLbl="node2" presStyleIdx="0" presStyleCnt="3"/>
      <dgm:spPr/>
    </dgm:pt>
    <dgm:pt modelId="{BD381B4C-AC55-40DA-97ED-A9AA3A8DFBAB}" type="pres">
      <dgm:prSet presAssocID="{CF6FD686-C55E-4AC1-8A2D-3CBE3F6464FD}" presName="hierChild4" presStyleCnt="0"/>
      <dgm:spPr/>
    </dgm:pt>
    <dgm:pt modelId="{CE21F951-3638-4DD4-8E0E-A6B9D9DE6742}" type="pres">
      <dgm:prSet presAssocID="{C7C06C7F-4330-488F-B2BA-2E9580FBFB29}" presName="Name37" presStyleLbl="parChTrans1D3" presStyleIdx="0" presStyleCnt="4"/>
      <dgm:spPr/>
    </dgm:pt>
    <dgm:pt modelId="{07AE2817-8BC2-45FC-9A0A-F348C1A4AB6A}" type="pres">
      <dgm:prSet presAssocID="{217D9CDC-7273-4002-B78B-5F8D570DD57A}" presName="hierRoot2" presStyleCnt="0">
        <dgm:presLayoutVars>
          <dgm:hierBranch val="init"/>
        </dgm:presLayoutVars>
      </dgm:prSet>
      <dgm:spPr/>
    </dgm:pt>
    <dgm:pt modelId="{CE330080-C65F-4D93-B683-49C236454766}" type="pres">
      <dgm:prSet presAssocID="{217D9CDC-7273-4002-B78B-5F8D570DD57A}" presName="rootComposite" presStyleCnt="0"/>
      <dgm:spPr/>
    </dgm:pt>
    <dgm:pt modelId="{6E4E5181-6BC8-46CD-A052-28F54D71E026}" type="pres">
      <dgm:prSet presAssocID="{217D9CDC-7273-4002-B78B-5F8D570DD57A}" presName="rootText" presStyleLbl="node3" presStyleIdx="0" presStyleCnt="4" custScaleX="151344">
        <dgm:presLayoutVars>
          <dgm:chPref val="3"/>
        </dgm:presLayoutVars>
      </dgm:prSet>
      <dgm:spPr/>
    </dgm:pt>
    <dgm:pt modelId="{EEE3C333-F208-4EEB-9E62-502FD231B687}" type="pres">
      <dgm:prSet presAssocID="{217D9CDC-7273-4002-B78B-5F8D570DD57A}" presName="rootConnector" presStyleLbl="node3" presStyleIdx="0" presStyleCnt="4"/>
      <dgm:spPr/>
    </dgm:pt>
    <dgm:pt modelId="{9A8B0966-C533-485D-B0D7-EBD4CC64EA01}" type="pres">
      <dgm:prSet presAssocID="{217D9CDC-7273-4002-B78B-5F8D570DD57A}" presName="hierChild4" presStyleCnt="0"/>
      <dgm:spPr/>
    </dgm:pt>
    <dgm:pt modelId="{B8DEFED8-6343-4CED-969F-C2B6BA9216BE}" type="pres">
      <dgm:prSet presAssocID="{217D9CDC-7273-4002-B78B-5F8D570DD57A}" presName="hierChild5" presStyleCnt="0"/>
      <dgm:spPr/>
    </dgm:pt>
    <dgm:pt modelId="{70953D80-47BF-4216-A489-505D3D7586A3}" type="pres">
      <dgm:prSet presAssocID="{CAA3D196-6F4F-4DA8-A838-123E28ABFCED}" presName="Name37" presStyleLbl="parChTrans1D3" presStyleIdx="1" presStyleCnt="4"/>
      <dgm:spPr/>
    </dgm:pt>
    <dgm:pt modelId="{1C8A08C0-21CB-4050-BD12-D63EE28A0844}" type="pres">
      <dgm:prSet presAssocID="{3F9EB8A3-FFD9-4BFF-ABC3-01D034A593FA}" presName="hierRoot2" presStyleCnt="0">
        <dgm:presLayoutVars>
          <dgm:hierBranch val="init"/>
        </dgm:presLayoutVars>
      </dgm:prSet>
      <dgm:spPr/>
    </dgm:pt>
    <dgm:pt modelId="{5DFE4B7A-2D4A-424E-90A6-6B575737A524}" type="pres">
      <dgm:prSet presAssocID="{3F9EB8A3-FFD9-4BFF-ABC3-01D034A593FA}" presName="rootComposite" presStyleCnt="0"/>
      <dgm:spPr/>
    </dgm:pt>
    <dgm:pt modelId="{D42AADAE-41FA-42F9-8DFF-804B2762D932}" type="pres">
      <dgm:prSet presAssocID="{3F9EB8A3-FFD9-4BFF-ABC3-01D034A593FA}" presName="rootText" presStyleLbl="node3" presStyleIdx="1" presStyleCnt="4" custScaleX="199207" custScaleY="111107">
        <dgm:presLayoutVars>
          <dgm:chPref val="3"/>
        </dgm:presLayoutVars>
      </dgm:prSet>
      <dgm:spPr/>
    </dgm:pt>
    <dgm:pt modelId="{84A4F513-C28E-4760-B5C0-F0E06AB67B88}" type="pres">
      <dgm:prSet presAssocID="{3F9EB8A3-FFD9-4BFF-ABC3-01D034A593FA}" presName="rootConnector" presStyleLbl="node3" presStyleIdx="1" presStyleCnt="4"/>
      <dgm:spPr/>
    </dgm:pt>
    <dgm:pt modelId="{CF87FC57-13DA-4A80-9842-BBBC3CAF3B11}" type="pres">
      <dgm:prSet presAssocID="{3F9EB8A3-FFD9-4BFF-ABC3-01D034A593FA}" presName="hierChild4" presStyleCnt="0"/>
      <dgm:spPr/>
    </dgm:pt>
    <dgm:pt modelId="{571DC842-0C47-49A1-BF13-70C0BB26AC0D}" type="pres">
      <dgm:prSet presAssocID="{3F9EB8A3-FFD9-4BFF-ABC3-01D034A593FA}" presName="hierChild5" presStyleCnt="0"/>
      <dgm:spPr/>
    </dgm:pt>
    <dgm:pt modelId="{03FCA40D-648A-4C83-B235-B331002C9018}" type="pres">
      <dgm:prSet presAssocID="{CF6FD686-C55E-4AC1-8A2D-3CBE3F6464FD}" presName="hierChild5" presStyleCnt="0"/>
      <dgm:spPr/>
    </dgm:pt>
    <dgm:pt modelId="{102AD601-7FB9-4677-B057-DED156B418DA}" type="pres">
      <dgm:prSet presAssocID="{50363A68-55D3-4A89-BCFF-958191BCBE93}" presName="Name37" presStyleLbl="parChTrans1D2" presStyleIdx="1" presStyleCnt="3"/>
      <dgm:spPr/>
    </dgm:pt>
    <dgm:pt modelId="{682F20C3-14A6-4B55-9FD1-F0C0B00E10AC}" type="pres">
      <dgm:prSet presAssocID="{9074D89E-0487-4498-885A-AD9C8C955609}" presName="hierRoot2" presStyleCnt="0">
        <dgm:presLayoutVars>
          <dgm:hierBranch val="init"/>
        </dgm:presLayoutVars>
      </dgm:prSet>
      <dgm:spPr/>
    </dgm:pt>
    <dgm:pt modelId="{8846E8DB-774A-4AD6-9E94-F4D5E61A984E}" type="pres">
      <dgm:prSet presAssocID="{9074D89E-0487-4498-885A-AD9C8C955609}" presName="rootComposite" presStyleCnt="0"/>
      <dgm:spPr/>
    </dgm:pt>
    <dgm:pt modelId="{DD67033E-09C5-4C8E-9A77-D92F574061A8}" type="pres">
      <dgm:prSet presAssocID="{9074D89E-0487-4498-885A-AD9C8C955609}" presName="rootText" presStyleLbl="node2" presStyleIdx="1" presStyleCnt="3">
        <dgm:presLayoutVars>
          <dgm:chPref val="3"/>
        </dgm:presLayoutVars>
      </dgm:prSet>
      <dgm:spPr/>
    </dgm:pt>
    <dgm:pt modelId="{3FFB6C88-47FB-457A-8A6E-BC5786181F91}" type="pres">
      <dgm:prSet presAssocID="{9074D89E-0487-4498-885A-AD9C8C955609}" presName="rootConnector" presStyleLbl="node2" presStyleIdx="1" presStyleCnt="3"/>
      <dgm:spPr/>
    </dgm:pt>
    <dgm:pt modelId="{207F4F6E-B753-4F05-A2BE-5AED7FD6660F}" type="pres">
      <dgm:prSet presAssocID="{9074D89E-0487-4498-885A-AD9C8C955609}" presName="hierChild4" presStyleCnt="0"/>
      <dgm:spPr/>
    </dgm:pt>
    <dgm:pt modelId="{D8A935C0-5AD3-4002-915C-ED9A52193BD4}" type="pres">
      <dgm:prSet presAssocID="{9074D89E-0487-4498-885A-AD9C8C955609}" presName="hierChild5" presStyleCnt="0"/>
      <dgm:spPr/>
    </dgm:pt>
    <dgm:pt modelId="{D97366B8-5741-4A20-B532-17BC13C50249}" type="pres">
      <dgm:prSet presAssocID="{CD47D4A4-A233-40A3-9BD9-39AAD95FCA96}" presName="Name37" presStyleLbl="parChTrans1D2" presStyleIdx="2" presStyleCnt="3"/>
      <dgm:spPr/>
    </dgm:pt>
    <dgm:pt modelId="{6D6A85F7-386A-4E9B-8D6B-49B2A0ACA0E7}" type="pres">
      <dgm:prSet presAssocID="{5D7E10D2-128B-481C-8864-BA63F9F18B26}" presName="hierRoot2" presStyleCnt="0">
        <dgm:presLayoutVars>
          <dgm:hierBranch val="init"/>
        </dgm:presLayoutVars>
      </dgm:prSet>
      <dgm:spPr/>
    </dgm:pt>
    <dgm:pt modelId="{9AFC67B0-93BE-4892-B7ED-829BC7EE0E0E}" type="pres">
      <dgm:prSet presAssocID="{5D7E10D2-128B-481C-8864-BA63F9F18B26}" presName="rootComposite" presStyleCnt="0"/>
      <dgm:spPr/>
    </dgm:pt>
    <dgm:pt modelId="{9643A1EF-244A-4110-A993-5EB42C5C9EB4}" type="pres">
      <dgm:prSet presAssocID="{5D7E10D2-128B-481C-8864-BA63F9F18B26}" presName="rootText" presStyleLbl="node2" presStyleIdx="2" presStyleCnt="3">
        <dgm:presLayoutVars>
          <dgm:chPref val="3"/>
        </dgm:presLayoutVars>
      </dgm:prSet>
      <dgm:spPr/>
    </dgm:pt>
    <dgm:pt modelId="{0C9D36E6-9CF2-46AD-8DED-B08E69B556EE}" type="pres">
      <dgm:prSet presAssocID="{5D7E10D2-128B-481C-8864-BA63F9F18B26}" presName="rootConnector" presStyleLbl="node2" presStyleIdx="2" presStyleCnt="3"/>
      <dgm:spPr/>
    </dgm:pt>
    <dgm:pt modelId="{15ACB888-961E-4A06-BB5E-D7A8447C0212}" type="pres">
      <dgm:prSet presAssocID="{5D7E10D2-128B-481C-8864-BA63F9F18B26}" presName="hierChild4" presStyleCnt="0"/>
      <dgm:spPr/>
    </dgm:pt>
    <dgm:pt modelId="{71EF17C6-C5BB-4A20-BDD3-E7CC282B74B1}" type="pres">
      <dgm:prSet presAssocID="{47A4AF82-DF9A-4AB6-94F7-E62FA437F6EF}" presName="Name37" presStyleLbl="parChTrans1D3" presStyleIdx="2" presStyleCnt="4"/>
      <dgm:spPr/>
    </dgm:pt>
    <dgm:pt modelId="{AB56EFF9-2558-4905-94B3-B62CDF3D999A}" type="pres">
      <dgm:prSet presAssocID="{37C970DE-BCF8-4A1B-A223-230F55D8D81C}" presName="hierRoot2" presStyleCnt="0">
        <dgm:presLayoutVars>
          <dgm:hierBranch val="init"/>
        </dgm:presLayoutVars>
      </dgm:prSet>
      <dgm:spPr/>
    </dgm:pt>
    <dgm:pt modelId="{ABBFBAFE-7DA8-4A15-A6BE-F01A22F54E0A}" type="pres">
      <dgm:prSet presAssocID="{37C970DE-BCF8-4A1B-A223-230F55D8D81C}" presName="rootComposite" presStyleCnt="0"/>
      <dgm:spPr/>
    </dgm:pt>
    <dgm:pt modelId="{07393772-AC4B-4BEB-959B-4932A987C875}" type="pres">
      <dgm:prSet presAssocID="{37C970DE-BCF8-4A1B-A223-230F55D8D81C}" presName="rootText" presStyleLbl="node3" presStyleIdx="2" presStyleCnt="4" custScaleX="114063" custScaleY="116119">
        <dgm:presLayoutVars>
          <dgm:chPref val="3"/>
        </dgm:presLayoutVars>
      </dgm:prSet>
      <dgm:spPr/>
    </dgm:pt>
    <dgm:pt modelId="{0036F5A7-4824-4B04-82EE-44667EC0AA5C}" type="pres">
      <dgm:prSet presAssocID="{37C970DE-BCF8-4A1B-A223-230F55D8D81C}" presName="rootConnector" presStyleLbl="node3" presStyleIdx="2" presStyleCnt="4"/>
      <dgm:spPr/>
    </dgm:pt>
    <dgm:pt modelId="{AF7EA75D-9BF1-4841-86CF-2662D4DE6223}" type="pres">
      <dgm:prSet presAssocID="{37C970DE-BCF8-4A1B-A223-230F55D8D81C}" presName="hierChild4" presStyleCnt="0"/>
      <dgm:spPr/>
    </dgm:pt>
    <dgm:pt modelId="{E78AB016-E16D-41B2-B6EA-E4C489A50611}" type="pres">
      <dgm:prSet presAssocID="{37C970DE-BCF8-4A1B-A223-230F55D8D81C}" presName="hierChild5" presStyleCnt="0"/>
      <dgm:spPr/>
    </dgm:pt>
    <dgm:pt modelId="{47F81BD2-5A59-4699-BD09-E90DC59DD3A6}" type="pres">
      <dgm:prSet presAssocID="{C02005A3-FEF9-4E40-9F4B-1BFBDB13DADB}" presName="Name37" presStyleLbl="parChTrans1D3" presStyleIdx="3" presStyleCnt="4"/>
      <dgm:spPr/>
    </dgm:pt>
    <dgm:pt modelId="{12B23948-8170-4E32-8ACF-DB03A232B498}" type="pres">
      <dgm:prSet presAssocID="{5C1109E9-9C8F-40D0-BF53-796184B0FEB6}" presName="hierRoot2" presStyleCnt="0">
        <dgm:presLayoutVars>
          <dgm:hierBranch val="init"/>
        </dgm:presLayoutVars>
      </dgm:prSet>
      <dgm:spPr/>
    </dgm:pt>
    <dgm:pt modelId="{617B534E-9C59-47E9-9813-DD2DF306AB9D}" type="pres">
      <dgm:prSet presAssocID="{5C1109E9-9C8F-40D0-BF53-796184B0FEB6}" presName="rootComposite" presStyleCnt="0"/>
      <dgm:spPr/>
    </dgm:pt>
    <dgm:pt modelId="{42040D6A-C61F-4225-8E64-9952873C3098}" type="pres">
      <dgm:prSet presAssocID="{5C1109E9-9C8F-40D0-BF53-796184B0FEB6}" presName="rootText" presStyleLbl="node3" presStyleIdx="3" presStyleCnt="4" custScaleX="133336" custScaleY="143384">
        <dgm:presLayoutVars>
          <dgm:chPref val="3"/>
        </dgm:presLayoutVars>
      </dgm:prSet>
      <dgm:spPr/>
    </dgm:pt>
    <dgm:pt modelId="{FD660B37-2FF9-4B95-BC1B-89122C965F31}" type="pres">
      <dgm:prSet presAssocID="{5C1109E9-9C8F-40D0-BF53-796184B0FEB6}" presName="rootConnector" presStyleLbl="node3" presStyleIdx="3" presStyleCnt="4"/>
      <dgm:spPr/>
    </dgm:pt>
    <dgm:pt modelId="{EF6DC525-5D16-4E53-83A3-6752A67833AF}" type="pres">
      <dgm:prSet presAssocID="{5C1109E9-9C8F-40D0-BF53-796184B0FEB6}" presName="hierChild4" presStyleCnt="0"/>
      <dgm:spPr/>
    </dgm:pt>
    <dgm:pt modelId="{CAA51059-972F-4D5F-BEED-8275D96ABF6D}" type="pres">
      <dgm:prSet presAssocID="{5C1109E9-9C8F-40D0-BF53-796184B0FEB6}" presName="hierChild5" presStyleCnt="0"/>
      <dgm:spPr/>
    </dgm:pt>
    <dgm:pt modelId="{0E506C6E-A828-49E7-97B4-DD99AEA593A3}" type="pres">
      <dgm:prSet presAssocID="{5D7E10D2-128B-481C-8864-BA63F9F18B26}" presName="hierChild5" presStyleCnt="0"/>
      <dgm:spPr/>
    </dgm:pt>
    <dgm:pt modelId="{55F7253A-3D17-41C7-A8CD-96EE972A3635}" type="pres">
      <dgm:prSet presAssocID="{56470090-D4D3-430E-8C6F-534703ACAF26}" presName="hierChild3" presStyleCnt="0"/>
      <dgm:spPr/>
    </dgm:pt>
  </dgm:ptLst>
  <dgm:cxnLst>
    <dgm:cxn modelId="{B0ACAD01-0065-444B-836C-28F585171732}" type="presOf" srcId="{217D9CDC-7273-4002-B78B-5F8D570DD57A}" destId="{6E4E5181-6BC8-46CD-A052-28F54D71E026}" srcOrd="0" destOrd="0" presId="urn:microsoft.com/office/officeart/2005/8/layout/orgChart1"/>
    <dgm:cxn modelId="{1659EA17-367C-4CD5-8EEF-97B73A0860DC}" srcId="{56470090-D4D3-430E-8C6F-534703ACAF26}" destId="{5D7E10D2-128B-481C-8864-BA63F9F18B26}" srcOrd="2" destOrd="0" parTransId="{CD47D4A4-A233-40A3-9BD9-39AAD95FCA96}" sibTransId="{7FA19C14-0886-4EC9-8CA6-699E538713DE}"/>
    <dgm:cxn modelId="{D2D63C23-E7D7-4CE7-8504-1DC83BC7CD78}" type="presOf" srcId="{47A4AF82-DF9A-4AB6-94F7-E62FA437F6EF}" destId="{71EF17C6-C5BB-4A20-BDD3-E7CC282B74B1}" srcOrd="0" destOrd="0" presId="urn:microsoft.com/office/officeart/2005/8/layout/orgChart1"/>
    <dgm:cxn modelId="{13FB1125-DEA9-4AF7-85DA-B0C6224E550C}" type="presOf" srcId="{3F9EB8A3-FFD9-4BFF-ABC3-01D034A593FA}" destId="{D42AADAE-41FA-42F9-8DFF-804B2762D932}" srcOrd="0" destOrd="0" presId="urn:microsoft.com/office/officeart/2005/8/layout/orgChart1"/>
    <dgm:cxn modelId="{B801AF26-D5A7-491E-8B09-167B0541BB83}" type="presOf" srcId="{5C1109E9-9C8F-40D0-BF53-796184B0FEB6}" destId="{FD660B37-2FF9-4B95-BC1B-89122C965F31}" srcOrd="1" destOrd="0" presId="urn:microsoft.com/office/officeart/2005/8/layout/orgChart1"/>
    <dgm:cxn modelId="{EB279E2F-ABA8-4DEF-ABF1-DCC57706A7E9}" srcId="{5D7E10D2-128B-481C-8864-BA63F9F18B26}" destId="{37C970DE-BCF8-4A1B-A223-230F55D8D81C}" srcOrd="0" destOrd="0" parTransId="{47A4AF82-DF9A-4AB6-94F7-E62FA437F6EF}" sibTransId="{11B92696-E496-40B9-8907-1241643E797B}"/>
    <dgm:cxn modelId="{0579B64C-E6BE-498D-AA1E-7A2A9A3E541F}" type="presOf" srcId="{C02005A3-FEF9-4E40-9F4B-1BFBDB13DADB}" destId="{47F81BD2-5A59-4699-BD09-E90DC59DD3A6}" srcOrd="0" destOrd="0" presId="urn:microsoft.com/office/officeart/2005/8/layout/orgChart1"/>
    <dgm:cxn modelId="{630F3B72-DF97-40BF-B536-98871B1AAD82}" type="presOf" srcId="{C7C06C7F-4330-488F-B2BA-2E9580FBFB29}" destId="{CE21F951-3638-4DD4-8E0E-A6B9D9DE6742}" srcOrd="0" destOrd="0" presId="urn:microsoft.com/office/officeart/2005/8/layout/orgChart1"/>
    <dgm:cxn modelId="{7936F87B-07C5-4355-85FA-1C40DAA7A2E9}" srcId="{CF6FD686-C55E-4AC1-8A2D-3CBE3F6464FD}" destId="{217D9CDC-7273-4002-B78B-5F8D570DD57A}" srcOrd="0" destOrd="0" parTransId="{C7C06C7F-4330-488F-B2BA-2E9580FBFB29}" sibTransId="{099A1E20-FA0C-4946-B1C5-21639C540481}"/>
    <dgm:cxn modelId="{A367957C-4727-41D6-9F4E-D0D7CF98DF3B}" type="presOf" srcId="{56470090-D4D3-430E-8C6F-534703ACAF26}" destId="{062726E1-B52F-4445-A5DF-26639A59A3B8}" srcOrd="1" destOrd="0" presId="urn:microsoft.com/office/officeart/2005/8/layout/orgChart1"/>
    <dgm:cxn modelId="{CD45337D-17F1-49C7-9C30-8C9AB1AFED09}" type="presOf" srcId="{5C1109E9-9C8F-40D0-BF53-796184B0FEB6}" destId="{42040D6A-C61F-4225-8E64-9952873C3098}" srcOrd="0" destOrd="0" presId="urn:microsoft.com/office/officeart/2005/8/layout/orgChart1"/>
    <dgm:cxn modelId="{A29F1888-AF3F-47BC-843E-7A3EF8798E07}" srcId="{11C3460E-C51A-419F-8274-D444D68DFAEC}" destId="{56470090-D4D3-430E-8C6F-534703ACAF26}" srcOrd="0" destOrd="0" parTransId="{DD576801-1B0A-4853-B0C3-044D4EC59B6E}" sibTransId="{1B6B9EDD-22A3-43E7-9B92-8DC5F673732A}"/>
    <dgm:cxn modelId="{D2E39E89-12C6-4517-A98A-AC22EA0E1A75}" type="presOf" srcId="{CF6FD686-C55E-4AC1-8A2D-3CBE3F6464FD}" destId="{45907D4C-975B-4702-A4F1-9D034ACB789E}" srcOrd="0" destOrd="0" presId="urn:microsoft.com/office/officeart/2005/8/layout/orgChart1"/>
    <dgm:cxn modelId="{47F5C98A-0195-4933-94BF-4D495D699971}" type="presOf" srcId="{37C970DE-BCF8-4A1B-A223-230F55D8D81C}" destId="{07393772-AC4B-4BEB-959B-4932A987C875}" srcOrd="0" destOrd="0" presId="urn:microsoft.com/office/officeart/2005/8/layout/orgChart1"/>
    <dgm:cxn modelId="{6518D78A-AA29-456D-9EB7-A1B7C88F22F2}" type="presOf" srcId="{217D9CDC-7273-4002-B78B-5F8D570DD57A}" destId="{EEE3C333-F208-4EEB-9E62-502FD231B687}" srcOrd="1" destOrd="0" presId="urn:microsoft.com/office/officeart/2005/8/layout/orgChart1"/>
    <dgm:cxn modelId="{561DAB91-2D96-40EC-9F8F-BFD65D792A22}" srcId="{56470090-D4D3-430E-8C6F-534703ACAF26}" destId="{CF6FD686-C55E-4AC1-8A2D-3CBE3F6464FD}" srcOrd="0" destOrd="0" parTransId="{362F53EF-6F10-4D54-AAFD-A25E09E683DF}" sibTransId="{CFBD8BCA-5A0E-43BC-B43C-C85C74FB3A07}"/>
    <dgm:cxn modelId="{B647AB96-8E06-4E0C-8688-C9DB6005819E}" type="presOf" srcId="{50363A68-55D3-4A89-BCFF-958191BCBE93}" destId="{102AD601-7FB9-4677-B057-DED156B418DA}" srcOrd="0" destOrd="0" presId="urn:microsoft.com/office/officeart/2005/8/layout/orgChart1"/>
    <dgm:cxn modelId="{CC3D309D-44AA-4153-A002-933154E903DC}" type="presOf" srcId="{11C3460E-C51A-419F-8274-D444D68DFAEC}" destId="{18588214-5446-4F6D-BD49-6F0394DE5E8B}" srcOrd="0" destOrd="0" presId="urn:microsoft.com/office/officeart/2005/8/layout/orgChart1"/>
    <dgm:cxn modelId="{8303BCA2-DDC0-4094-8585-277B5F18A8EC}" type="presOf" srcId="{362F53EF-6F10-4D54-AAFD-A25E09E683DF}" destId="{9F34322E-F68C-4C41-BEAB-D7711F5B38DA}" srcOrd="0" destOrd="0" presId="urn:microsoft.com/office/officeart/2005/8/layout/orgChart1"/>
    <dgm:cxn modelId="{9C381DB1-F015-4B9E-B638-34A20CDC59C2}" type="presOf" srcId="{CAA3D196-6F4F-4DA8-A838-123E28ABFCED}" destId="{70953D80-47BF-4216-A489-505D3D7586A3}" srcOrd="0" destOrd="0" presId="urn:microsoft.com/office/officeart/2005/8/layout/orgChart1"/>
    <dgm:cxn modelId="{2DE8ADB4-DE70-4C23-A7D9-9FAA12131B36}" type="presOf" srcId="{5D7E10D2-128B-481C-8864-BA63F9F18B26}" destId="{0C9D36E6-9CF2-46AD-8DED-B08E69B556EE}" srcOrd="1" destOrd="0" presId="urn:microsoft.com/office/officeart/2005/8/layout/orgChart1"/>
    <dgm:cxn modelId="{538B81B6-26AE-4072-9733-4B8916401C1F}" type="presOf" srcId="{CF6FD686-C55E-4AC1-8A2D-3CBE3F6464FD}" destId="{E214F541-5DFF-4690-A305-C290C2E7EAEF}" srcOrd="1" destOrd="0" presId="urn:microsoft.com/office/officeart/2005/8/layout/orgChart1"/>
    <dgm:cxn modelId="{82B34FBB-409B-4C52-889C-009EFBB71B04}" type="presOf" srcId="{3F9EB8A3-FFD9-4BFF-ABC3-01D034A593FA}" destId="{84A4F513-C28E-4760-B5C0-F0E06AB67B88}" srcOrd="1" destOrd="0" presId="urn:microsoft.com/office/officeart/2005/8/layout/orgChart1"/>
    <dgm:cxn modelId="{408C7FBD-B8C9-4745-91C3-C9B23569B796}" srcId="{5D7E10D2-128B-481C-8864-BA63F9F18B26}" destId="{5C1109E9-9C8F-40D0-BF53-796184B0FEB6}" srcOrd="1" destOrd="0" parTransId="{C02005A3-FEF9-4E40-9F4B-1BFBDB13DADB}" sibTransId="{FC3896FF-163D-483C-B59F-50F2DD3E617D}"/>
    <dgm:cxn modelId="{489A8DC4-B00E-491A-B0A0-D1DE4B5AC51B}" type="presOf" srcId="{9074D89E-0487-4498-885A-AD9C8C955609}" destId="{3FFB6C88-47FB-457A-8A6E-BC5786181F91}" srcOrd="1" destOrd="0" presId="urn:microsoft.com/office/officeart/2005/8/layout/orgChart1"/>
    <dgm:cxn modelId="{9F9D99D3-60BE-403E-BBC7-3BF78BDF346D}" srcId="{56470090-D4D3-430E-8C6F-534703ACAF26}" destId="{9074D89E-0487-4498-885A-AD9C8C955609}" srcOrd="1" destOrd="0" parTransId="{50363A68-55D3-4A89-BCFF-958191BCBE93}" sibTransId="{21EFE932-FEEA-45F7-9645-2E23403981B5}"/>
    <dgm:cxn modelId="{0764D9D3-EF73-4910-9ED1-DEEB81CE9739}" srcId="{CF6FD686-C55E-4AC1-8A2D-3CBE3F6464FD}" destId="{3F9EB8A3-FFD9-4BFF-ABC3-01D034A593FA}" srcOrd="1" destOrd="0" parTransId="{CAA3D196-6F4F-4DA8-A838-123E28ABFCED}" sibTransId="{0566192D-106D-4CD9-990D-CAA62375F36D}"/>
    <dgm:cxn modelId="{CCB4A3D5-D9DD-4693-9FAD-B8E388EDA012}" type="presOf" srcId="{CD47D4A4-A233-40A3-9BD9-39AAD95FCA96}" destId="{D97366B8-5741-4A20-B532-17BC13C50249}" srcOrd="0" destOrd="0" presId="urn:microsoft.com/office/officeart/2005/8/layout/orgChart1"/>
    <dgm:cxn modelId="{8807C1D9-915C-4ABB-8288-8B28D00B3C57}" type="presOf" srcId="{5D7E10D2-128B-481C-8864-BA63F9F18B26}" destId="{9643A1EF-244A-4110-A993-5EB42C5C9EB4}" srcOrd="0" destOrd="0" presId="urn:microsoft.com/office/officeart/2005/8/layout/orgChart1"/>
    <dgm:cxn modelId="{4B899ADA-D976-48C3-AE29-B6EE52A47FC8}" type="presOf" srcId="{9074D89E-0487-4498-885A-AD9C8C955609}" destId="{DD67033E-09C5-4C8E-9A77-D92F574061A8}" srcOrd="0" destOrd="0" presId="urn:microsoft.com/office/officeart/2005/8/layout/orgChart1"/>
    <dgm:cxn modelId="{15C3A8DC-BC0A-44D2-8C89-9F2E286131F4}" type="presOf" srcId="{37C970DE-BCF8-4A1B-A223-230F55D8D81C}" destId="{0036F5A7-4824-4B04-82EE-44667EC0AA5C}" srcOrd="1" destOrd="0" presId="urn:microsoft.com/office/officeart/2005/8/layout/orgChart1"/>
    <dgm:cxn modelId="{5FAF1EED-8914-45A3-85D7-15A092D563EE}" type="presOf" srcId="{56470090-D4D3-430E-8C6F-534703ACAF26}" destId="{40C62397-96B3-4E88-A81A-39B7A400BC04}" srcOrd="0" destOrd="0" presId="urn:microsoft.com/office/officeart/2005/8/layout/orgChart1"/>
    <dgm:cxn modelId="{EFB7B34A-0A63-471B-9BC3-3237CD671853}" type="presParOf" srcId="{18588214-5446-4F6D-BD49-6F0394DE5E8B}" destId="{CAE39BC1-0DF3-4B0F-A82B-6B18AC772F64}" srcOrd="0" destOrd="0" presId="urn:microsoft.com/office/officeart/2005/8/layout/orgChart1"/>
    <dgm:cxn modelId="{9A55F930-95B7-4FD1-A98E-C9BCC97B784F}" type="presParOf" srcId="{CAE39BC1-0DF3-4B0F-A82B-6B18AC772F64}" destId="{2786DE4A-933F-4D07-B849-DCC81CD88E43}" srcOrd="0" destOrd="0" presId="urn:microsoft.com/office/officeart/2005/8/layout/orgChart1"/>
    <dgm:cxn modelId="{9319EE30-751F-4C6E-A006-E3991D84D38F}" type="presParOf" srcId="{2786DE4A-933F-4D07-B849-DCC81CD88E43}" destId="{40C62397-96B3-4E88-A81A-39B7A400BC04}" srcOrd="0" destOrd="0" presId="urn:microsoft.com/office/officeart/2005/8/layout/orgChart1"/>
    <dgm:cxn modelId="{BBB72987-F059-4414-A478-4663D9F62D68}" type="presParOf" srcId="{2786DE4A-933F-4D07-B849-DCC81CD88E43}" destId="{062726E1-B52F-4445-A5DF-26639A59A3B8}" srcOrd="1" destOrd="0" presId="urn:microsoft.com/office/officeart/2005/8/layout/orgChart1"/>
    <dgm:cxn modelId="{132EAAB9-DDA3-48F1-B3F8-EA8FDF59C59E}" type="presParOf" srcId="{CAE39BC1-0DF3-4B0F-A82B-6B18AC772F64}" destId="{DFC601DC-2579-4D98-AF2E-39F2EA0AFEF1}" srcOrd="1" destOrd="0" presId="urn:microsoft.com/office/officeart/2005/8/layout/orgChart1"/>
    <dgm:cxn modelId="{B88A370A-0E83-43AE-A2E2-549D7004A179}" type="presParOf" srcId="{DFC601DC-2579-4D98-AF2E-39F2EA0AFEF1}" destId="{9F34322E-F68C-4C41-BEAB-D7711F5B38DA}" srcOrd="0" destOrd="0" presId="urn:microsoft.com/office/officeart/2005/8/layout/orgChart1"/>
    <dgm:cxn modelId="{895E9ECA-1FCD-4443-B738-D6E7DAF88848}" type="presParOf" srcId="{DFC601DC-2579-4D98-AF2E-39F2EA0AFEF1}" destId="{66054D5D-5C16-498E-B23F-8CDC5C8BC67C}" srcOrd="1" destOrd="0" presId="urn:microsoft.com/office/officeart/2005/8/layout/orgChart1"/>
    <dgm:cxn modelId="{A9E9A6F8-D829-47EB-A474-A7B2B502CACD}" type="presParOf" srcId="{66054D5D-5C16-498E-B23F-8CDC5C8BC67C}" destId="{DE0C05D8-4C7A-4675-9ED6-4DF5B9B6BC1A}" srcOrd="0" destOrd="0" presId="urn:microsoft.com/office/officeart/2005/8/layout/orgChart1"/>
    <dgm:cxn modelId="{912D408B-447F-4B8B-82DC-5628CDBEC994}" type="presParOf" srcId="{DE0C05D8-4C7A-4675-9ED6-4DF5B9B6BC1A}" destId="{45907D4C-975B-4702-A4F1-9D034ACB789E}" srcOrd="0" destOrd="0" presId="urn:microsoft.com/office/officeart/2005/8/layout/orgChart1"/>
    <dgm:cxn modelId="{6F9D469C-ACA9-4C4D-9A8C-5E24285DE889}" type="presParOf" srcId="{DE0C05D8-4C7A-4675-9ED6-4DF5B9B6BC1A}" destId="{E214F541-5DFF-4690-A305-C290C2E7EAEF}" srcOrd="1" destOrd="0" presId="urn:microsoft.com/office/officeart/2005/8/layout/orgChart1"/>
    <dgm:cxn modelId="{0FBC329C-032F-4276-8791-A5807FE24783}" type="presParOf" srcId="{66054D5D-5C16-498E-B23F-8CDC5C8BC67C}" destId="{BD381B4C-AC55-40DA-97ED-A9AA3A8DFBAB}" srcOrd="1" destOrd="0" presId="urn:microsoft.com/office/officeart/2005/8/layout/orgChart1"/>
    <dgm:cxn modelId="{C32151BC-FD6A-490C-A360-FEFF91A28E82}" type="presParOf" srcId="{BD381B4C-AC55-40DA-97ED-A9AA3A8DFBAB}" destId="{CE21F951-3638-4DD4-8E0E-A6B9D9DE6742}" srcOrd="0" destOrd="0" presId="urn:microsoft.com/office/officeart/2005/8/layout/orgChart1"/>
    <dgm:cxn modelId="{DD146C25-7128-44A2-A3B9-967A5ACE2549}" type="presParOf" srcId="{BD381B4C-AC55-40DA-97ED-A9AA3A8DFBAB}" destId="{07AE2817-8BC2-45FC-9A0A-F348C1A4AB6A}" srcOrd="1" destOrd="0" presId="urn:microsoft.com/office/officeart/2005/8/layout/orgChart1"/>
    <dgm:cxn modelId="{1827A9A6-A211-4B05-A521-E415CFBF5902}" type="presParOf" srcId="{07AE2817-8BC2-45FC-9A0A-F348C1A4AB6A}" destId="{CE330080-C65F-4D93-B683-49C236454766}" srcOrd="0" destOrd="0" presId="urn:microsoft.com/office/officeart/2005/8/layout/orgChart1"/>
    <dgm:cxn modelId="{B151B3BB-D715-44D6-ACFE-E8ADDC4C40C7}" type="presParOf" srcId="{CE330080-C65F-4D93-B683-49C236454766}" destId="{6E4E5181-6BC8-46CD-A052-28F54D71E026}" srcOrd="0" destOrd="0" presId="urn:microsoft.com/office/officeart/2005/8/layout/orgChart1"/>
    <dgm:cxn modelId="{5B826293-5AF7-4100-B3A5-FDB00EFC42D2}" type="presParOf" srcId="{CE330080-C65F-4D93-B683-49C236454766}" destId="{EEE3C333-F208-4EEB-9E62-502FD231B687}" srcOrd="1" destOrd="0" presId="urn:microsoft.com/office/officeart/2005/8/layout/orgChart1"/>
    <dgm:cxn modelId="{9F553B6B-BFE1-4A50-A22D-CDA7111244B8}" type="presParOf" srcId="{07AE2817-8BC2-45FC-9A0A-F348C1A4AB6A}" destId="{9A8B0966-C533-485D-B0D7-EBD4CC64EA01}" srcOrd="1" destOrd="0" presId="urn:microsoft.com/office/officeart/2005/8/layout/orgChart1"/>
    <dgm:cxn modelId="{4C198050-2E42-45E1-8D5F-31EDF0F7AC24}" type="presParOf" srcId="{07AE2817-8BC2-45FC-9A0A-F348C1A4AB6A}" destId="{B8DEFED8-6343-4CED-969F-C2B6BA9216BE}" srcOrd="2" destOrd="0" presId="urn:microsoft.com/office/officeart/2005/8/layout/orgChart1"/>
    <dgm:cxn modelId="{895DB9CC-6191-4B1B-B2D7-88FB141D852C}" type="presParOf" srcId="{BD381B4C-AC55-40DA-97ED-A9AA3A8DFBAB}" destId="{70953D80-47BF-4216-A489-505D3D7586A3}" srcOrd="2" destOrd="0" presId="urn:microsoft.com/office/officeart/2005/8/layout/orgChart1"/>
    <dgm:cxn modelId="{D52B8DD0-511D-49ED-8646-2ADE3AD32398}" type="presParOf" srcId="{BD381B4C-AC55-40DA-97ED-A9AA3A8DFBAB}" destId="{1C8A08C0-21CB-4050-BD12-D63EE28A0844}" srcOrd="3" destOrd="0" presId="urn:microsoft.com/office/officeart/2005/8/layout/orgChart1"/>
    <dgm:cxn modelId="{93B86B06-2EFC-4770-95FD-B28A36795661}" type="presParOf" srcId="{1C8A08C0-21CB-4050-BD12-D63EE28A0844}" destId="{5DFE4B7A-2D4A-424E-90A6-6B575737A524}" srcOrd="0" destOrd="0" presId="urn:microsoft.com/office/officeart/2005/8/layout/orgChart1"/>
    <dgm:cxn modelId="{6C9FC48D-E61E-4700-98AE-DD66DA8A27ED}" type="presParOf" srcId="{5DFE4B7A-2D4A-424E-90A6-6B575737A524}" destId="{D42AADAE-41FA-42F9-8DFF-804B2762D932}" srcOrd="0" destOrd="0" presId="urn:microsoft.com/office/officeart/2005/8/layout/orgChart1"/>
    <dgm:cxn modelId="{7DC34A44-29B8-496F-B0D4-F5067F5BFADB}" type="presParOf" srcId="{5DFE4B7A-2D4A-424E-90A6-6B575737A524}" destId="{84A4F513-C28E-4760-B5C0-F0E06AB67B88}" srcOrd="1" destOrd="0" presId="urn:microsoft.com/office/officeart/2005/8/layout/orgChart1"/>
    <dgm:cxn modelId="{59B1E60F-F59F-4814-ACB2-99B58B3B5EAB}" type="presParOf" srcId="{1C8A08C0-21CB-4050-BD12-D63EE28A0844}" destId="{CF87FC57-13DA-4A80-9842-BBBC3CAF3B11}" srcOrd="1" destOrd="0" presId="urn:microsoft.com/office/officeart/2005/8/layout/orgChart1"/>
    <dgm:cxn modelId="{D31FCD0E-5341-41E2-8DB4-15D3C6FE09DA}" type="presParOf" srcId="{1C8A08C0-21CB-4050-BD12-D63EE28A0844}" destId="{571DC842-0C47-49A1-BF13-70C0BB26AC0D}" srcOrd="2" destOrd="0" presId="urn:microsoft.com/office/officeart/2005/8/layout/orgChart1"/>
    <dgm:cxn modelId="{24BAA3D9-2E42-4943-827C-E366151BC9BC}" type="presParOf" srcId="{66054D5D-5C16-498E-B23F-8CDC5C8BC67C}" destId="{03FCA40D-648A-4C83-B235-B331002C9018}" srcOrd="2" destOrd="0" presId="urn:microsoft.com/office/officeart/2005/8/layout/orgChart1"/>
    <dgm:cxn modelId="{65FE74FC-AD23-4966-8D78-4C715C94D70C}" type="presParOf" srcId="{DFC601DC-2579-4D98-AF2E-39F2EA0AFEF1}" destId="{102AD601-7FB9-4677-B057-DED156B418DA}" srcOrd="2" destOrd="0" presId="urn:microsoft.com/office/officeart/2005/8/layout/orgChart1"/>
    <dgm:cxn modelId="{E36868E1-AEF0-4CC9-88FF-53803316DF3F}" type="presParOf" srcId="{DFC601DC-2579-4D98-AF2E-39F2EA0AFEF1}" destId="{682F20C3-14A6-4B55-9FD1-F0C0B00E10AC}" srcOrd="3" destOrd="0" presId="urn:microsoft.com/office/officeart/2005/8/layout/orgChart1"/>
    <dgm:cxn modelId="{C08F157F-DB07-4960-848B-518FD9FA0703}" type="presParOf" srcId="{682F20C3-14A6-4B55-9FD1-F0C0B00E10AC}" destId="{8846E8DB-774A-4AD6-9E94-F4D5E61A984E}" srcOrd="0" destOrd="0" presId="urn:microsoft.com/office/officeart/2005/8/layout/orgChart1"/>
    <dgm:cxn modelId="{96566841-5E01-419E-A5DF-1C1EBEB95CF0}" type="presParOf" srcId="{8846E8DB-774A-4AD6-9E94-F4D5E61A984E}" destId="{DD67033E-09C5-4C8E-9A77-D92F574061A8}" srcOrd="0" destOrd="0" presId="urn:microsoft.com/office/officeart/2005/8/layout/orgChart1"/>
    <dgm:cxn modelId="{7C75DA17-39F4-4993-AA81-06E08342317D}" type="presParOf" srcId="{8846E8DB-774A-4AD6-9E94-F4D5E61A984E}" destId="{3FFB6C88-47FB-457A-8A6E-BC5786181F91}" srcOrd="1" destOrd="0" presId="urn:microsoft.com/office/officeart/2005/8/layout/orgChart1"/>
    <dgm:cxn modelId="{600156DB-4565-42B2-8829-EAF7234ACF7C}" type="presParOf" srcId="{682F20C3-14A6-4B55-9FD1-F0C0B00E10AC}" destId="{207F4F6E-B753-4F05-A2BE-5AED7FD6660F}" srcOrd="1" destOrd="0" presId="urn:microsoft.com/office/officeart/2005/8/layout/orgChart1"/>
    <dgm:cxn modelId="{748D1FC6-6D92-4D9E-9673-5AF4E11A42CB}" type="presParOf" srcId="{682F20C3-14A6-4B55-9FD1-F0C0B00E10AC}" destId="{D8A935C0-5AD3-4002-915C-ED9A52193BD4}" srcOrd="2" destOrd="0" presId="urn:microsoft.com/office/officeart/2005/8/layout/orgChart1"/>
    <dgm:cxn modelId="{E4970429-255D-4C61-8515-D978A8313ACB}" type="presParOf" srcId="{DFC601DC-2579-4D98-AF2E-39F2EA0AFEF1}" destId="{D97366B8-5741-4A20-B532-17BC13C50249}" srcOrd="4" destOrd="0" presId="urn:microsoft.com/office/officeart/2005/8/layout/orgChart1"/>
    <dgm:cxn modelId="{C7CC1941-ABD2-4FC7-A04F-CF0F7AA46A27}" type="presParOf" srcId="{DFC601DC-2579-4D98-AF2E-39F2EA0AFEF1}" destId="{6D6A85F7-386A-4E9B-8D6B-49B2A0ACA0E7}" srcOrd="5" destOrd="0" presId="urn:microsoft.com/office/officeart/2005/8/layout/orgChart1"/>
    <dgm:cxn modelId="{CCA794ED-7198-44A2-9364-6AD27916F91E}" type="presParOf" srcId="{6D6A85F7-386A-4E9B-8D6B-49B2A0ACA0E7}" destId="{9AFC67B0-93BE-4892-B7ED-829BC7EE0E0E}" srcOrd="0" destOrd="0" presId="urn:microsoft.com/office/officeart/2005/8/layout/orgChart1"/>
    <dgm:cxn modelId="{2EE25AF2-FD67-4CBB-B622-9D3253289C2C}" type="presParOf" srcId="{9AFC67B0-93BE-4892-B7ED-829BC7EE0E0E}" destId="{9643A1EF-244A-4110-A993-5EB42C5C9EB4}" srcOrd="0" destOrd="0" presId="urn:microsoft.com/office/officeart/2005/8/layout/orgChart1"/>
    <dgm:cxn modelId="{6063B368-AD62-4A7B-B048-61819B210FC2}" type="presParOf" srcId="{9AFC67B0-93BE-4892-B7ED-829BC7EE0E0E}" destId="{0C9D36E6-9CF2-46AD-8DED-B08E69B556EE}" srcOrd="1" destOrd="0" presId="urn:microsoft.com/office/officeart/2005/8/layout/orgChart1"/>
    <dgm:cxn modelId="{3F42EEED-ACF3-4D00-B3DE-59D059F378DA}" type="presParOf" srcId="{6D6A85F7-386A-4E9B-8D6B-49B2A0ACA0E7}" destId="{15ACB888-961E-4A06-BB5E-D7A8447C0212}" srcOrd="1" destOrd="0" presId="urn:microsoft.com/office/officeart/2005/8/layout/orgChart1"/>
    <dgm:cxn modelId="{8CC246BF-A0B0-4E8F-895D-9E661E954D99}" type="presParOf" srcId="{15ACB888-961E-4A06-BB5E-D7A8447C0212}" destId="{71EF17C6-C5BB-4A20-BDD3-E7CC282B74B1}" srcOrd="0" destOrd="0" presId="urn:microsoft.com/office/officeart/2005/8/layout/orgChart1"/>
    <dgm:cxn modelId="{271FBB24-0A39-4927-B4A7-34DA6B89BB15}" type="presParOf" srcId="{15ACB888-961E-4A06-BB5E-D7A8447C0212}" destId="{AB56EFF9-2558-4905-94B3-B62CDF3D999A}" srcOrd="1" destOrd="0" presId="urn:microsoft.com/office/officeart/2005/8/layout/orgChart1"/>
    <dgm:cxn modelId="{57E13AF4-A195-4947-99F4-969A79FD9911}" type="presParOf" srcId="{AB56EFF9-2558-4905-94B3-B62CDF3D999A}" destId="{ABBFBAFE-7DA8-4A15-A6BE-F01A22F54E0A}" srcOrd="0" destOrd="0" presId="urn:microsoft.com/office/officeart/2005/8/layout/orgChart1"/>
    <dgm:cxn modelId="{EA4D4B21-B69F-401D-BCE5-CA300F2B6352}" type="presParOf" srcId="{ABBFBAFE-7DA8-4A15-A6BE-F01A22F54E0A}" destId="{07393772-AC4B-4BEB-959B-4932A987C875}" srcOrd="0" destOrd="0" presId="urn:microsoft.com/office/officeart/2005/8/layout/orgChart1"/>
    <dgm:cxn modelId="{26884A24-D96B-418A-AB23-4F0FA7A2824C}" type="presParOf" srcId="{ABBFBAFE-7DA8-4A15-A6BE-F01A22F54E0A}" destId="{0036F5A7-4824-4B04-82EE-44667EC0AA5C}" srcOrd="1" destOrd="0" presId="urn:microsoft.com/office/officeart/2005/8/layout/orgChart1"/>
    <dgm:cxn modelId="{6A45103E-560A-4423-A34B-20097434122E}" type="presParOf" srcId="{AB56EFF9-2558-4905-94B3-B62CDF3D999A}" destId="{AF7EA75D-9BF1-4841-86CF-2662D4DE6223}" srcOrd="1" destOrd="0" presId="urn:microsoft.com/office/officeart/2005/8/layout/orgChart1"/>
    <dgm:cxn modelId="{17D8B201-00B2-44ED-B1EE-C1E90AF6D003}" type="presParOf" srcId="{AB56EFF9-2558-4905-94B3-B62CDF3D999A}" destId="{E78AB016-E16D-41B2-B6EA-E4C489A50611}" srcOrd="2" destOrd="0" presId="urn:microsoft.com/office/officeart/2005/8/layout/orgChart1"/>
    <dgm:cxn modelId="{B93904C4-5961-495D-9DA7-2D37E41A0662}" type="presParOf" srcId="{15ACB888-961E-4A06-BB5E-D7A8447C0212}" destId="{47F81BD2-5A59-4699-BD09-E90DC59DD3A6}" srcOrd="2" destOrd="0" presId="urn:microsoft.com/office/officeart/2005/8/layout/orgChart1"/>
    <dgm:cxn modelId="{65E6AAC7-2197-40E7-BFF9-498CA8CDA58B}" type="presParOf" srcId="{15ACB888-961E-4A06-BB5E-D7A8447C0212}" destId="{12B23948-8170-4E32-8ACF-DB03A232B498}" srcOrd="3" destOrd="0" presId="urn:microsoft.com/office/officeart/2005/8/layout/orgChart1"/>
    <dgm:cxn modelId="{17562585-1274-4F9B-BD39-5305FD3E5C8F}" type="presParOf" srcId="{12B23948-8170-4E32-8ACF-DB03A232B498}" destId="{617B534E-9C59-47E9-9813-DD2DF306AB9D}" srcOrd="0" destOrd="0" presId="urn:microsoft.com/office/officeart/2005/8/layout/orgChart1"/>
    <dgm:cxn modelId="{77801482-B1DC-492D-ADEC-B0A51A72B1A6}" type="presParOf" srcId="{617B534E-9C59-47E9-9813-DD2DF306AB9D}" destId="{42040D6A-C61F-4225-8E64-9952873C3098}" srcOrd="0" destOrd="0" presId="urn:microsoft.com/office/officeart/2005/8/layout/orgChart1"/>
    <dgm:cxn modelId="{A206679F-94A7-4553-9160-025516E41406}" type="presParOf" srcId="{617B534E-9C59-47E9-9813-DD2DF306AB9D}" destId="{FD660B37-2FF9-4B95-BC1B-89122C965F31}" srcOrd="1" destOrd="0" presId="urn:microsoft.com/office/officeart/2005/8/layout/orgChart1"/>
    <dgm:cxn modelId="{6247364E-1387-4583-A746-4A335713B688}" type="presParOf" srcId="{12B23948-8170-4E32-8ACF-DB03A232B498}" destId="{EF6DC525-5D16-4E53-83A3-6752A67833AF}" srcOrd="1" destOrd="0" presId="urn:microsoft.com/office/officeart/2005/8/layout/orgChart1"/>
    <dgm:cxn modelId="{8FB8FF6B-353B-4956-A287-6E1A43F47A1D}" type="presParOf" srcId="{12B23948-8170-4E32-8ACF-DB03A232B498}" destId="{CAA51059-972F-4D5F-BEED-8275D96ABF6D}" srcOrd="2" destOrd="0" presId="urn:microsoft.com/office/officeart/2005/8/layout/orgChart1"/>
    <dgm:cxn modelId="{DB45F75D-3192-434B-974A-3E2A7F09F738}" type="presParOf" srcId="{6D6A85F7-386A-4E9B-8D6B-49B2A0ACA0E7}" destId="{0E506C6E-A828-49E7-97B4-DD99AEA593A3}" srcOrd="2" destOrd="0" presId="urn:microsoft.com/office/officeart/2005/8/layout/orgChart1"/>
    <dgm:cxn modelId="{6FC1F9F5-24DC-4A1E-9463-9DCE75B09B38}" type="presParOf" srcId="{CAE39BC1-0DF3-4B0F-A82B-6B18AC772F64}" destId="{55F7253A-3D17-41C7-A8CD-96EE972A36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C45E4-D75F-4862-B58B-02C30EC66021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CCA704D-3F45-4721-A0E3-24EABAB2BB08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CACAO</a:t>
          </a:r>
        </a:p>
      </dgm:t>
    </dgm:pt>
    <dgm:pt modelId="{1065C33F-ED65-4B9D-B2F7-E3B1F26C29A5}" type="parTrans" cxnId="{85E2DACE-73D5-4F23-8D61-76C4BBFE4295}">
      <dgm:prSet/>
      <dgm:spPr/>
      <dgm:t>
        <a:bodyPr/>
        <a:lstStyle/>
        <a:p>
          <a:endParaRPr lang="es-CL"/>
        </a:p>
      </dgm:t>
    </dgm:pt>
    <dgm:pt modelId="{AA2C21D8-E267-4CA3-8C1B-118E995E494D}" type="sibTrans" cxnId="{85E2DACE-73D5-4F23-8D61-76C4BBFE4295}">
      <dgm:prSet/>
      <dgm:spPr/>
      <dgm:t>
        <a:bodyPr/>
        <a:lstStyle/>
        <a:p>
          <a:endParaRPr lang="es-CL"/>
        </a:p>
      </dgm:t>
    </dgm:pt>
    <dgm:pt modelId="{FB192DE1-6DE1-400F-9ABA-5AF683BFCEEB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NUEZ</a:t>
          </a:r>
        </a:p>
      </dgm:t>
    </dgm:pt>
    <dgm:pt modelId="{51232BCF-42DD-4199-ADC3-B24E3D289672}" type="parTrans" cxnId="{67BE106C-BA95-4042-8516-25AC3F7C9F2F}">
      <dgm:prSet/>
      <dgm:spPr/>
      <dgm:t>
        <a:bodyPr/>
        <a:lstStyle/>
        <a:p>
          <a:endParaRPr lang="es-CL"/>
        </a:p>
      </dgm:t>
    </dgm:pt>
    <dgm:pt modelId="{F9B38103-69F8-441E-9C38-1A6B38EF75FF}" type="sibTrans" cxnId="{67BE106C-BA95-4042-8516-25AC3F7C9F2F}">
      <dgm:prSet/>
      <dgm:spPr/>
      <dgm:t>
        <a:bodyPr/>
        <a:lstStyle/>
        <a:p>
          <a:endParaRPr lang="es-CL"/>
        </a:p>
      </dgm:t>
    </dgm:pt>
    <dgm:pt modelId="{BC3615AA-E94E-4E87-A96B-A3A14063C722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LECHE</a:t>
          </a:r>
        </a:p>
      </dgm:t>
    </dgm:pt>
    <dgm:pt modelId="{0FD693F4-688D-454D-95C9-66ED9CA84CED}" type="parTrans" cxnId="{780C816F-E56A-4869-A04E-5129F74F8759}">
      <dgm:prSet/>
      <dgm:spPr/>
      <dgm:t>
        <a:bodyPr/>
        <a:lstStyle/>
        <a:p>
          <a:endParaRPr lang="es-CL"/>
        </a:p>
      </dgm:t>
    </dgm:pt>
    <dgm:pt modelId="{61D79D69-B05C-4EF2-ABC6-C17CDC82048F}" type="sibTrans" cxnId="{780C816F-E56A-4869-A04E-5129F74F8759}">
      <dgm:prSet/>
      <dgm:spPr/>
      <dgm:t>
        <a:bodyPr/>
        <a:lstStyle/>
        <a:p>
          <a:endParaRPr lang="es-CL"/>
        </a:p>
      </dgm:t>
    </dgm:pt>
    <dgm:pt modelId="{67B287F5-40E5-405F-AB7C-5AC59F6F4784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BUTTERMILK</a:t>
          </a:r>
        </a:p>
      </dgm:t>
    </dgm:pt>
    <dgm:pt modelId="{EE5E5B52-9E48-43FD-913C-677FD03B30E8}" type="parTrans" cxnId="{C75D5C5F-6A31-4F82-8639-D85F784D91B4}">
      <dgm:prSet/>
      <dgm:spPr/>
      <dgm:t>
        <a:bodyPr/>
        <a:lstStyle/>
        <a:p>
          <a:endParaRPr lang="es-CL"/>
        </a:p>
      </dgm:t>
    </dgm:pt>
    <dgm:pt modelId="{40B5D995-6835-4FDD-B9A4-94622ACFD36B}" type="sibTrans" cxnId="{C75D5C5F-6A31-4F82-8639-D85F784D91B4}">
      <dgm:prSet/>
      <dgm:spPr/>
      <dgm:t>
        <a:bodyPr/>
        <a:lstStyle/>
        <a:p>
          <a:endParaRPr lang="es-CL"/>
        </a:p>
      </dgm:t>
    </dgm:pt>
    <dgm:pt modelId="{D1142E25-0DD0-4677-B2BC-F5C841D4BF03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MANTEQUILLA</a:t>
          </a:r>
        </a:p>
      </dgm:t>
    </dgm:pt>
    <dgm:pt modelId="{A4671B76-8CF2-487D-A673-509E02B66951}" type="parTrans" cxnId="{647D5128-6C3C-488B-A0F0-AC06C13EBE2B}">
      <dgm:prSet/>
      <dgm:spPr/>
      <dgm:t>
        <a:bodyPr/>
        <a:lstStyle/>
        <a:p>
          <a:endParaRPr lang="es-CL"/>
        </a:p>
      </dgm:t>
    </dgm:pt>
    <dgm:pt modelId="{34836EF7-060A-492C-A929-556AE03DF346}" type="sibTrans" cxnId="{647D5128-6C3C-488B-A0F0-AC06C13EBE2B}">
      <dgm:prSet/>
      <dgm:spPr/>
      <dgm:t>
        <a:bodyPr/>
        <a:lstStyle/>
        <a:p>
          <a:endParaRPr lang="es-CL"/>
        </a:p>
      </dgm:t>
    </dgm:pt>
    <dgm:pt modelId="{F6368D05-D237-4FEF-A11C-2F8809C86DC8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AMAPOLA</a:t>
          </a:r>
        </a:p>
      </dgm:t>
    </dgm:pt>
    <dgm:pt modelId="{E250406E-97FB-4AF8-84FA-3EB61D088669}" type="parTrans" cxnId="{55978CB3-E570-452E-91BF-97439EF66DE6}">
      <dgm:prSet/>
      <dgm:spPr/>
      <dgm:t>
        <a:bodyPr/>
        <a:lstStyle/>
        <a:p>
          <a:endParaRPr lang="es-CL"/>
        </a:p>
      </dgm:t>
    </dgm:pt>
    <dgm:pt modelId="{FED8AD14-C3FA-40B2-A27F-1697587832CA}" type="sibTrans" cxnId="{55978CB3-E570-452E-91BF-97439EF66DE6}">
      <dgm:prSet/>
      <dgm:spPr/>
      <dgm:t>
        <a:bodyPr/>
        <a:lstStyle/>
        <a:p>
          <a:endParaRPr lang="es-CL"/>
        </a:p>
      </dgm:t>
    </dgm:pt>
    <dgm:pt modelId="{FACE4E8D-A5DE-4020-8889-4DEB5EA81B77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CL" sz="1600" dirty="0">
              <a:solidFill>
                <a:schemeClr val="tx1"/>
              </a:solidFill>
            </a:rPr>
            <a:t>ALMENDRA</a:t>
          </a:r>
        </a:p>
      </dgm:t>
    </dgm:pt>
    <dgm:pt modelId="{3F89A47B-AB7B-42A4-B6BB-53F71B7A6B54}" type="parTrans" cxnId="{26F11C8B-6632-415C-AA3E-27CF16ABB425}">
      <dgm:prSet/>
      <dgm:spPr/>
      <dgm:t>
        <a:bodyPr/>
        <a:lstStyle/>
        <a:p>
          <a:endParaRPr lang="es-CL"/>
        </a:p>
      </dgm:t>
    </dgm:pt>
    <dgm:pt modelId="{26085D00-81F0-4F68-B56B-68E11F9C357E}" type="sibTrans" cxnId="{26F11C8B-6632-415C-AA3E-27CF16ABB425}">
      <dgm:prSet/>
      <dgm:spPr/>
      <dgm:t>
        <a:bodyPr/>
        <a:lstStyle/>
        <a:p>
          <a:endParaRPr lang="es-CL"/>
        </a:p>
      </dgm:t>
    </dgm:pt>
    <dgm:pt modelId="{8003FEC0-DA33-4883-B5BA-C8D9596B861A}" type="pres">
      <dgm:prSet presAssocID="{DC2C45E4-D75F-4862-B58B-02C30EC66021}" presName="Name0" presStyleCnt="0">
        <dgm:presLayoutVars>
          <dgm:dir/>
          <dgm:resizeHandles/>
        </dgm:presLayoutVars>
      </dgm:prSet>
      <dgm:spPr/>
    </dgm:pt>
    <dgm:pt modelId="{38B7DB8B-2E07-4F0E-9EDB-9A6569FE58F5}" type="pres">
      <dgm:prSet presAssocID="{ACCA704D-3F45-4721-A0E3-24EABAB2BB08}" presName="composite" presStyleCnt="0"/>
      <dgm:spPr/>
    </dgm:pt>
    <dgm:pt modelId="{D5BB7D1B-C127-40B4-B860-408B26B8C9C4}" type="pres">
      <dgm:prSet presAssocID="{ACCA704D-3F45-4721-A0E3-24EABAB2BB08}" presName="rect1" presStyleLbl="bgImgPlac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E52B2E52-2AE4-4272-895B-8D38959ED9F4}" type="pres">
      <dgm:prSet presAssocID="{ACCA704D-3F45-4721-A0E3-24EABAB2BB08}" presName="rect2" presStyleLbl="node1" presStyleIdx="0" presStyleCnt="7" custScaleX="168980">
        <dgm:presLayoutVars>
          <dgm:bulletEnabled val="1"/>
        </dgm:presLayoutVars>
      </dgm:prSet>
      <dgm:spPr/>
    </dgm:pt>
    <dgm:pt modelId="{90090D23-D904-452A-A5A8-EC80697A95AC}" type="pres">
      <dgm:prSet presAssocID="{AA2C21D8-E267-4CA3-8C1B-118E995E494D}" presName="sibTrans" presStyleCnt="0"/>
      <dgm:spPr/>
    </dgm:pt>
    <dgm:pt modelId="{3C77F07D-3F4D-4750-BE7D-63076B81D5EB}" type="pres">
      <dgm:prSet presAssocID="{FB192DE1-6DE1-400F-9ABA-5AF683BFCEEB}" presName="composite" presStyleCnt="0"/>
      <dgm:spPr/>
    </dgm:pt>
    <dgm:pt modelId="{7CD2B107-33F1-4D78-B7EA-8D963F5AD221}" type="pres">
      <dgm:prSet presAssocID="{FB192DE1-6DE1-400F-9ABA-5AF683BFCEEB}" presName="rect1" presStyleLbl="bgImgPlace1" presStyleIdx="1" presStyleCnt="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DA01E583-B4E9-49CA-B310-7BF1A679F49B}" type="pres">
      <dgm:prSet presAssocID="{FB192DE1-6DE1-400F-9ABA-5AF683BFCEEB}" presName="rect2" presStyleLbl="node1" presStyleIdx="1" presStyleCnt="7" custScaleX="141499" custLinFactNeighborX="0" custLinFactNeighborY="2526">
        <dgm:presLayoutVars>
          <dgm:bulletEnabled val="1"/>
        </dgm:presLayoutVars>
      </dgm:prSet>
      <dgm:spPr/>
    </dgm:pt>
    <dgm:pt modelId="{F10D2BAE-57FF-4C19-8629-FB0DC8523A24}" type="pres">
      <dgm:prSet presAssocID="{F9B38103-69F8-441E-9C38-1A6B38EF75FF}" presName="sibTrans" presStyleCnt="0"/>
      <dgm:spPr/>
    </dgm:pt>
    <dgm:pt modelId="{4BC41BE8-F636-400C-9142-14EF318C6D8C}" type="pres">
      <dgm:prSet presAssocID="{BC3615AA-E94E-4E87-A96B-A3A14063C722}" presName="composite" presStyleCnt="0"/>
      <dgm:spPr/>
    </dgm:pt>
    <dgm:pt modelId="{AFD35B5D-0D8A-4DD5-98E1-D23BCC9CA300}" type="pres">
      <dgm:prSet presAssocID="{BC3615AA-E94E-4E87-A96B-A3A14063C722}" presName="rect1" presStyleLbl="bgImgPlace1" presStyleIdx="2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</dgm:spPr>
    </dgm:pt>
    <dgm:pt modelId="{EADE97CF-4921-4BE7-B873-951B1A52887B}" type="pres">
      <dgm:prSet presAssocID="{BC3615AA-E94E-4E87-A96B-A3A14063C722}" presName="rect2" presStyleLbl="node1" presStyleIdx="2" presStyleCnt="7" custScaleX="137313" custLinFactNeighborX="-6316" custLinFactNeighborY="13895">
        <dgm:presLayoutVars>
          <dgm:bulletEnabled val="1"/>
        </dgm:presLayoutVars>
      </dgm:prSet>
      <dgm:spPr/>
    </dgm:pt>
    <dgm:pt modelId="{3756E4BD-F1C7-46F3-8194-F252D3DF6794}" type="pres">
      <dgm:prSet presAssocID="{61D79D69-B05C-4EF2-ABC6-C17CDC82048F}" presName="sibTrans" presStyleCnt="0"/>
      <dgm:spPr/>
    </dgm:pt>
    <dgm:pt modelId="{3DE9F0C3-E22D-4352-9575-A2CEE7D8DC9F}" type="pres">
      <dgm:prSet presAssocID="{D1142E25-0DD0-4677-B2BC-F5C841D4BF03}" presName="composite" presStyleCnt="0"/>
      <dgm:spPr/>
    </dgm:pt>
    <dgm:pt modelId="{70B5B360-B122-45BD-B6D9-1850B953698C}" type="pres">
      <dgm:prSet presAssocID="{D1142E25-0DD0-4677-B2BC-F5C841D4BF03}" presName="rect1" presStyleLbl="bgImgPlace1" presStyleIdx="3" presStyleCnt="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B5BE4D66-4B0A-4D3B-956E-58D9B780C63E}" type="pres">
      <dgm:prSet presAssocID="{D1142E25-0DD0-4677-B2BC-F5C841D4BF03}" presName="rect2" presStyleLbl="node1" presStyleIdx="3" presStyleCnt="7" custScaleX="189190" custLinFactNeighborX="-84631" custLinFactNeighborY="53052">
        <dgm:presLayoutVars>
          <dgm:bulletEnabled val="1"/>
        </dgm:presLayoutVars>
      </dgm:prSet>
      <dgm:spPr/>
    </dgm:pt>
    <dgm:pt modelId="{BACF561A-19B7-4152-B138-5A809D8DE78E}" type="pres">
      <dgm:prSet presAssocID="{34836EF7-060A-492C-A929-556AE03DF346}" presName="sibTrans" presStyleCnt="0"/>
      <dgm:spPr/>
    </dgm:pt>
    <dgm:pt modelId="{F3D371DB-8085-4A74-BA9B-D77BAAE66D9E}" type="pres">
      <dgm:prSet presAssocID="{F6368D05-D237-4FEF-A11C-2F8809C86DC8}" presName="composite" presStyleCnt="0"/>
      <dgm:spPr/>
    </dgm:pt>
    <dgm:pt modelId="{CD946974-74E0-40CF-8E92-2C9A1D8E5E99}" type="pres">
      <dgm:prSet presAssocID="{F6368D05-D237-4FEF-A11C-2F8809C86DC8}" presName="rect1" presStyleLbl="bgImgPlace1" presStyleIdx="4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CDECBFB1-53AF-4D94-9EE7-3BCCC6141023}" type="pres">
      <dgm:prSet presAssocID="{F6368D05-D237-4FEF-A11C-2F8809C86DC8}" presName="rect2" presStyleLbl="node1" presStyleIdx="4" presStyleCnt="7" custScaleX="145331">
        <dgm:presLayoutVars>
          <dgm:bulletEnabled val="1"/>
        </dgm:presLayoutVars>
      </dgm:prSet>
      <dgm:spPr/>
    </dgm:pt>
    <dgm:pt modelId="{DD5CEA1A-BE90-4874-8A74-E7C3AA4C1E7F}" type="pres">
      <dgm:prSet presAssocID="{FED8AD14-C3FA-40B2-A27F-1697587832CA}" presName="sibTrans" presStyleCnt="0"/>
      <dgm:spPr/>
    </dgm:pt>
    <dgm:pt modelId="{EB91C245-D542-47CE-ABEE-6765AF186882}" type="pres">
      <dgm:prSet presAssocID="{FACE4E8D-A5DE-4020-8889-4DEB5EA81B77}" presName="composite" presStyleCnt="0"/>
      <dgm:spPr/>
    </dgm:pt>
    <dgm:pt modelId="{A47A2E9E-5A12-4825-9B4C-35CDA78A369A}" type="pres">
      <dgm:prSet presAssocID="{FACE4E8D-A5DE-4020-8889-4DEB5EA81B77}" presName="rect1" presStyleLbl="bgImgPlace1" presStyleIdx="5" presStyleCnt="7" custLinFactNeighborX="1026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1F7E96FC-E073-42BC-92CB-82311625441B}" type="pres">
      <dgm:prSet presAssocID="{FACE4E8D-A5DE-4020-8889-4DEB5EA81B77}" presName="rect2" presStyleLbl="node1" presStyleIdx="5" presStyleCnt="7" custScaleX="157515">
        <dgm:presLayoutVars>
          <dgm:bulletEnabled val="1"/>
        </dgm:presLayoutVars>
      </dgm:prSet>
      <dgm:spPr/>
    </dgm:pt>
    <dgm:pt modelId="{F4E89916-210F-4F7C-AA6C-A51037D26B18}" type="pres">
      <dgm:prSet presAssocID="{26085D00-81F0-4F68-B56B-68E11F9C357E}" presName="sibTrans" presStyleCnt="0"/>
      <dgm:spPr/>
    </dgm:pt>
    <dgm:pt modelId="{21578804-37F0-4328-B9B1-D31212FBFA82}" type="pres">
      <dgm:prSet presAssocID="{67B287F5-40E5-405F-AB7C-5AC59F6F4784}" presName="composite" presStyleCnt="0"/>
      <dgm:spPr/>
    </dgm:pt>
    <dgm:pt modelId="{2B6397C4-41BE-4BF8-B631-0EDD31E35756}" type="pres">
      <dgm:prSet presAssocID="{67B287F5-40E5-405F-AB7C-5AC59F6F4784}" presName="rect1" presStyleLbl="bgImgPlace1" presStyleIdx="6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FC55F86D-365B-4015-8CB3-90351B495110}" type="pres">
      <dgm:prSet presAssocID="{67B287F5-40E5-405F-AB7C-5AC59F6F4784}" presName="rect2" presStyleLbl="node1" presStyleIdx="6" presStyleCnt="7" custScaleX="146841">
        <dgm:presLayoutVars>
          <dgm:bulletEnabled val="1"/>
        </dgm:presLayoutVars>
      </dgm:prSet>
      <dgm:spPr/>
    </dgm:pt>
  </dgm:ptLst>
  <dgm:cxnLst>
    <dgm:cxn modelId="{699BF71D-D033-49FE-8E1B-506A52F8864F}" type="presOf" srcId="{FB192DE1-6DE1-400F-9ABA-5AF683BFCEEB}" destId="{DA01E583-B4E9-49CA-B310-7BF1A679F49B}" srcOrd="0" destOrd="0" presId="urn:microsoft.com/office/officeart/2008/layout/BendingPictureBlocks"/>
    <dgm:cxn modelId="{2B001927-8571-4715-86C7-4EBE743EB060}" type="presOf" srcId="{D1142E25-0DD0-4677-B2BC-F5C841D4BF03}" destId="{B5BE4D66-4B0A-4D3B-956E-58D9B780C63E}" srcOrd="0" destOrd="0" presId="urn:microsoft.com/office/officeart/2008/layout/BendingPictureBlocks"/>
    <dgm:cxn modelId="{647D5128-6C3C-488B-A0F0-AC06C13EBE2B}" srcId="{DC2C45E4-D75F-4862-B58B-02C30EC66021}" destId="{D1142E25-0DD0-4677-B2BC-F5C841D4BF03}" srcOrd="3" destOrd="0" parTransId="{A4671B76-8CF2-487D-A673-509E02B66951}" sibTransId="{34836EF7-060A-492C-A929-556AE03DF346}"/>
    <dgm:cxn modelId="{C75D5C5F-6A31-4F82-8639-D85F784D91B4}" srcId="{DC2C45E4-D75F-4862-B58B-02C30EC66021}" destId="{67B287F5-40E5-405F-AB7C-5AC59F6F4784}" srcOrd="6" destOrd="0" parTransId="{EE5E5B52-9E48-43FD-913C-677FD03B30E8}" sibTransId="{40B5D995-6835-4FDD-B9A4-94622ACFD36B}"/>
    <dgm:cxn modelId="{67BE106C-BA95-4042-8516-25AC3F7C9F2F}" srcId="{DC2C45E4-D75F-4862-B58B-02C30EC66021}" destId="{FB192DE1-6DE1-400F-9ABA-5AF683BFCEEB}" srcOrd="1" destOrd="0" parTransId="{51232BCF-42DD-4199-ADC3-B24E3D289672}" sibTransId="{F9B38103-69F8-441E-9C38-1A6B38EF75FF}"/>
    <dgm:cxn modelId="{780C816F-E56A-4869-A04E-5129F74F8759}" srcId="{DC2C45E4-D75F-4862-B58B-02C30EC66021}" destId="{BC3615AA-E94E-4E87-A96B-A3A14063C722}" srcOrd="2" destOrd="0" parTransId="{0FD693F4-688D-454D-95C9-66ED9CA84CED}" sibTransId="{61D79D69-B05C-4EF2-ABC6-C17CDC82048F}"/>
    <dgm:cxn modelId="{81FA5875-684D-4933-AA52-10A51EBC3DCC}" type="presOf" srcId="{DC2C45E4-D75F-4862-B58B-02C30EC66021}" destId="{8003FEC0-DA33-4883-B5BA-C8D9596B861A}" srcOrd="0" destOrd="0" presId="urn:microsoft.com/office/officeart/2008/layout/BendingPictureBlocks"/>
    <dgm:cxn modelId="{26F11C8B-6632-415C-AA3E-27CF16ABB425}" srcId="{DC2C45E4-D75F-4862-B58B-02C30EC66021}" destId="{FACE4E8D-A5DE-4020-8889-4DEB5EA81B77}" srcOrd="5" destOrd="0" parTransId="{3F89A47B-AB7B-42A4-B6BB-53F71B7A6B54}" sibTransId="{26085D00-81F0-4F68-B56B-68E11F9C357E}"/>
    <dgm:cxn modelId="{952B66A8-EBD0-4776-9D6E-CE40DA2883DD}" type="presOf" srcId="{BC3615AA-E94E-4E87-A96B-A3A14063C722}" destId="{EADE97CF-4921-4BE7-B873-951B1A52887B}" srcOrd="0" destOrd="0" presId="urn:microsoft.com/office/officeart/2008/layout/BendingPictureBlocks"/>
    <dgm:cxn modelId="{ADC448B2-E755-49E9-8917-CE320F5D1AF5}" type="presOf" srcId="{67B287F5-40E5-405F-AB7C-5AC59F6F4784}" destId="{FC55F86D-365B-4015-8CB3-90351B495110}" srcOrd="0" destOrd="0" presId="urn:microsoft.com/office/officeart/2008/layout/BendingPictureBlocks"/>
    <dgm:cxn modelId="{55978CB3-E570-452E-91BF-97439EF66DE6}" srcId="{DC2C45E4-D75F-4862-B58B-02C30EC66021}" destId="{F6368D05-D237-4FEF-A11C-2F8809C86DC8}" srcOrd="4" destOrd="0" parTransId="{E250406E-97FB-4AF8-84FA-3EB61D088669}" sibTransId="{FED8AD14-C3FA-40B2-A27F-1697587832CA}"/>
    <dgm:cxn modelId="{85E2DACE-73D5-4F23-8D61-76C4BBFE4295}" srcId="{DC2C45E4-D75F-4862-B58B-02C30EC66021}" destId="{ACCA704D-3F45-4721-A0E3-24EABAB2BB08}" srcOrd="0" destOrd="0" parTransId="{1065C33F-ED65-4B9D-B2F7-E3B1F26C29A5}" sibTransId="{AA2C21D8-E267-4CA3-8C1B-118E995E494D}"/>
    <dgm:cxn modelId="{E67225D4-FF06-489E-ABAD-2510E48D4FD9}" type="presOf" srcId="{F6368D05-D237-4FEF-A11C-2F8809C86DC8}" destId="{CDECBFB1-53AF-4D94-9EE7-3BCCC6141023}" srcOrd="0" destOrd="0" presId="urn:microsoft.com/office/officeart/2008/layout/BendingPictureBlocks"/>
    <dgm:cxn modelId="{E37CE9E0-9A56-455D-B3E1-2EBA9D18A8B8}" type="presOf" srcId="{FACE4E8D-A5DE-4020-8889-4DEB5EA81B77}" destId="{1F7E96FC-E073-42BC-92CB-82311625441B}" srcOrd="0" destOrd="0" presId="urn:microsoft.com/office/officeart/2008/layout/BendingPictureBlocks"/>
    <dgm:cxn modelId="{AB8D8AF3-D615-4187-8384-83FDC9ECCD51}" type="presOf" srcId="{ACCA704D-3F45-4721-A0E3-24EABAB2BB08}" destId="{E52B2E52-2AE4-4272-895B-8D38959ED9F4}" srcOrd="0" destOrd="0" presId="urn:microsoft.com/office/officeart/2008/layout/BendingPictureBlocks"/>
    <dgm:cxn modelId="{6E7D00E7-D3A2-42AD-9397-BD6A8190996E}" type="presParOf" srcId="{8003FEC0-DA33-4883-B5BA-C8D9596B861A}" destId="{38B7DB8B-2E07-4F0E-9EDB-9A6569FE58F5}" srcOrd="0" destOrd="0" presId="urn:microsoft.com/office/officeart/2008/layout/BendingPictureBlocks"/>
    <dgm:cxn modelId="{DF3D6718-646B-40F2-977B-5AC8031341B4}" type="presParOf" srcId="{38B7DB8B-2E07-4F0E-9EDB-9A6569FE58F5}" destId="{D5BB7D1B-C127-40B4-B860-408B26B8C9C4}" srcOrd="0" destOrd="0" presId="urn:microsoft.com/office/officeart/2008/layout/BendingPictureBlocks"/>
    <dgm:cxn modelId="{B3C014D0-D7C3-46E2-B846-7DF11DD635D4}" type="presParOf" srcId="{38B7DB8B-2E07-4F0E-9EDB-9A6569FE58F5}" destId="{E52B2E52-2AE4-4272-895B-8D38959ED9F4}" srcOrd="1" destOrd="0" presId="urn:microsoft.com/office/officeart/2008/layout/BendingPictureBlocks"/>
    <dgm:cxn modelId="{782E2974-5063-437A-90E9-922B91FDE8E4}" type="presParOf" srcId="{8003FEC0-DA33-4883-B5BA-C8D9596B861A}" destId="{90090D23-D904-452A-A5A8-EC80697A95AC}" srcOrd="1" destOrd="0" presId="urn:microsoft.com/office/officeart/2008/layout/BendingPictureBlocks"/>
    <dgm:cxn modelId="{118721B5-2CF1-4879-856C-E8873061624C}" type="presParOf" srcId="{8003FEC0-DA33-4883-B5BA-C8D9596B861A}" destId="{3C77F07D-3F4D-4750-BE7D-63076B81D5EB}" srcOrd="2" destOrd="0" presId="urn:microsoft.com/office/officeart/2008/layout/BendingPictureBlocks"/>
    <dgm:cxn modelId="{872E0102-88FE-408C-AB29-7FE73BE466F9}" type="presParOf" srcId="{3C77F07D-3F4D-4750-BE7D-63076B81D5EB}" destId="{7CD2B107-33F1-4D78-B7EA-8D963F5AD221}" srcOrd="0" destOrd="0" presId="urn:microsoft.com/office/officeart/2008/layout/BendingPictureBlocks"/>
    <dgm:cxn modelId="{C641BCDF-5751-498C-939F-4B88B06E03C5}" type="presParOf" srcId="{3C77F07D-3F4D-4750-BE7D-63076B81D5EB}" destId="{DA01E583-B4E9-49CA-B310-7BF1A679F49B}" srcOrd="1" destOrd="0" presId="urn:microsoft.com/office/officeart/2008/layout/BendingPictureBlocks"/>
    <dgm:cxn modelId="{8397EFEF-AB7F-4C04-9008-DD9428DA14B0}" type="presParOf" srcId="{8003FEC0-DA33-4883-B5BA-C8D9596B861A}" destId="{F10D2BAE-57FF-4C19-8629-FB0DC8523A24}" srcOrd="3" destOrd="0" presId="urn:microsoft.com/office/officeart/2008/layout/BendingPictureBlocks"/>
    <dgm:cxn modelId="{E6A4055B-468D-4D42-9BE8-E288C785AE65}" type="presParOf" srcId="{8003FEC0-DA33-4883-B5BA-C8D9596B861A}" destId="{4BC41BE8-F636-400C-9142-14EF318C6D8C}" srcOrd="4" destOrd="0" presId="urn:microsoft.com/office/officeart/2008/layout/BendingPictureBlocks"/>
    <dgm:cxn modelId="{98A5651C-F76E-4193-8BB9-172696F4E12B}" type="presParOf" srcId="{4BC41BE8-F636-400C-9142-14EF318C6D8C}" destId="{AFD35B5D-0D8A-4DD5-98E1-D23BCC9CA300}" srcOrd="0" destOrd="0" presId="urn:microsoft.com/office/officeart/2008/layout/BendingPictureBlocks"/>
    <dgm:cxn modelId="{26F57B25-99A7-4E23-8EDE-719D838E2DE0}" type="presParOf" srcId="{4BC41BE8-F636-400C-9142-14EF318C6D8C}" destId="{EADE97CF-4921-4BE7-B873-951B1A52887B}" srcOrd="1" destOrd="0" presId="urn:microsoft.com/office/officeart/2008/layout/BendingPictureBlocks"/>
    <dgm:cxn modelId="{31AF071F-64B6-4CC2-85C2-A81B4BB1B1D7}" type="presParOf" srcId="{8003FEC0-DA33-4883-B5BA-C8D9596B861A}" destId="{3756E4BD-F1C7-46F3-8194-F252D3DF6794}" srcOrd="5" destOrd="0" presId="urn:microsoft.com/office/officeart/2008/layout/BendingPictureBlocks"/>
    <dgm:cxn modelId="{24AD8C29-3346-4DBB-AE66-423F83FFF8F1}" type="presParOf" srcId="{8003FEC0-DA33-4883-B5BA-C8D9596B861A}" destId="{3DE9F0C3-E22D-4352-9575-A2CEE7D8DC9F}" srcOrd="6" destOrd="0" presId="urn:microsoft.com/office/officeart/2008/layout/BendingPictureBlocks"/>
    <dgm:cxn modelId="{6037A810-8974-41A7-A56D-5AB35FB37506}" type="presParOf" srcId="{3DE9F0C3-E22D-4352-9575-A2CEE7D8DC9F}" destId="{70B5B360-B122-45BD-B6D9-1850B953698C}" srcOrd="0" destOrd="0" presId="urn:microsoft.com/office/officeart/2008/layout/BendingPictureBlocks"/>
    <dgm:cxn modelId="{4650A6D7-C13A-4F4C-91F1-0443AC4AFCEE}" type="presParOf" srcId="{3DE9F0C3-E22D-4352-9575-A2CEE7D8DC9F}" destId="{B5BE4D66-4B0A-4D3B-956E-58D9B780C63E}" srcOrd="1" destOrd="0" presId="urn:microsoft.com/office/officeart/2008/layout/BendingPictureBlocks"/>
    <dgm:cxn modelId="{B0365389-DF2F-44CF-A025-AC89B939D345}" type="presParOf" srcId="{8003FEC0-DA33-4883-B5BA-C8D9596B861A}" destId="{BACF561A-19B7-4152-B138-5A809D8DE78E}" srcOrd="7" destOrd="0" presId="urn:microsoft.com/office/officeart/2008/layout/BendingPictureBlocks"/>
    <dgm:cxn modelId="{8ECD3A85-FD74-4562-A8DA-714A4096430C}" type="presParOf" srcId="{8003FEC0-DA33-4883-B5BA-C8D9596B861A}" destId="{F3D371DB-8085-4A74-BA9B-D77BAAE66D9E}" srcOrd="8" destOrd="0" presId="urn:microsoft.com/office/officeart/2008/layout/BendingPictureBlocks"/>
    <dgm:cxn modelId="{E963131E-8388-4DE1-B976-FA9F48D53398}" type="presParOf" srcId="{F3D371DB-8085-4A74-BA9B-D77BAAE66D9E}" destId="{CD946974-74E0-40CF-8E92-2C9A1D8E5E99}" srcOrd="0" destOrd="0" presId="urn:microsoft.com/office/officeart/2008/layout/BendingPictureBlocks"/>
    <dgm:cxn modelId="{54AB5953-24C1-47B0-9BD6-FB1581FF9C02}" type="presParOf" srcId="{F3D371DB-8085-4A74-BA9B-D77BAAE66D9E}" destId="{CDECBFB1-53AF-4D94-9EE7-3BCCC6141023}" srcOrd="1" destOrd="0" presId="urn:microsoft.com/office/officeart/2008/layout/BendingPictureBlocks"/>
    <dgm:cxn modelId="{F9146321-383B-41D6-A53E-6EC972A230F6}" type="presParOf" srcId="{8003FEC0-DA33-4883-B5BA-C8D9596B861A}" destId="{DD5CEA1A-BE90-4874-8A74-E7C3AA4C1E7F}" srcOrd="9" destOrd="0" presId="urn:microsoft.com/office/officeart/2008/layout/BendingPictureBlocks"/>
    <dgm:cxn modelId="{CA5D373F-612E-4800-9D3E-63CD5B017A62}" type="presParOf" srcId="{8003FEC0-DA33-4883-B5BA-C8D9596B861A}" destId="{EB91C245-D542-47CE-ABEE-6765AF186882}" srcOrd="10" destOrd="0" presId="urn:microsoft.com/office/officeart/2008/layout/BendingPictureBlocks"/>
    <dgm:cxn modelId="{D605E32B-B2B7-4A18-85B4-4983176A1BF7}" type="presParOf" srcId="{EB91C245-D542-47CE-ABEE-6765AF186882}" destId="{A47A2E9E-5A12-4825-9B4C-35CDA78A369A}" srcOrd="0" destOrd="0" presId="urn:microsoft.com/office/officeart/2008/layout/BendingPictureBlocks"/>
    <dgm:cxn modelId="{E4CD6440-4D5B-4538-A860-6D5EFC2F201E}" type="presParOf" srcId="{EB91C245-D542-47CE-ABEE-6765AF186882}" destId="{1F7E96FC-E073-42BC-92CB-82311625441B}" srcOrd="1" destOrd="0" presId="urn:microsoft.com/office/officeart/2008/layout/BendingPictureBlocks"/>
    <dgm:cxn modelId="{577DD130-476E-41D5-9694-3793EEDDBB33}" type="presParOf" srcId="{8003FEC0-DA33-4883-B5BA-C8D9596B861A}" destId="{F4E89916-210F-4F7C-AA6C-A51037D26B18}" srcOrd="11" destOrd="0" presId="urn:microsoft.com/office/officeart/2008/layout/BendingPictureBlocks"/>
    <dgm:cxn modelId="{3F4C3C67-F202-4CAE-ADFC-37727FC86EB0}" type="presParOf" srcId="{8003FEC0-DA33-4883-B5BA-C8D9596B861A}" destId="{21578804-37F0-4328-B9B1-D31212FBFA82}" srcOrd="12" destOrd="0" presId="urn:microsoft.com/office/officeart/2008/layout/BendingPictureBlocks"/>
    <dgm:cxn modelId="{F4DF3EED-6562-4BBC-AF8A-AB9717D27593}" type="presParOf" srcId="{21578804-37F0-4328-B9B1-D31212FBFA82}" destId="{2B6397C4-41BE-4BF8-B631-0EDD31E35756}" srcOrd="0" destOrd="0" presId="urn:microsoft.com/office/officeart/2008/layout/BendingPictureBlocks"/>
    <dgm:cxn modelId="{4060665C-7A20-4CFD-902A-AFFA1B9ECF21}" type="presParOf" srcId="{21578804-37F0-4328-B9B1-D31212FBFA82}" destId="{FC55F86D-365B-4015-8CB3-90351B495110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81BD2-5A59-4699-BD09-E90DC59DD3A6}">
      <dsp:nvSpPr>
        <dsp:cNvPr id="0" name=""/>
        <dsp:cNvSpPr/>
      </dsp:nvSpPr>
      <dsp:spPr>
        <a:xfrm>
          <a:off x="5631124" y="2370175"/>
          <a:ext cx="293723" cy="2661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1240"/>
              </a:lnTo>
              <a:lnTo>
                <a:pt x="293723" y="266124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F17C6-C5BB-4A20-BDD3-E7CC282B74B1}">
      <dsp:nvSpPr>
        <dsp:cNvPr id="0" name=""/>
        <dsp:cNvSpPr/>
      </dsp:nvSpPr>
      <dsp:spPr>
        <a:xfrm>
          <a:off x="5631124" y="2370175"/>
          <a:ext cx="293723" cy="979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659"/>
              </a:lnTo>
              <a:lnTo>
                <a:pt x="293723" y="97965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366B8-5741-4A20-B532-17BC13C50249}">
      <dsp:nvSpPr>
        <dsp:cNvPr id="0" name=""/>
        <dsp:cNvSpPr/>
      </dsp:nvSpPr>
      <dsp:spPr>
        <a:xfrm>
          <a:off x="4045019" y="979885"/>
          <a:ext cx="2369367" cy="411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606"/>
              </a:lnTo>
              <a:lnTo>
                <a:pt x="2369367" y="205606"/>
              </a:lnTo>
              <a:lnTo>
                <a:pt x="2369367" y="4112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AD601-7FB9-4677-B057-DED156B418DA}">
      <dsp:nvSpPr>
        <dsp:cNvPr id="0" name=""/>
        <dsp:cNvSpPr/>
      </dsp:nvSpPr>
      <dsp:spPr>
        <a:xfrm>
          <a:off x="3999299" y="979885"/>
          <a:ext cx="91440" cy="4112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2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53D80-47BF-4216-A489-505D3D7586A3}">
      <dsp:nvSpPr>
        <dsp:cNvPr id="0" name=""/>
        <dsp:cNvSpPr/>
      </dsp:nvSpPr>
      <dsp:spPr>
        <a:xfrm>
          <a:off x="892390" y="2370175"/>
          <a:ext cx="293723" cy="2345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414"/>
              </a:lnTo>
              <a:lnTo>
                <a:pt x="293723" y="234541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1F951-3638-4DD4-8E0E-A6B9D9DE6742}">
      <dsp:nvSpPr>
        <dsp:cNvPr id="0" name=""/>
        <dsp:cNvSpPr/>
      </dsp:nvSpPr>
      <dsp:spPr>
        <a:xfrm>
          <a:off x="892390" y="2370175"/>
          <a:ext cx="293723" cy="900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751"/>
              </a:lnTo>
              <a:lnTo>
                <a:pt x="293723" y="90075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4322E-F68C-4C41-BEAB-D7711F5B38DA}">
      <dsp:nvSpPr>
        <dsp:cNvPr id="0" name=""/>
        <dsp:cNvSpPr/>
      </dsp:nvSpPr>
      <dsp:spPr>
        <a:xfrm>
          <a:off x="1675652" y="979885"/>
          <a:ext cx="2369367" cy="411212"/>
        </a:xfrm>
        <a:custGeom>
          <a:avLst/>
          <a:gdLst/>
          <a:ahLst/>
          <a:cxnLst/>
          <a:rect l="0" t="0" r="0" b="0"/>
          <a:pathLst>
            <a:path>
              <a:moveTo>
                <a:pt x="2369367" y="0"/>
              </a:moveTo>
              <a:lnTo>
                <a:pt x="2369367" y="205606"/>
              </a:lnTo>
              <a:lnTo>
                <a:pt x="0" y="205606"/>
              </a:lnTo>
              <a:lnTo>
                <a:pt x="0" y="4112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62397-96B3-4E88-A81A-39B7A400BC04}">
      <dsp:nvSpPr>
        <dsp:cNvPr id="0" name=""/>
        <dsp:cNvSpPr/>
      </dsp:nvSpPr>
      <dsp:spPr>
        <a:xfrm>
          <a:off x="3065941" y="807"/>
          <a:ext cx="1958154" cy="979077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Bizcocho</a:t>
          </a:r>
        </a:p>
      </dsp:txBody>
      <dsp:txXfrm>
        <a:off x="3065941" y="807"/>
        <a:ext cx="1958154" cy="979077"/>
      </dsp:txXfrm>
    </dsp:sp>
    <dsp:sp modelId="{45907D4C-975B-4702-A4F1-9D034ACB789E}">
      <dsp:nvSpPr>
        <dsp:cNvPr id="0" name=""/>
        <dsp:cNvSpPr/>
      </dsp:nvSpPr>
      <dsp:spPr>
        <a:xfrm>
          <a:off x="696574" y="1391097"/>
          <a:ext cx="1958154" cy="979077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Con materia grasa</a:t>
          </a:r>
        </a:p>
      </dsp:txBody>
      <dsp:txXfrm>
        <a:off x="696574" y="1391097"/>
        <a:ext cx="1958154" cy="979077"/>
      </dsp:txXfrm>
    </dsp:sp>
    <dsp:sp modelId="{6E4E5181-6BC8-46CD-A052-28F54D71E026}">
      <dsp:nvSpPr>
        <dsp:cNvPr id="0" name=""/>
        <dsp:cNvSpPr/>
      </dsp:nvSpPr>
      <dsp:spPr>
        <a:xfrm>
          <a:off x="1186113" y="2781387"/>
          <a:ext cx="2963549" cy="979077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Directo cremar materia grasa + azúcar incorporar huevos agregar harina cocción</a:t>
          </a:r>
        </a:p>
      </dsp:txBody>
      <dsp:txXfrm>
        <a:off x="1186113" y="2781387"/>
        <a:ext cx="2963549" cy="979077"/>
      </dsp:txXfrm>
    </dsp:sp>
    <dsp:sp modelId="{D42AADAE-41FA-42F9-8DFF-804B2762D932}">
      <dsp:nvSpPr>
        <dsp:cNvPr id="0" name=""/>
        <dsp:cNvSpPr/>
      </dsp:nvSpPr>
      <dsp:spPr>
        <a:xfrm>
          <a:off x="1186113" y="4171677"/>
          <a:ext cx="3900781" cy="1087823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Indirecto cremar materia grasa + ½ azúcar incorporar yemas agregar harina incorporar claras batidas a nieve cocción</a:t>
          </a:r>
        </a:p>
      </dsp:txBody>
      <dsp:txXfrm>
        <a:off x="1186113" y="4171677"/>
        <a:ext cx="3900781" cy="1087823"/>
      </dsp:txXfrm>
    </dsp:sp>
    <dsp:sp modelId="{DD67033E-09C5-4C8E-9A77-D92F574061A8}">
      <dsp:nvSpPr>
        <dsp:cNvPr id="0" name=""/>
        <dsp:cNvSpPr/>
      </dsp:nvSpPr>
      <dsp:spPr>
        <a:xfrm>
          <a:off x="3065941" y="1391097"/>
          <a:ext cx="1958154" cy="979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6400" kern="1200"/>
        </a:p>
      </dsp:txBody>
      <dsp:txXfrm>
        <a:off x="3065941" y="1391097"/>
        <a:ext cx="1958154" cy="979077"/>
      </dsp:txXfrm>
    </dsp:sp>
    <dsp:sp modelId="{9643A1EF-244A-4110-A993-5EB42C5C9EB4}">
      <dsp:nvSpPr>
        <dsp:cNvPr id="0" name=""/>
        <dsp:cNvSpPr/>
      </dsp:nvSpPr>
      <dsp:spPr>
        <a:xfrm>
          <a:off x="5435309" y="1391097"/>
          <a:ext cx="1958154" cy="979077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Sin materia grasa</a:t>
          </a:r>
        </a:p>
      </dsp:txBody>
      <dsp:txXfrm>
        <a:off x="5435309" y="1391097"/>
        <a:ext cx="1958154" cy="979077"/>
      </dsp:txXfrm>
    </dsp:sp>
    <dsp:sp modelId="{07393772-AC4B-4BEB-959B-4932A987C875}">
      <dsp:nvSpPr>
        <dsp:cNvPr id="0" name=""/>
        <dsp:cNvSpPr/>
      </dsp:nvSpPr>
      <dsp:spPr>
        <a:xfrm>
          <a:off x="5924848" y="2781387"/>
          <a:ext cx="2233530" cy="1136894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Directo </a:t>
          </a:r>
          <a:r>
            <a:rPr lang="es-ES" sz="1600" kern="1200" dirty="0">
              <a:solidFill>
                <a:schemeClr val="tx1"/>
              </a:solidFill>
            </a:rPr>
            <a:t>Directo batir huevos + azúcar/baño maría incorporar harina cocción</a:t>
          </a:r>
          <a:endParaRPr lang="es-CL" sz="1600" kern="1200" dirty="0">
            <a:solidFill>
              <a:schemeClr val="tx1"/>
            </a:solidFill>
          </a:endParaRPr>
        </a:p>
      </dsp:txBody>
      <dsp:txXfrm>
        <a:off x="5924848" y="2781387"/>
        <a:ext cx="2233530" cy="1136894"/>
      </dsp:txXfrm>
    </dsp:sp>
    <dsp:sp modelId="{42040D6A-C61F-4225-8E64-9952873C3098}">
      <dsp:nvSpPr>
        <dsp:cNvPr id="0" name=""/>
        <dsp:cNvSpPr/>
      </dsp:nvSpPr>
      <dsp:spPr>
        <a:xfrm>
          <a:off x="5924848" y="4329494"/>
          <a:ext cx="2610925" cy="1403840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Indirecto batir yemas + ½ azúcar a </a:t>
          </a:r>
          <a:r>
            <a:rPr lang="es-CL" sz="1600" kern="1200" dirty="0" err="1">
              <a:solidFill>
                <a:schemeClr val="tx1"/>
              </a:solidFill>
            </a:rPr>
            <a:t>rubans</a:t>
          </a:r>
          <a:r>
            <a:rPr lang="es-CL" sz="1600" kern="1200" dirty="0">
              <a:solidFill>
                <a:schemeClr val="tx1"/>
              </a:solidFill>
            </a:rPr>
            <a:t> batir claras + ½ azúcar a nieve unir batidos incorporar harina cocción</a:t>
          </a:r>
        </a:p>
      </dsp:txBody>
      <dsp:txXfrm>
        <a:off x="5924848" y="4329494"/>
        <a:ext cx="2610925" cy="1403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B7D1B-C127-40B4-B860-408B26B8C9C4}">
      <dsp:nvSpPr>
        <dsp:cNvPr id="0" name=""/>
        <dsp:cNvSpPr/>
      </dsp:nvSpPr>
      <dsp:spPr>
        <a:xfrm>
          <a:off x="2274248" y="319745"/>
          <a:ext cx="1935808" cy="16281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B2E52-2AE4-4272-895B-8D38959ED9F4}">
      <dsp:nvSpPr>
        <dsp:cNvPr id="0" name=""/>
        <dsp:cNvSpPr/>
      </dsp:nvSpPr>
      <dsp:spPr>
        <a:xfrm>
          <a:off x="1191242" y="1004192"/>
          <a:ext cx="1772834" cy="1049138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CACAO</a:t>
          </a:r>
        </a:p>
      </dsp:txBody>
      <dsp:txXfrm>
        <a:off x="1191242" y="1004192"/>
        <a:ext cx="1772834" cy="1049138"/>
      </dsp:txXfrm>
    </dsp:sp>
    <dsp:sp modelId="{7CD2B107-33F1-4D78-B7EA-8D963F5AD221}">
      <dsp:nvSpPr>
        <dsp:cNvPr id="0" name=""/>
        <dsp:cNvSpPr/>
      </dsp:nvSpPr>
      <dsp:spPr>
        <a:xfrm>
          <a:off x="5488924" y="319745"/>
          <a:ext cx="1935808" cy="162815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1E583-B4E9-49CA-B310-7BF1A679F49B}">
      <dsp:nvSpPr>
        <dsp:cNvPr id="0" name=""/>
        <dsp:cNvSpPr/>
      </dsp:nvSpPr>
      <dsp:spPr>
        <a:xfrm>
          <a:off x="4550075" y="1030693"/>
          <a:ext cx="1484520" cy="1049138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NUEZ</a:t>
          </a:r>
        </a:p>
      </dsp:txBody>
      <dsp:txXfrm>
        <a:off x="4550075" y="1030693"/>
        <a:ext cx="1484520" cy="1049138"/>
      </dsp:txXfrm>
    </dsp:sp>
    <dsp:sp modelId="{AFD35B5D-0D8A-4DD5-98E1-D23BCC9CA300}">
      <dsp:nvSpPr>
        <dsp:cNvPr id="0" name=""/>
        <dsp:cNvSpPr/>
      </dsp:nvSpPr>
      <dsp:spPr>
        <a:xfrm>
          <a:off x="8681641" y="319745"/>
          <a:ext cx="1935808" cy="16281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4000" b="-2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E97CF-4921-4BE7-B873-951B1A52887B}">
      <dsp:nvSpPr>
        <dsp:cNvPr id="0" name=""/>
        <dsp:cNvSpPr/>
      </dsp:nvSpPr>
      <dsp:spPr>
        <a:xfrm>
          <a:off x="7698487" y="1149969"/>
          <a:ext cx="1440604" cy="1049138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LECHE</a:t>
          </a:r>
        </a:p>
      </dsp:txBody>
      <dsp:txXfrm>
        <a:off x="7698487" y="1149969"/>
        <a:ext cx="1440604" cy="1049138"/>
      </dsp:txXfrm>
    </dsp:sp>
    <dsp:sp modelId="{70B5B360-B122-45BD-B6D9-1850B953698C}">
      <dsp:nvSpPr>
        <dsp:cNvPr id="0" name=""/>
        <dsp:cNvSpPr/>
      </dsp:nvSpPr>
      <dsp:spPr>
        <a:xfrm>
          <a:off x="2264218" y="2346590"/>
          <a:ext cx="1935808" cy="162815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E4D66-4B0A-4D3B-956E-58D9B780C63E}">
      <dsp:nvSpPr>
        <dsp:cNvPr id="0" name=""/>
        <dsp:cNvSpPr/>
      </dsp:nvSpPr>
      <dsp:spPr>
        <a:xfrm>
          <a:off x="187300" y="3587625"/>
          <a:ext cx="1984865" cy="1049138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MANTEQUILLA</a:t>
          </a:r>
        </a:p>
      </dsp:txBody>
      <dsp:txXfrm>
        <a:off x="187300" y="3587625"/>
        <a:ext cx="1984865" cy="1049138"/>
      </dsp:txXfrm>
    </dsp:sp>
    <dsp:sp modelId="{CD946974-74E0-40CF-8E92-2C9A1D8E5E99}">
      <dsp:nvSpPr>
        <dsp:cNvPr id="0" name=""/>
        <dsp:cNvSpPr/>
      </dsp:nvSpPr>
      <dsp:spPr>
        <a:xfrm>
          <a:off x="5498995" y="2346590"/>
          <a:ext cx="1935808" cy="16281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CBFB1-53AF-4D94-9EE7-3BCCC6141023}">
      <dsp:nvSpPr>
        <dsp:cNvPr id="0" name=""/>
        <dsp:cNvSpPr/>
      </dsp:nvSpPr>
      <dsp:spPr>
        <a:xfrm>
          <a:off x="4540045" y="3031036"/>
          <a:ext cx="1524723" cy="1049138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AMAPOLA</a:t>
          </a:r>
        </a:p>
      </dsp:txBody>
      <dsp:txXfrm>
        <a:off x="4540045" y="3031036"/>
        <a:ext cx="1524723" cy="1049138"/>
      </dsp:txXfrm>
    </dsp:sp>
    <dsp:sp modelId="{A47A2E9E-5A12-4825-9B4C-35CDA78A369A}">
      <dsp:nvSpPr>
        <dsp:cNvPr id="0" name=""/>
        <dsp:cNvSpPr/>
      </dsp:nvSpPr>
      <dsp:spPr>
        <a:xfrm>
          <a:off x="8996474" y="2346590"/>
          <a:ext cx="1935808" cy="162815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E96FC-E073-42BC-92CB-82311625441B}">
      <dsp:nvSpPr>
        <dsp:cNvPr id="0" name=""/>
        <dsp:cNvSpPr/>
      </dsp:nvSpPr>
      <dsp:spPr>
        <a:xfrm>
          <a:off x="7774823" y="3031036"/>
          <a:ext cx="1652551" cy="1049138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ALMENDRA</a:t>
          </a:r>
        </a:p>
      </dsp:txBody>
      <dsp:txXfrm>
        <a:off x="7774823" y="3031036"/>
        <a:ext cx="1652551" cy="1049138"/>
      </dsp:txXfrm>
    </dsp:sp>
    <dsp:sp modelId="{2B6397C4-41BE-4BF8-B631-0EDD31E35756}">
      <dsp:nvSpPr>
        <dsp:cNvPr id="0" name=""/>
        <dsp:cNvSpPr/>
      </dsp:nvSpPr>
      <dsp:spPr>
        <a:xfrm>
          <a:off x="5419877" y="4373435"/>
          <a:ext cx="1935808" cy="16281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5F86D-365B-4015-8CB3-90351B495110}">
      <dsp:nvSpPr>
        <dsp:cNvPr id="0" name=""/>
        <dsp:cNvSpPr/>
      </dsp:nvSpPr>
      <dsp:spPr>
        <a:xfrm>
          <a:off x="4453006" y="5057881"/>
          <a:ext cx="1540565" cy="1049138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 dirty="0">
              <a:solidFill>
                <a:schemeClr val="tx1"/>
              </a:solidFill>
            </a:rPr>
            <a:t>BUTTERMILK</a:t>
          </a:r>
        </a:p>
      </dsp:txBody>
      <dsp:txXfrm>
        <a:off x="4453006" y="5057881"/>
        <a:ext cx="1540565" cy="104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271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4351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902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9022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388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761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0009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348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4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684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3191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8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0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869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9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4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azgaetepina73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90588-B80F-4CA2-9890-B81E2351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0586" y="2663687"/>
            <a:ext cx="8915400" cy="3777622"/>
          </a:xfrm>
        </p:spPr>
        <p:txBody>
          <a:bodyPr>
            <a:normAutofit/>
          </a:bodyPr>
          <a:lstStyle/>
          <a:p>
            <a:r>
              <a:rPr lang="es-CL" b="1" dirty="0"/>
              <a:t>FECHA:</a:t>
            </a:r>
            <a:r>
              <a:rPr lang="es-CL" dirty="0"/>
              <a:t> semana del 17 al 21 de agosto</a:t>
            </a:r>
          </a:p>
          <a:p>
            <a:r>
              <a:rPr lang="es-CL" b="1" dirty="0"/>
              <a:t>DOCENTE:</a:t>
            </a:r>
            <a:r>
              <a:rPr lang="es-CL" dirty="0"/>
              <a:t> Paz Gaete P</a:t>
            </a:r>
          </a:p>
          <a:p>
            <a:r>
              <a:rPr lang="es-CL" b="1" dirty="0"/>
              <a:t>OA:</a:t>
            </a:r>
            <a:r>
              <a:rPr lang="es-CL" dirty="0"/>
              <a:t> Introducir variaciones en las recetas de productos de pastelería y repostería y/o la manera de servirlos, buscando mejorar sabores y texturas para adaptarlas al gusto de la demanda diversa.</a:t>
            </a:r>
          </a:p>
          <a:p>
            <a:r>
              <a:rPr lang="es-CL" b="1" dirty="0"/>
              <a:t>OBJETIVO DE LA CLASE</a:t>
            </a:r>
            <a:r>
              <a:rPr lang="es-CL" dirty="0"/>
              <a:t>: observar las innovaciones de la pastelería, y su aporte en la gastronomía.</a:t>
            </a:r>
          </a:p>
          <a:p>
            <a:r>
              <a:rPr lang="es-CL" b="1" dirty="0"/>
              <a:t>CONTENIDO</a:t>
            </a:r>
            <a:r>
              <a:rPr lang="es-CL" dirty="0"/>
              <a:t>: masa batida; enriquecida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0F39367-45D8-437A-8F3E-819D4CAFF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013" y="136563"/>
            <a:ext cx="8486029" cy="104546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1E7A73B0-E811-4D3E-ABE1-C930B9962CDB}"/>
              </a:ext>
            </a:extLst>
          </p:cNvPr>
          <p:cNvSpPr/>
          <p:nvPr/>
        </p:nvSpPr>
        <p:spPr>
          <a:xfrm>
            <a:off x="2006778" y="1661247"/>
            <a:ext cx="79415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INNOVACIÓN A LA PASTELERÍA Y REPOSTERÍA</a:t>
            </a:r>
          </a:p>
        </p:txBody>
      </p:sp>
    </p:spTree>
    <p:extLst>
      <p:ext uri="{BB962C8B-B14F-4D97-AF65-F5344CB8AC3E}">
        <p14:creationId xmlns:p14="http://schemas.microsoft.com/office/powerpoint/2010/main" val="136561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659FA-92EF-41AA-BB2C-F0422601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bizcochos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8DFD4C-7524-4FB9-B927-4932088A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B2D7EA6-F5A6-46BD-A297-E5E5EEE6590B}"/>
              </a:ext>
            </a:extLst>
          </p:cNvPr>
          <p:cNvSpPr/>
          <p:nvPr/>
        </p:nvSpPr>
        <p:spPr>
          <a:xfrm>
            <a:off x="834182" y="1989356"/>
            <a:ext cx="100999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ES" dirty="0"/>
              <a:t>A lo largo de la historia se puede observar como se mantienen las recetas básicas de bizcochos, y a la vez, como van evolucionando las recetas de bizcocho. Hay recetas que pasan de generación en generación y son todo un mito, y hay otras recetas extremadamente creativas y vanguardistas del bizcocho.</a:t>
            </a:r>
            <a:endParaRPr lang="es-ES" dirty="0">
              <a:latin typeface="Fira Sans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ES" dirty="0">
                <a:latin typeface="Fira Sans"/>
              </a:rPr>
              <a:t>Los </a:t>
            </a:r>
            <a:r>
              <a:rPr lang="es-ES" dirty="0">
                <a:latin typeface="inherit"/>
              </a:rPr>
              <a:t>ingredientes</a:t>
            </a:r>
            <a:r>
              <a:rPr lang="es-ES" dirty="0">
                <a:latin typeface="Fira Sans"/>
              </a:rPr>
              <a:t> de los </a:t>
            </a:r>
            <a:r>
              <a:rPr lang="es-ES" dirty="0">
                <a:latin typeface="inherit"/>
              </a:rPr>
              <a:t>bizcochos básicos</a:t>
            </a:r>
            <a:r>
              <a:rPr lang="es-ES" dirty="0">
                <a:latin typeface="Fira Sans"/>
              </a:rPr>
              <a:t> son la harina, los huevos, el azúcar y la ralladura de cítricos. Con el transcurso del tiempo, se han ido incorporando </a:t>
            </a:r>
            <a:r>
              <a:rPr lang="es-ES" dirty="0">
                <a:latin typeface="inherit"/>
              </a:rPr>
              <a:t>ingredientes</a:t>
            </a:r>
            <a:r>
              <a:rPr lang="es-ES" dirty="0">
                <a:latin typeface="Fira Sans"/>
              </a:rPr>
              <a:t> como el cacao, los frutos secos, jaleas, chocolate, esencias de diferentes sabores, mantequilla,  levadura, distintos tipos de harinas, frutas frescas, dulces, nata, aromas… y así podemos continuar mencionando infinidad de ingredientes, que se pueden utilizar para hacer un delicioso </a:t>
            </a:r>
            <a:r>
              <a:rPr lang="es-ES" dirty="0">
                <a:latin typeface="inherit"/>
              </a:rPr>
              <a:t>bizcocho</a:t>
            </a:r>
            <a:r>
              <a:rPr lang="es-ES" dirty="0">
                <a:latin typeface="Fira Sans"/>
              </a:rPr>
              <a:t>.</a:t>
            </a:r>
            <a:endParaRPr lang="es-ES" i="0" dirty="0">
              <a:effectLst/>
              <a:latin typeface="Fira Sans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449B423-64C3-4B04-8C2F-E1A43E8DBA8F}"/>
              </a:ext>
            </a:extLst>
          </p:cNvPr>
          <p:cNvSpPr/>
          <p:nvPr/>
        </p:nvSpPr>
        <p:spPr>
          <a:xfrm>
            <a:off x="2836164" y="51188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Directo batir huevos + azúcar/baño maría incorporar harina cocción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7C07498-E18E-41DB-9BB4-8C26C5FC4376}"/>
              </a:ext>
            </a:extLst>
          </p:cNvPr>
          <p:cNvSpPr/>
          <p:nvPr/>
        </p:nvSpPr>
        <p:spPr>
          <a:xfrm>
            <a:off x="2836164" y="59482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Directo batir huevos + azúcar/baño maría incorporar harina cocción</a:t>
            </a:r>
          </a:p>
        </p:txBody>
      </p:sp>
    </p:spTree>
    <p:extLst>
      <p:ext uri="{BB962C8B-B14F-4D97-AF65-F5344CB8AC3E}">
        <p14:creationId xmlns:p14="http://schemas.microsoft.com/office/powerpoint/2010/main" val="427357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2E2E00B9-D6CE-4E06-9261-E67E5A4F1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0923385"/>
              </p:ext>
            </p:extLst>
          </p:nvPr>
        </p:nvGraphicFramePr>
        <p:xfrm>
          <a:off x="2032000" y="719666"/>
          <a:ext cx="9232348" cy="5734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97837367-FC95-4F30-85C3-9E7DC4EBE57A}"/>
              </a:ext>
            </a:extLst>
          </p:cNvPr>
          <p:cNvSpPr/>
          <p:nvPr/>
        </p:nvSpPr>
        <p:spPr>
          <a:xfrm>
            <a:off x="4779818" y="1995055"/>
            <a:ext cx="2133600" cy="1433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855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F8BD1-CD38-4F08-A8BA-060B70AA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 de bizcochos enriquecidos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90F99A-223C-4EB6-BCD1-587A8B7742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GIOCONDA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0CD348-8838-4957-8F28-5708E31A1B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Bizcochuelo adicionado de mantequilla y almendras molidas</a:t>
            </a:r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9212EE-449A-4C91-B1D9-DA9B4A5A3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/>
              <a:t>GENOVÉS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FD4687-B972-45A1-92C3-92F510260CB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L" dirty="0"/>
              <a:t>Bizcochuelo adicionado de mantequilla</a:t>
            </a:r>
          </a:p>
        </p:txBody>
      </p:sp>
    </p:spTree>
    <p:extLst>
      <p:ext uri="{BB962C8B-B14F-4D97-AF65-F5344CB8AC3E}">
        <p14:creationId xmlns:p14="http://schemas.microsoft.com/office/powerpoint/2010/main" val="428593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2547C4E-1C1C-4850-A8EB-DE7D04AA59CF}"/>
              </a:ext>
            </a:extLst>
          </p:cNvPr>
          <p:cNvSpPr/>
          <p:nvPr/>
        </p:nvSpPr>
        <p:spPr>
          <a:xfrm>
            <a:off x="531457" y="449912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Harrington" panose="04040505050A02020702" pitchFamily="82" charset="0"/>
              </a:rPr>
              <a:t>innovación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8AADE57-9700-429A-9450-E2B55180F7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6893493"/>
              </p:ext>
            </p:extLst>
          </p:nvPr>
        </p:nvGraphicFramePr>
        <p:xfrm>
          <a:off x="0" y="1373242"/>
          <a:ext cx="11808692" cy="642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290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C3991-404F-49DF-887B-C403FE17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5" y="406377"/>
            <a:ext cx="10300054" cy="1280890"/>
          </a:xfrm>
        </p:spPr>
        <p:txBody>
          <a:bodyPr/>
          <a:lstStyle/>
          <a:p>
            <a:r>
              <a:rPr lang="es-CL" dirty="0"/>
              <a:t>Ticket de salida  </a:t>
            </a:r>
            <a:r>
              <a:rPr lang="es-CL" sz="2000" dirty="0"/>
              <a:t>(Sólo para estudiantes que retiran guías </a:t>
            </a:r>
            <a:r>
              <a:rPr lang="es-CL" sz="2000" dirty="0" err="1"/>
              <a:t>impesas</a:t>
            </a:r>
            <a:r>
              <a:rPr lang="es-CL" sz="2000" dirty="0"/>
              <a:t>))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F0365E-07BD-485C-A9F9-DE809A88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/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1¿Cuáles son los principales ingredientes de los bizcochos?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2¿Por qué se denominan bizcochos enriquecidos?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b="1" dirty="0"/>
              <a:t>Trabajo para todos </a:t>
            </a:r>
            <a:r>
              <a:rPr lang="es-CL" b="1" dirty="0">
                <a:sym typeface="Wingdings" panose="05000000000000000000" pitchFamily="2" charset="2"/>
              </a:rPr>
              <a:t></a:t>
            </a:r>
            <a:r>
              <a:rPr lang="es-CL" b="1" dirty="0"/>
              <a:t>Investigue sobre el origen de la torta ópera, haga un resumen de su historia e indique sus ingredientes </a:t>
            </a:r>
          </a:p>
          <a:p>
            <a:pPr marL="0" indent="0">
              <a:buNone/>
            </a:pPr>
            <a:r>
              <a:rPr lang="es-CL" b="1" dirty="0"/>
              <a:t> 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6F7C708-3C14-41B5-A857-C686469180C4}"/>
              </a:ext>
            </a:extLst>
          </p:cNvPr>
          <p:cNvSpPr/>
          <p:nvPr/>
        </p:nvSpPr>
        <p:spPr>
          <a:xfrm>
            <a:off x="1235963" y="4853729"/>
            <a:ext cx="97200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>
              <a:solidFill>
                <a:srgbClr val="0070C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C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Envié las respuestas a mi correo</a:t>
            </a:r>
          </a:p>
          <a:p>
            <a:r>
              <a:rPr lang="es-CL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pazgaetepina73@Gmail.com</a:t>
            </a:r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paz.gaete@liceo-victorinolastarria.cl</a:t>
            </a:r>
          </a:p>
        </p:txBody>
      </p:sp>
    </p:spTree>
    <p:extLst>
      <p:ext uri="{BB962C8B-B14F-4D97-AF65-F5344CB8AC3E}">
        <p14:creationId xmlns:p14="http://schemas.microsoft.com/office/powerpoint/2010/main" val="14556293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1098</TotalTime>
  <Words>423</Words>
  <Application>Microsoft Office PowerPoint</Application>
  <PresentationFormat>Panorámica</PresentationFormat>
  <Paragraphs>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Century Gothic</vt:lpstr>
      <vt:lpstr>Fira Sans</vt:lpstr>
      <vt:lpstr>Harrington</vt:lpstr>
      <vt:lpstr>inherit</vt:lpstr>
      <vt:lpstr>Wingdings</vt:lpstr>
      <vt:lpstr>Wingdings 3</vt:lpstr>
      <vt:lpstr>Espiral</vt:lpstr>
      <vt:lpstr>Presentación de PowerPoint</vt:lpstr>
      <vt:lpstr>Los bizcochos</vt:lpstr>
      <vt:lpstr>Presentación de PowerPoint</vt:lpstr>
      <vt:lpstr>Ejemplos de bizcochos enriquecidos</vt:lpstr>
      <vt:lpstr>Presentación de PowerPoint</vt:lpstr>
      <vt:lpstr>Ticket de salida  (Sólo para estudiantes que retiran guías impesas))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Croissants bicolor</dc:title>
  <dc:creator>Paz</dc:creator>
  <cp:lastModifiedBy>Paola</cp:lastModifiedBy>
  <cp:revision>24</cp:revision>
  <dcterms:created xsi:type="dcterms:W3CDTF">2020-07-05T00:26:59Z</dcterms:created>
  <dcterms:modified xsi:type="dcterms:W3CDTF">2020-08-16T21:35:01Z</dcterms:modified>
</cp:coreProperties>
</file>