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9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ACE13-361D-45DF-9307-0A522934C8EE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0ABBA14-7696-4E7B-A645-7065BBFA90BF}">
      <dgm:prSet phldrT="[Texto]" phldr="1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s-CL" dirty="0"/>
        </a:p>
      </dgm:t>
    </dgm:pt>
    <dgm:pt modelId="{8B7449DC-32D3-456C-88C0-382F1EC3E646}" type="parTrans" cxnId="{13D692F0-054C-4A34-8B08-0141671A93B6}">
      <dgm:prSet/>
      <dgm:spPr/>
      <dgm:t>
        <a:bodyPr/>
        <a:lstStyle/>
        <a:p>
          <a:endParaRPr lang="es-CL"/>
        </a:p>
      </dgm:t>
    </dgm:pt>
    <dgm:pt modelId="{B4453769-48E2-4E87-B221-3D9672C94983}" type="sibTrans" cxnId="{13D692F0-054C-4A34-8B08-0141671A93B6}">
      <dgm:prSet/>
      <dgm:spPr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</dgm:spPr>
      <dgm:t>
        <a:bodyPr/>
        <a:lstStyle/>
        <a:p>
          <a:endParaRPr lang="es-CL"/>
        </a:p>
      </dgm:t>
    </dgm:pt>
    <dgm:pt modelId="{460CC73E-55D4-4A18-B96E-1D19B605114C}">
      <dgm:prSet phldrT="[Texto]"/>
      <dgm:spPr>
        <a:blipFill rotWithShape="0">
          <a:blip xmlns:r="http://schemas.openxmlformats.org/officeDocument/2006/relationships" r:embed="rId3"/>
          <a:srcRect/>
          <a:stretch>
            <a:fillRect l="-50000" r="-50000"/>
          </a:stretch>
        </a:blipFill>
      </dgm:spPr>
      <dgm:t>
        <a:bodyPr/>
        <a:lstStyle/>
        <a:p>
          <a:endParaRPr lang="es-CL"/>
        </a:p>
      </dgm:t>
    </dgm:pt>
    <dgm:pt modelId="{6FF52FF7-BBF1-4665-B479-8A48D7F9D248}" type="sibTrans" cxnId="{34A37CB3-5DDF-4C91-875D-C82953549E6A}">
      <dgm:prSet/>
      <dgm:spPr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</dgm:spPr>
      <dgm:t>
        <a:bodyPr/>
        <a:lstStyle/>
        <a:p>
          <a:endParaRPr lang="es-CL"/>
        </a:p>
      </dgm:t>
    </dgm:pt>
    <dgm:pt modelId="{279FAEA1-659F-4EFB-A7C2-5FBDB6454608}" type="parTrans" cxnId="{34A37CB3-5DDF-4C91-875D-C82953549E6A}">
      <dgm:prSet/>
      <dgm:spPr/>
      <dgm:t>
        <a:bodyPr/>
        <a:lstStyle/>
        <a:p>
          <a:endParaRPr lang="es-CL"/>
        </a:p>
      </dgm:t>
    </dgm:pt>
    <dgm:pt modelId="{703C59D7-B53C-491B-B9E3-61B387B6A59A}">
      <dgm:prSet phldrT="[Texto]" phldr="1"/>
      <dgm:spPr>
        <a:blipFill rotWithShape="0">
          <a:blip xmlns:r="http://schemas.openxmlformats.org/officeDocument/2006/relationships" r:embed="rId5"/>
          <a:srcRect/>
          <a:stretch>
            <a:fillRect l="-17000" r="-17000"/>
          </a:stretch>
        </a:blipFill>
      </dgm:spPr>
      <dgm:t>
        <a:bodyPr/>
        <a:lstStyle/>
        <a:p>
          <a:endParaRPr lang="es-CL" dirty="0"/>
        </a:p>
      </dgm:t>
    </dgm:pt>
    <dgm:pt modelId="{17A049A4-2EBD-411F-8A98-F05E4C4BAF3B}" type="sibTrans" cxnId="{5F460616-D588-4232-A75C-0BB605C280C8}">
      <dgm:prSet/>
      <dgm:spPr>
        <a:blipFill rotWithShape="1">
          <a:blip xmlns:r="http://schemas.openxmlformats.org/officeDocument/2006/relationships" r:embed="rId6"/>
          <a:srcRect/>
          <a:stretch>
            <a:fillRect t="-8000" b="-8000"/>
          </a:stretch>
        </a:blipFill>
      </dgm:spPr>
      <dgm:t>
        <a:bodyPr/>
        <a:lstStyle/>
        <a:p>
          <a:endParaRPr lang="es-CL"/>
        </a:p>
      </dgm:t>
    </dgm:pt>
    <dgm:pt modelId="{4DC27E8A-B42C-477C-B6B0-E8FB13A55CAC}" type="parTrans" cxnId="{5F460616-D588-4232-A75C-0BB605C280C8}">
      <dgm:prSet/>
      <dgm:spPr/>
      <dgm:t>
        <a:bodyPr/>
        <a:lstStyle/>
        <a:p>
          <a:endParaRPr lang="es-CL"/>
        </a:p>
      </dgm:t>
    </dgm:pt>
    <dgm:pt modelId="{D9DFF7EC-31AF-478D-879C-E37DD46E7A9F}" type="pres">
      <dgm:prSet presAssocID="{CA2ACE13-361D-45DF-9307-0A522934C8EE}" presName="Name0" presStyleCnt="0">
        <dgm:presLayoutVars>
          <dgm:chMax val="21"/>
          <dgm:chPref val="21"/>
        </dgm:presLayoutVars>
      </dgm:prSet>
      <dgm:spPr/>
    </dgm:pt>
    <dgm:pt modelId="{067CBE15-2807-4984-9EEC-9FEDA3595A3B}" type="pres">
      <dgm:prSet presAssocID="{00ABBA14-7696-4E7B-A645-7065BBFA90BF}" presName="text1" presStyleCnt="0"/>
      <dgm:spPr/>
    </dgm:pt>
    <dgm:pt modelId="{F81EFFC5-0ED7-41CF-99C9-3DE4AD7533FB}" type="pres">
      <dgm:prSet presAssocID="{00ABBA14-7696-4E7B-A645-7065BBFA90BF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43F4D1C-9B96-496A-A0F5-B52EB82A02E2}" type="pres">
      <dgm:prSet presAssocID="{00ABBA14-7696-4E7B-A645-7065BBFA90BF}" presName="textaccent1" presStyleCnt="0"/>
      <dgm:spPr/>
    </dgm:pt>
    <dgm:pt modelId="{27491157-30C4-4428-BCF2-0D2EA699AB79}" type="pres">
      <dgm:prSet presAssocID="{00ABBA14-7696-4E7B-A645-7065BBFA90BF}" presName="accentRepeatNode" presStyleLbl="solidAlignAcc1" presStyleIdx="0" presStyleCnt="6"/>
      <dgm:spPr/>
    </dgm:pt>
    <dgm:pt modelId="{8091C844-996F-454D-8C7B-3E5453C152CD}" type="pres">
      <dgm:prSet presAssocID="{B4453769-48E2-4E87-B221-3D9672C94983}" presName="image1" presStyleCnt="0"/>
      <dgm:spPr/>
    </dgm:pt>
    <dgm:pt modelId="{C7191F0A-74E8-4ED3-ACCB-1198082A19BC}" type="pres">
      <dgm:prSet presAssocID="{B4453769-48E2-4E87-B221-3D9672C94983}" presName="imageRepeatNode" presStyleLbl="alignAcc1" presStyleIdx="0" presStyleCnt="3"/>
      <dgm:spPr/>
    </dgm:pt>
    <dgm:pt modelId="{6FEE8811-AD39-45CF-B90E-2FC13FFC5FFA}" type="pres">
      <dgm:prSet presAssocID="{B4453769-48E2-4E87-B221-3D9672C94983}" presName="imageaccent1" presStyleCnt="0"/>
      <dgm:spPr/>
    </dgm:pt>
    <dgm:pt modelId="{67897987-BF37-4E3A-B6C2-87FB286318E9}" type="pres">
      <dgm:prSet presAssocID="{B4453769-48E2-4E87-B221-3D9672C94983}" presName="accentRepeatNode" presStyleLbl="solidAlignAcc1" presStyleIdx="1" presStyleCnt="6"/>
      <dgm:spPr/>
    </dgm:pt>
    <dgm:pt modelId="{EDBAE543-761D-4281-95EB-FD4130A3856F}" type="pres">
      <dgm:prSet presAssocID="{460CC73E-55D4-4A18-B96E-1D19B605114C}" presName="text2" presStyleCnt="0"/>
      <dgm:spPr/>
    </dgm:pt>
    <dgm:pt modelId="{EC974891-DA76-4D20-AEC7-F903629CA74C}" type="pres">
      <dgm:prSet presAssocID="{460CC73E-55D4-4A18-B96E-1D19B605114C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97D8D94-6879-4295-877D-CEF545BAA60D}" type="pres">
      <dgm:prSet presAssocID="{460CC73E-55D4-4A18-B96E-1D19B605114C}" presName="textaccent2" presStyleCnt="0"/>
      <dgm:spPr/>
    </dgm:pt>
    <dgm:pt modelId="{7C32982A-29AC-4869-B1AC-4A9A42975139}" type="pres">
      <dgm:prSet presAssocID="{460CC73E-55D4-4A18-B96E-1D19B605114C}" presName="accentRepeatNode" presStyleLbl="solidAlignAcc1" presStyleIdx="2" presStyleCnt="6"/>
      <dgm:spPr/>
    </dgm:pt>
    <dgm:pt modelId="{59AF9720-B6A6-4E8A-91FD-7BDB022E34D2}" type="pres">
      <dgm:prSet presAssocID="{6FF52FF7-BBF1-4665-B479-8A48D7F9D248}" presName="image2" presStyleCnt="0"/>
      <dgm:spPr/>
    </dgm:pt>
    <dgm:pt modelId="{2156B5E5-E1A5-4CB4-9364-4DF05AAEF218}" type="pres">
      <dgm:prSet presAssocID="{6FF52FF7-BBF1-4665-B479-8A48D7F9D248}" presName="imageRepeatNode" presStyleLbl="alignAcc1" presStyleIdx="1" presStyleCnt="3"/>
      <dgm:spPr/>
    </dgm:pt>
    <dgm:pt modelId="{2770950D-ABB8-4C74-AAE3-F0A9AFE43C7E}" type="pres">
      <dgm:prSet presAssocID="{6FF52FF7-BBF1-4665-B479-8A48D7F9D248}" presName="imageaccent2" presStyleCnt="0"/>
      <dgm:spPr/>
    </dgm:pt>
    <dgm:pt modelId="{76A4B98A-65A3-4779-B604-A4205A126B70}" type="pres">
      <dgm:prSet presAssocID="{6FF52FF7-BBF1-4665-B479-8A48D7F9D248}" presName="accentRepeatNode" presStyleLbl="solidAlignAcc1" presStyleIdx="3" presStyleCnt="6"/>
      <dgm:spPr/>
    </dgm:pt>
    <dgm:pt modelId="{8E1780E2-4904-409A-A5CB-30FF419F2A23}" type="pres">
      <dgm:prSet presAssocID="{703C59D7-B53C-491B-B9E3-61B387B6A59A}" presName="text3" presStyleCnt="0"/>
      <dgm:spPr/>
    </dgm:pt>
    <dgm:pt modelId="{FD9E050D-72CF-4F67-82DB-66D3ACF9219B}" type="pres">
      <dgm:prSet presAssocID="{703C59D7-B53C-491B-B9E3-61B387B6A59A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9908C38-40F7-4C75-8105-9329D177C04A}" type="pres">
      <dgm:prSet presAssocID="{703C59D7-B53C-491B-B9E3-61B387B6A59A}" presName="textaccent3" presStyleCnt="0"/>
      <dgm:spPr/>
    </dgm:pt>
    <dgm:pt modelId="{5A9DB036-7D1E-492E-A638-B73692BCB36F}" type="pres">
      <dgm:prSet presAssocID="{703C59D7-B53C-491B-B9E3-61B387B6A59A}" presName="accentRepeatNode" presStyleLbl="solidAlignAcc1" presStyleIdx="4" presStyleCnt="6"/>
      <dgm:spPr/>
    </dgm:pt>
    <dgm:pt modelId="{701F43CB-7975-48BC-942C-FC1488D4A25E}" type="pres">
      <dgm:prSet presAssocID="{17A049A4-2EBD-411F-8A98-F05E4C4BAF3B}" presName="image3" presStyleCnt="0"/>
      <dgm:spPr/>
    </dgm:pt>
    <dgm:pt modelId="{37907FC0-EC92-4DA7-9051-745A949EAF35}" type="pres">
      <dgm:prSet presAssocID="{17A049A4-2EBD-411F-8A98-F05E4C4BAF3B}" presName="imageRepeatNode" presStyleLbl="alignAcc1" presStyleIdx="2" presStyleCnt="3" custLinFactNeighborX="-989"/>
      <dgm:spPr/>
    </dgm:pt>
    <dgm:pt modelId="{21675917-278A-4133-B60D-8E70F7D10284}" type="pres">
      <dgm:prSet presAssocID="{17A049A4-2EBD-411F-8A98-F05E4C4BAF3B}" presName="imageaccent3" presStyleCnt="0"/>
      <dgm:spPr/>
    </dgm:pt>
    <dgm:pt modelId="{3BC590F8-30A8-423B-BC24-8375C64F0CD9}" type="pres">
      <dgm:prSet presAssocID="{17A049A4-2EBD-411F-8A98-F05E4C4BAF3B}" presName="accentRepeatNode" presStyleLbl="solidAlignAcc1" presStyleIdx="5" presStyleCnt="6"/>
      <dgm:spPr/>
    </dgm:pt>
  </dgm:ptLst>
  <dgm:cxnLst>
    <dgm:cxn modelId="{5F460616-D588-4232-A75C-0BB605C280C8}" srcId="{CA2ACE13-361D-45DF-9307-0A522934C8EE}" destId="{703C59D7-B53C-491B-B9E3-61B387B6A59A}" srcOrd="2" destOrd="0" parTransId="{4DC27E8A-B42C-477C-B6B0-E8FB13A55CAC}" sibTransId="{17A049A4-2EBD-411F-8A98-F05E4C4BAF3B}"/>
    <dgm:cxn modelId="{D7F34347-1EB2-44D5-A33D-C6D9F20C0C4E}" type="presOf" srcId="{00ABBA14-7696-4E7B-A645-7065BBFA90BF}" destId="{F81EFFC5-0ED7-41CF-99C9-3DE4AD7533FB}" srcOrd="0" destOrd="0" presId="urn:microsoft.com/office/officeart/2008/layout/HexagonCluster"/>
    <dgm:cxn modelId="{0511BE6C-C52E-414D-AA1C-39C825C35DA1}" type="presOf" srcId="{460CC73E-55D4-4A18-B96E-1D19B605114C}" destId="{EC974891-DA76-4D20-AEC7-F903629CA74C}" srcOrd="0" destOrd="0" presId="urn:microsoft.com/office/officeart/2008/layout/HexagonCluster"/>
    <dgm:cxn modelId="{A5E93D4D-1A35-401E-98FA-4BE46C58212E}" type="presOf" srcId="{CA2ACE13-361D-45DF-9307-0A522934C8EE}" destId="{D9DFF7EC-31AF-478D-879C-E37DD46E7A9F}" srcOrd="0" destOrd="0" presId="urn:microsoft.com/office/officeart/2008/layout/HexagonCluster"/>
    <dgm:cxn modelId="{937E5785-4CDC-4ACC-B969-728C48113944}" type="presOf" srcId="{17A049A4-2EBD-411F-8A98-F05E4C4BAF3B}" destId="{37907FC0-EC92-4DA7-9051-745A949EAF35}" srcOrd="0" destOrd="0" presId="urn:microsoft.com/office/officeart/2008/layout/HexagonCluster"/>
    <dgm:cxn modelId="{851AEC9E-930E-4C56-876D-3ED7B016283F}" type="presOf" srcId="{B4453769-48E2-4E87-B221-3D9672C94983}" destId="{C7191F0A-74E8-4ED3-ACCB-1198082A19BC}" srcOrd="0" destOrd="0" presId="urn:microsoft.com/office/officeart/2008/layout/HexagonCluster"/>
    <dgm:cxn modelId="{34A37CB3-5DDF-4C91-875D-C82953549E6A}" srcId="{CA2ACE13-361D-45DF-9307-0A522934C8EE}" destId="{460CC73E-55D4-4A18-B96E-1D19B605114C}" srcOrd="1" destOrd="0" parTransId="{279FAEA1-659F-4EFB-A7C2-5FBDB6454608}" sibTransId="{6FF52FF7-BBF1-4665-B479-8A48D7F9D248}"/>
    <dgm:cxn modelId="{07AED7ED-4FD7-493F-84E7-59C7B61584B8}" type="presOf" srcId="{6FF52FF7-BBF1-4665-B479-8A48D7F9D248}" destId="{2156B5E5-E1A5-4CB4-9364-4DF05AAEF218}" srcOrd="0" destOrd="0" presId="urn:microsoft.com/office/officeart/2008/layout/HexagonCluster"/>
    <dgm:cxn modelId="{13D692F0-054C-4A34-8B08-0141671A93B6}" srcId="{CA2ACE13-361D-45DF-9307-0A522934C8EE}" destId="{00ABBA14-7696-4E7B-A645-7065BBFA90BF}" srcOrd="0" destOrd="0" parTransId="{8B7449DC-32D3-456C-88C0-382F1EC3E646}" sibTransId="{B4453769-48E2-4E87-B221-3D9672C94983}"/>
    <dgm:cxn modelId="{66BF24FE-8D1A-412F-886D-58AA5FCB8752}" type="presOf" srcId="{703C59D7-B53C-491B-B9E3-61B387B6A59A}" destId="{FD9E050D-72CF-4F67-82DB-66D3ACF9219B}" srcOrd="0" destOrd="0" presId="urn:microsoft.com/office/officeart/2008/layout/HexagonCluster"/>
    <dgm:cxn modelId="{CFDF709F-5FF6-44AE-98FF-C028D0AF6C51}" type="presParOf" srcId="{D9DFF7EC-31AF-478D-879C-E37DD46E7A9F}" destId="{067CBE15-2807-4984-9EEC-9FEDA3595A3B}" srcOrd="0" destOrd="0" presId="urn:microsoft.com/office/officeart/2008/layout/HexagonCluster"/>
    <dgm:cxn modelId="{675DC28F-249C-4D17-B000-C8A3E637B999}" type="presParOf" srcId="{067CBE15-2807-4984-9EEC-9FEDA3595A3B}" destId="{F81EFFC5-0ED7-41CF-99C9-3DE4AD7533FB}" srcOrd="0" destOrd="0" presId="urn:microsoft.com/office/officeart/2008/layout/HexagonCluster"/>
    <dgm:cxn modelId="{A4B994DB-92FF-4E1B-A6A6-FC3CC6B49839}" type="presParOf" srcId="{D9DFF7EC-31AF-478D-879C-E37DD46E7A9F}" destId="{743F4D1C-9B96-496A-A0F5-B52EB82A02E2}" srcOrd="1" destOrd="0" presId="urn:microsoft.com/office/officeart/2008/layout/HexagonCluster"/>
    <dgm:cxn modelId="{8E54CA09-95BD-4F88-85DD-6BD725FA8409}" type="presParOf" srcId="{743F4D1C-9B96-496A-A0F5-B52EB82A02E2}" destId="{27491157-30C4-4428-BCF2-0D2EA699AB79}" srcOrd="0" destOrd="0" presId="urn:microsoft.com/office/officeart/2008/layout/HexagonCluster"/>
    <dgm:cxn modelId="{D17CB0CA-9B74-4E1C-BE28-7AC4BC3FB644}" type="presParOf" srcId="{D9DFF7EC-31AF-478D-879C-E37DD46E7A9F}" destId="{8091C844-996F-454D-8C7B-3E5453C152CD}" srcOrd="2" destOrd="0" presId="urn:microsoft.com/office/officeart/2008/layout/HexagonCluster"/>
    <dgm:cxn modelId="{9BF1EB3F-B128-47D8-B56D-22F02B99DC38}" type="presParOf" srcId="{8091C844-996F-454D-8C7B-3E5453C152CD}" destId="{C7191F0A-74E8-4ED3-ACCB-1198082A19BC}" srcOrd="0" destOrd="0" presId="urn:microsoft.com/office/officeart/2008/layout/HexagonCluster"/>
    <dgm:cxn modelId="{06704D26-9ADD-44FF-A250-D99ABDEED0D7}" type="presParOf" srcId="{D9DFF7EC-31AF-478D-879C-E37DD46E7A9F}" destId="{6FEE8811-AD39-45CF-B90E-2FC13FFC5FFA}" srcOrd="3" destOrd="0" presId="urn:microsoft.com/office/officeart/2008/layout/HexagonCluster"/>
    <dgm:cxn modelId="{3BDE8FEB-1767-4B74-B3D3-FB4C2DA8D91D}" type="presParOf" srcId="{6FEE8811-AD39-45CF-B90E-2FC13FFC5FFA}" destId="{67897987-BF37-4E3A-B6C2-87FB286318E9}" srcOrd="0" destOrd="0" presId="urn:microsoft.com/office/officeart/2008/layout/HexagonCluster"/>
    <dgm:cxn modelId="{0964BC4A-8E0F-463D-910E-F53C34449365}" type="presParOf" srcId="{D9DFF7EC-31AF-478D-879C-E37DD46E7A9F}" destId="{EDBAE543-761D-4281-95EB-FD4130A3856F}" srcOrd="4" destOrd="0" presId="urn:microsoft.com/office/officeart/2008/layout/HexagonCluster"/>
    <dgm:cxn modelId="{908DE82E-C5EF-44A3-A5A4-DF1262E87E81}" type="presParOf" srcId="{EDBAE543-761D-4281-95EB-FD4130A3856F}" destId="{EC974891-DA76-4D20-AEC7-F903629CA74C}" srcOrd="0" destOrd="0" presId="urn:microsoft.com/office/officeart/2008/layout/HexagonCluster"/>
    <dgm:cxn modelId="{4CCEAA69-A8BA-49C6-8F3D-B1A7E162D6FD}" type="presParOf" srcId="{D9DFF7EC-31AF-478D-879C-E37DD46E7A9F}" destId="{F97D8D94-6879-4295-877D-CEF545BAA60D}" srcOrd="5" destOrd="0" presId="urn:microsoft.com/office/officeart/2008/layout/HexagonCluster"/>
    <dgm:cxn modelId="{917F22AF-3D76-493B-8C46-D8DA1D142531}" type="presParOf" srcId="{F97D8D94-6879-4295-877D-CEF545BAA60D}" destId="{7C32982A-29AC-4869-B1AC-4A9A42975139}" srcOrd="0" destOrd="0" presId="urn:microsoft.com/office/officeart/2008/layout/HexagonCluster"/>
    <dgm:cxn modelId="{606E6D70-F980-46ED-90CE-97BB0F19960D}" type="presParOf" srcId="{D9DFF7EC-31AF-478D-879C-E37DD46E7A9F}" destId="{59AF9720-B6A6-4E8A-91FD-7BDB022E34D2}" srcOrd="6" destOrd="0" presId="urn:microsoft.com/office/officeart/2008/layout/HexagonCluster"/>
    <dgm:cxn modelId="{0DFFDE1D-8E0A-4531-8A88-4EE79CE790CB}" type="presParOf" srcId="{59AF9720-B6A6-4E8A-91FD-7BDB022E34D2}" destId="{2156B5E5-E1A5-4CB4-9364-4DF05AAEF218}" srcOrd="0" destOrd="0" presId="urn:microsoft.com/office/officeart/2008/layout/HexagonCluster"/>
    <dgm:cxn modelId="{90CC934C-370E-4E6D-87AE-F14D58DBC9AC}" type="presParOf" srcId="{D9DFF7EC-31AF-478D-879C-E37DD46E7A9F}" destId="{2770950D-ABB8-4C74-AAE3-F0A9AFE43C7E}" srcOrd="7" destOrd="0" presId="urn:microsoft.com/office/officeart/2008/layout/HexagonCluster"/>
    <dgm:cxn modelId="{750BAC59-5E12-4796-A1E7-C7DCB42088B3}" type="presParOf" srcId="{2770950D-ABB8-4C74-AAE3-F0A9AFE43C7E}" destId="{76A4B98A-65A3-4779-B604-A4205A126B70}" srcOrd="0" destOrd="0" presId="urn:microsoft.com/office/officeart/2008/layout/HexagonCluster"/>
    <dgm:cxn modelId="{7387B392-0C5D-4953-899F-1B142BB4624B}" type="presParOf" srcId="{D9DFF7EC-31AF-478D-879C-E37DD46E7A9F}" destId="{8E1780E2-4904-409A-A5CB-30FF419F2A23}" srcOrd="8" destOrd="0" presId="urn:microsoft.com/office/officeart/2008/layout/HexagonCluster"/>
    <dgm:cxn modelId="{34562346-6344-42F8-8683-F7821450B5F2}" type="presParOf" srcId="{8E1780E2-4904-409A-A5CB-30FF419F2A23}" destId="{FD9E050D-72CF-4F67-82DB-66D3ACF9219B}" srcOrd="0" destOrd="0" presId="urn:microsoft.com/office/officeart/2008/layout/HexagonCluster"/>
    <dgm:cxn modelId="{C0DC9179-E912-4FBF-96E0-CD4B43561CFB}" type="presParOf" srcId="{D9DFF7EC-31AF-478D-879C-E37DD46E7A9F}" destId="{A9908C38-40F7-4C75-8105-9329D177C04A}" srcOrd="9" destOrd="0" presId="urn:microsoft.com/office/officeart/2008/layout/HexagonCluster"/>
    <dgm:cxn modelId="{47D96A85-C6C8-4570-AF8F-09F7D4FC3BCA}" type="presParOf" srcId="{A9908C38-40F7-4C75-8105-9329D177C04A}" destId="{5A9DB036-7D1E-492E-A638-B73692BCB36F}" srcOrd="0" destOrd="0" presId="urn:microsoft.com/office/officeart/2008/layout/HexagonCluster"/>
    <dgm:cxn modelId="{9A0375EF-8D93-4A65-A6C5-4CFC0E12C8FC}" type="presParOf" srcId="{D9DFF7EC-31AF-478D-879C-E37DD46E7A9F}" destId="{701F43CB-7975-48BC-942C-FC1488D4A25E}" srcOrd="10" destOrd="0" presId="urn:microsoft.com/office/officeart/2008/layout/HexagonCluster"/>
    <dgm:cxn modelId="{6B54BF4E-7DEF-4DB2-B396-A7C01C9A6C43}" type="presParOf" srcId="{701F43CB-7975-48BC-942C-FC1488D4A25E}" destId="{37907FC0-EC92-4DA7-9051-745A949EAF35}" srcOrd="0" destOrd="0" presId="urn:microsoft.com/office/officeart/2008/layout/HexagonCluster"/>
    <dgm:cxn modelId="{264245BF-DC9A-4559-9DAC-48EA5DE2CC9F}" type="presParOf" srcId="{D9DFF7EC-31AF-478D-879C-E37DD46E7A9F}" destId="{21675917-278A-4133-B60D-8E70F7D10284}" srcOrd="11" destOrd="0" presId="urn:microsoft.com/office/officeart/2008/layout/HexagonCluster"/>
    <dgm:cxn modelId="{01ACA27C-A39A-4A02-ADF1-733587C21BF5}" type="presParOf" srcId="{21675917-278A-4133-B60D-8E70F7D10284}" destId="{3BC590F8-30A8-423B-BC24-8375C64F0CD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EFFC5-0ED7-41CF-99C9-3DE4AD7533FB}">
      <dsp:nvSpPr>
        <dsp:cNvPr id="0" name=""/>
        <dsp:cNvSpPr/>
      </dsp:nvSpPr>
      <dsp:spPr>
        <a:xfrm>
          <a:off x="2462124" y="4130210"/>
          <a:ext cx="2880337" cy="248335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930" rIns="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900" kern="1200" dirty="0"/>
        </a:p>
      </dsp:txBody>
      <dsp:txXfrm>
        <a:off x="2909098" y="4515580"/>
        <a:ext cx="1986389" cy="1712613"/>
      </dsp:txXfrm>
    </dsp:sp>
    <dsp:sp modelId="{27491157-30C4-4428-BCF2-0D2EA699AB79}">
      <dsp:nvSpPr>
        <dsp:cNvPr id="0" name=""/>
        <dsp:cNvSpPr/>
      </dsp:nvSpPr>
      <dsp:spPr>
        <a:xfrm>
          <a:off x="2536951" y="5226559"/>
          <a:ext cx="337235" cy="290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91F0A-74E8-4ED3-ACCB-1198082A19BC}">
      <dsp:nvSpPr>
        <dsp:cNvPr id="0" name=""/>
        <dsp:cNvSpPr/>
      </dsp:nvSpPr>
      <dsp:spPr>
        <a:xfrm>
          <a:off x="0" y="2796351"/>
          <a:ext cx="2880337" cy="24833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97987-BF37-4E3A-B6C2-87FB286318E9}">
      <dsp:nvSpPr>
        <dsp:cNvPr id="0" name=""/>
        <dsp:cNvSpPr/>
      </dsp:nvSpPr>
      <dsp:spPr>
        <a:xfrm>
          <a:off x="1960884" y="4951652"/>
          <a:ext cx="337235" cy="290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74891-DA76-4D20-AEC7-F903629CA74C}">
      <dsp:nvSpPr>
        <dsp:cNvPr id="0" name=""/>
        <dsp:cNvSpPr/>
      </dsp:nvSpPr>
      <dsp:spPr>
        <a:xfrm>
          <a:off x="4916049" y="2766826"/>
          <a:ext cx="2880337" cy="248335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rcRect/>
          <a:stretch>
            <a:fillRect l="-50000" r="-50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500" kern="1200"/>
        </a:p>
      </dsp:txBody>
      <dsp:txXfrm>
        <a:off x="5363023" y="3152196"/>
        <a:ext cx="1986389" cy="1712613"/>
      </dsp:txXfrm>
    </dsp:sp>
    <dsp:sp modelId="{7C32982A-29AC-4869-B1AC-4A9A42975139}">
      <dsp:nvSpPr>
        <dsp:cNvPr id="0" name=""/>
        <dsp:cNvSpPr/>
      </dsp:nvSpPr>
      <dsp:spPr>
        <a:xfrm>
          <a:off x="6885133" y="4919503"/>
          <a:ext cx="337235" cy="290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6B5E5-E1A5-4CB4-9364-4DF05AAEF218}">
      <dsp:nvSpPr>
        <dsp:cNvPr id="0" name=""/>
        <dsp:cNvSpPr/>
      </dsp:nvSpPr>
      <dsp:spPr>
        <a:xfrm>
          <a:off x="7369973" y="4130210"/>
          <a:ext cx="2880337" cy="24833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4B98A-65A3-4779-B604-A4205A126B70}">
      <dsp:nvSpPr>
        <dsp:cNvPr id="0" name=""/>
        <dsp:cNvSpPr/>
      </dsp:nvSpPr>
      <dsp:spPr>
        <a:xfrm>
          <a:off x="7444800" y="5226559"/>
          <a:ext cx="337235" cy="290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E050D-72CF-4F67-82DB-66D3ACF9219B}">
      <dsp:nvSpPr>
        <dsp:cNvPr id="0" name=""/>
        <dsp:cNvSpPr/>
      </dsp:nvSpPr>
      <dsp:spPr>
        <a:xfrm>
          <a:off x="2462124" y="1409347"/>
          <a:ext cx="2880337" cy="248335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srcRect/>
          <a:stretch>
            <a:fillRect l="-17000" r="-17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930" rIns="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900" kern="1200" dirty="0"/>
        </a:p>
      </dsp:txBody>
      <dsp:txXfrm>
        <a:off x="2909098" y="1794717"/>
        <a:ext cx="1986389" cy="1712613"/>
      </dsp:txXfrm>
    </dsp:sp>
    <dsp:sp modelId="{5A9DB036-7D1E-492E-A638-B73692BCB36F}">
      <dsp:nvSpPr>
        <dsp:cNvPr id="0" name=""/>
        <dsp:cNvSpPr/>
      </dsp:nvSpPr>
      <dsp:spPr>
        <a:xfrm>
          <a:off x="4414808" y="1463147"/>
          <a:ext cx="337235" cy="290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07FC0-EC92-4DA7-9051-745A949EAF35}">
      <dsp:nvSpPr>
        <dsp:cNvPr id="0" name=""/>
        <dsp:cNvSpPr/>
      </dsp:nvSpPr>
      <dsp:spPr>
        <a:xfrm>
          <a:off x="4887562" y="52524"/>
          <a:ext cx="2880337" cy="24833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rcRect/>
          <a:stretch>
            <a:fillRect t="-8000" b="-8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590F8-30A8-423B-BC24-8375C64F0CD9}">
      <dsp:nvSpPr>
        <dsp:cNvPr id="0" name=""/>
        <dsp:cNvSpPr/>
      </dsp:nvSpPr>
      <dsp:spPr>
        <a:xfrm>
          <a:off x="5001126" y="1142969"/>
          <a:ext cx="337235" cy="290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FCE02C-6EC6-4E09-BC2C-9FDED4DE236E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941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9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33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770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6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0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4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8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6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27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7205CAA-4E5A-4223-BD55-C5D2841AC9EF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91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azgaetepina73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90588-B80F-4CA2-9890-B81E23517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226" y="2517913"/>
            <a:ext cx="9720073" cy="4029986"/>
          </a:xfrm>
        </p:spPr>
        <p:txBody>
          <a:bodyPr/>
          <a:lstStyle/>
          <a:p>
            <a:r>
              <a:rPr lang="es-CL" b="1" dirty="0"/>
              <a:t>FECHA:</a:t>
            </a:r>
            <a:r>
              <a:rPr lang="es-CL" dirty="0"/>
              <a:t> semana del 27 al 31 de julio</a:t>
            </a:r>
          </a:p>
          <a:p>
            <a:pPr marL="0" indent="0">
              <a:buNone/>
            </a:pPr>
            <a:r>
              <a:rPr lang="es-CL" b="1" dirty="0"/>
              <a:t>Cuarto Medio B</a:t>
            </a:r>
            <a:endParaRPr lang="es-CL" dirty="0"/>
          </a:p>
          <a:p>
            <a:r>
              <a:rPr lang="es-CL" b="1" dirty="0"/>
              <a:t>DOCENTE:</a:t>
            </a:r>
            <a:r>
              <a:rPr lang="es-CL" dirty="0"/>
              <a:t> Paz Gaete P</a:t>
            </a:r>
          </a:p>
          <a:p>
            <a:r>
              <a:rPr lang="es-CL" b="1" dirty="0"/>
              <a:t>OA:</a:t>
            </a:r>
            <a:r>
              <a:rPr lang="es-CL" dirty="0"/>
              <a:t> Introducir variaciones en las recetas de productos de pastelería y repostería y/o la manera de servirlos, buscando mejorar sabores y texturas para adaptarlas al gusto de la demanda diversa.</a:t>
            </a:r>
          </a:p>
          <a:p>
            <a:r>
              <a:rPr lang="es-CL" b="1" dirty="0"/>
              <a:t>OBJETIVO DE LA CLASE</a:t>
            </a:r>
            <a:r>
              <a:rPr lang="es-CL" dirty="0"/>
              <a:t>: observar las innovaciones de la pastelería, y su aporte en la gastronomía.</a:t>
            </a:r>
          </a:p>
          <a:p>
            <a:r>
              <a:rPr lang="es-CL" b="1" dirty="0"/>
              <a:t>CONTENIDO</a:t>
            </a:r>
            <a:r>
              <a:rPr lang="es-CL" dirty="0"/>
              <a:t>: masa de hojaldre con innovación gastronómica; bicolor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9ADAB9-07D6-492D-A55B-A148D5622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5" y="477078"/>
            <a:ext cx="10469217" cy="125895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8862B42-CF92-4117-94DD-85CBF9E6DF0B}"/>
              </a:ext>
            </a:extLst>
          </p:cNvPr>
          <p:cNvSpPr/>
          <p:nvPr/>
        </p:nvSpPr>
        <p:spPr>
          <a:xfrm>
            <a:off x="1024128" y="1594583"/>
            <a:ext cx="9493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Innovación Pastelería y repostería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61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659FA-92EF-41AA-BB2C-F0422601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Croissant bicolor</a:t>
            </a:r>
            <a:br>
              <a:rPr lang="es-CL" dirty="0"/>
            </a:br>
            <a:r>
              <a:rPr lang="es-CL" dirty="0"/>
              <a:t>Que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DFD4C-7524-4FB9-B927-4932088A4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 una masa con alto contenido de materia grasa, que en su preparación lleva un procedimiento de pliegues sucesivos que permiten, durante la cocción, separar capas de masa y aumentar el volumen.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705054-E1AC-4D94-A32C-0F590E58D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4520595" cy="25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7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20E9B-F89A-4BB0-A696-B4BFDD4D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-80828"/>
            <a:ext cx="9720072" cy="1499616"/>
          </a:xfrm>
        </p:spPr>
        <p:txBody>
          <a:bodyPr/>
          <a:lstStyle/>
          <a:p>
            <a:r>
              <a:rPr lang="es-ES" dirty="0"/>
              <a:t>MÉTODOS DE ELABORACIÓN DE MASAS DE HOJAS</a:t>
            </a: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75BD44C-AD07-4D9D-B812-E09FF03CF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863009"/>
              </p:ext>
            </p:extLst>
          </p:nvPr>
        </p:nvGraphicFramePr>
        <p:xfrm>
          <a:off x="1893372" y="1185331"/>
          <a:ext cx="7498983" cy="52380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10365">
                  <a:extLst>
                    <a:ext uri="{9D8B030D-6E8A-4147-A177-3AD203B41FA5}">
                      <a16:colId xmlns:a16="http://schemas.microsoft.com/office/drawing/2014/main" val="476277421"/>
                    </a:ext>
                  </a:extLst>
                </a:gridCol>
                <a:gridCol w="5488618">
                  <a:extLst>
                    <a:ext uri="{9D8B030D-6E8A-4147-A177-3AD203B41FA5}">
                      <a16:colId xmlns:a16="http://schemas.microsoft.com/office/drawing/2014/main" val="1218296642"/>
                    </a:ext>
                  </a:extLst>
                </a:gridCol>
              </a:tblGrid>
              <a:tr h="1747563">
                <a:tc>
                  <a:txBody>
                    <a:bodyPr/>
                    <a:lstStyle/>
                    <a:p>
                      <a:pPr marL="5080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Normal o </a:t>
                      </a:r>
                      <a:r>
                        <a:rPr lang="en-US" sz="1100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Clásica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100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alemán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120015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Elaborar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masa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sus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ingredientes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tradicionales,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cual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deberá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reposar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</a:t>
                      </a:r>
                      <a:r>
                        <a:rPr lang="es-CL" sz="1100" spc="-5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posteriormente</a:t>
                      </a:r>
                      <a:r>
                        <a:rPr lang="es-CL" sz="1100" spc="-5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formar</a:t>
                      </a:r>
                      <a:r>
                        <a:rPr lang="es-CL" sz="1100" spc="-5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</a:t>
                      </a:r>
                      <a:r>
                        <a:rPr lang="es-CL" sz="1100" spc="-5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bollo.</a:t>
                      </a:r>
                      <a:r>
                        <a:rPr lang="es-CL" sz="1100" spc="-5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Luego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hacer</a:t>
                      </a:r>
                      <a:r>
                        <a:rPr lang="es-CL" sz="1100" spc="-5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</a:t>
                      </a:r>
                      <a:r>
                        <a:rPr lang="es-CL" sz="1100" spc="-5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</a:t>
                      </a:r>
                      <a:r>
                        <a:rPr lang="es-CL" sz="1100" spc="-5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</a:t>
                      </a:r>
                      <a:r>
                        <a:rPr lang="es-CL" sz="1100" spc="-5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cruz,</a:t>
                      </a:r>
                      <a:r>
                        <a:rPr lang="es-CL" sz="1100" spc="-5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extender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sus puntas e incorporar la materia grasa en el centro. Cubrir la materia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grasa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masa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abierta,</a:t>
                      </a:r>
                      <a:r>
                        <a:rPr lang="es-CL" sz="1100" spc="-6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devolviendo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las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puntas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hacia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centro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extender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 forma rectangular. Dar primer pliegue o “vuelta simple”, y reposar en </a:t>
                      </a:r>
                      <a:r>
                        <a:rPr lang="es-CL" sz="1100" spc="-15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frió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Nuevamente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extender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dar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vuelta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doble,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volver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refrigerar.</a:t>
                      </a:r>
                      <a:r>
                        <a:rPr lang="es-CL" sz="1100" spc="-4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Extender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 tercera vez, dar vuelta simple; se debe volver a refrigerar para dar un último doblez doble. </a:t>
                      </a:r>
                      <a:r>
                        <a:rPr lang="en-US" sz="1100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Mantener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frió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hasta </a:t>
                      </a:r>
                      <a:r>
                        <a:rPr lang="en-US" sz="1100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</a:t>
                      </a:r>
                      <a:r>
                        <a:rPr lang="en-US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uso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262934"/>
                  </a:ext>
                </a:extLst>
              </a:tr>
              <a:tr h="820360">
                <a:tc>
                  <a:txBody>
                    <a:bodyPr/>
                    <a:lstStyle/>
                    <a:p>
                      <a:pPr marL="50800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Viennois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127000" algn="just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Realizar una masa adicionada de yemas,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azúcar,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ron. Se confecciona del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mismo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método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que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masa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normal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clásica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(con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cubos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materia</a:t>
                      </a:r>
                      <a:r>
                        <a:rPr lang="es-CL" sz="1100" spc="-3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2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grasa).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Debe reposar entre cada vuelta y antes de ser</a:t>
                      </a:r>
                      <a:r>
                        <a:rPr lang="es-CL" sz="1100" spc="-1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utilizada.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791856"/>
                  </a:ext>
                </a:extLst>
              </a:tr>
              <a:tr h="1427038">
                <a:tc>
                  <a:txBody>
                    <a:bodyPr/>
                    <a:lstStyle/>
                    <a:p>
                      <a:pPr marL="50800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Invertido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100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Francés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123190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Elaborar la masa sólo con sus ¾ de harina, aparte mezclar la materia grasa con el resto de harina de la receta. Extender la masa en formar rectangular y disponer en la mitad de ésta la materia grasa, también extendida. Plegar la mitad de la masa envolviendo a la materia grasa, luego extender en forma rectangular y dar vueltas de acuerdo al método clásico. </a:t>
                      </a:r>
                      <a:r>
                        <a:rPr lang="en-US" sz="1100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Reposar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antes de </a:t>
                      </a:r>
                      <a:r>
                        <a:rPr lang="en-US" sz="1100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utilizar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39648"/>
                  </a:ext>
                </a:extLst>
              </a:tr>
              <a:tr h="1243084">
                <a:tc>
                  <a:txBody>
                    <a:bodyPr/>
                    <a:lstStyle/>
                    <a:p>
                      <a:pPr marL="50800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Rápido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100" dirty="0" err="1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Holandés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125730" algn="just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Mezclar harina con materia grasa cortada en cubos de 3 cm. Adicionar el resto</a:t>
                      </a:r>
                      <a:r>
                        <a:rPr lang="es-CL" sz="1100" spc="-6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es-CL" sz="1100" spc="-6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los</a:t>
                      </a:r>
                      <a:r>
                        <a:rPr lang="es-CL" sz="1100" spc="-6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ingredientes</a:t>
                      </a:r>
                      <a:r>
                        <a:rPr lang="es-CL" sz="1100" spc="-6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</a:t>
                      </a:r>
                      <a:r>
                        <a:rPr lang="es-CL" sz="1100" spc="-6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agua,</a:t>
                      </a:r>
                      <a:r>
                        <a:rPr lang="es-CL" sz="1100" spc="-6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Formar</a:t>
                      </a:r>
                      <a:r>
                        <a:rPr lang="es-CL" sz="1100" spc="-6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una</a:t>
                      </a:r>
                      <a:r>
                        <a:rPr lang="es-CL" sz="1100" spc="-6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pasta</a:t>
                      </a:r>
                      <a:r>
                        <a:rPr lang="es-CL" sz="1100" spc="-6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evitando</a:t>
                      </a:r>
                      <a:r>
                        <a:rPr lang="es-CL" sz="1100" spc="-6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que</a:t>
                      </a:r>
                      <a:r>
                        <a:rPr lang="es-CL" sz="1100" spc="-6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los</a:t>
                      </a:r>
                      <a:r>
                        <a:rPr lang="es-CL" sz="1100" spc="-6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cubos se</a:t>
                      </a:r>
                      <a:r>
                        <a:rPr lang="es-CL" sz="1100" spc="-4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deformen.</a:t>
                      </a:r>
                      <a:r>
                        <a:rPr lang="es-CL" sz="1100" spc="-4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Dejar</a:t>
                      </a:r>
                      <a:r>
                        <a:rPr lang="es-CL" sz="1100" spc="-4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reposar</a:t>
                      </a:r>
                      <a:r>
                        <a:rPr lang="es-CL" sz="1100" spc="-4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</a:t>
                      </a:r>
                      <a:r>
                        <a:rPr lang="es-CL" sz="1100" spc="-4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</a:t>
                      </a:r>
                      <a:r>
                        <a:rPr lang="es-CL" sz="1100" spc="-4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menos</a:t>
                      </a:r>
                      <a:r>
                        <a:rPr lang="es-CL" sz="1100" spc="-4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unos</a:t>
                      </a:r>
                      <a:r>
                        <a:rPr lang="es-CL" sz="1100" spc="-4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es-CL" sz="1100" spc="-4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minutos.</a:t>
                      </a:r>
                      <a:r>
                        <a:rPr lang="es-CL" sz="1100" spc="-4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Luego</a:t>
                      </a:r>
                      <a:r>
                        <a:rPr lang="es-CL" sz="1100" spc="-4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extender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dar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dos</a:t>
                      </a:r>
                      <a:r>
                        <a:rPr lang="es-CL" sz="1100" spc="-6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vueltas</a:t>
                      </a:r>
                      <a:r>
                        <a:rPr lang="es-CL" sz="1100" spc="-6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dobles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dos</a:t>
                      </a:r>
                      <a:r>
                        <a:rPr lang="es-CL" sz="1100" spc="-6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vueltas</a:t>
                      </a:r>
                      <a:r>
                        <a:rPr lang="es-CL" sz="1100" spc="-6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simples</a:t>
                      </a:r>
                      <a:r>
                        <a:rPr lang="es-CL" sz="1100" spc="-5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consecutivas.</a:t>
                      </a:r>
                      <a:r>
                        <a:rPr lang="es-CL" sz="1100" spc="-6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Dejar</a:t>
                      </a:r>
                      <a:r>
                        <a:rPr lang="es-CL" sz="1100" spc="-6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reposar nuevamente 10 minutos como mínimo y extender para</a:t>
                      </a:r>
                      <a:r>
                        <a:rPr lang="es-CL" sz="1100" spc="-2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spc="-15" dirty="0">
                          <a:solidFill>
                            <a:srgbClr val="231F2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utilizar.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565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30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4D0F79C-9299-4693-9F18-2075B22A6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424341"/>
              </p:ext>
            </p:extLst>
          </p:nvPr>
        </p:nvGraphicFramePr>
        <p:xfrm>
          <a:off x="1140177" y="191912"/>
          <a:ext cx="10250311" cy="666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12547C4E-1C1C-4850-A8EB-DE7D04AA59CF}"/>
              </a:ext>
            </a:extLst>
          </p:cNvPr>
          <p:cNvSpPr/>
          <p:nvPr/>
        </p:nvSpPr>
        <p:spPr>
          <a:xfrm>
            <a:off x="531457" y="449912"/>
            <a:ext cx="3542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Harrington" panose="04040505050A02020702" pitchFamily="82" charset="0"/>
              </a:rPr>
              <a:t>innovación</a:t>
            </a:r>
          </a:p>
        </p:txBody>
      </p:sp>
    </p:spTree>
    <p:extLst>
      <p:ext uri="{BB962C8B-B14F-4D97-AF65-F5344CB8AC3E}">
        <p14:creationId xmlns:p14="http://schemas.microsoft.com/office/powerpoint/2010/main" val="409290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C3991-404F-49DF-887B-C403FE17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 continuación conteste las siguientes preguntas: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F0365E-07BD-485C-A9F9-DE809A88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/>
          <a:lstStyle/>
          <a:p>
            <a:r>
              <a:rPr lang="es-CL" dirty="0"/>
              <a:t>1¿Cuántos métodos hay para elaborar la masa de hojaldre?</a:t>
            </a:r>
          </a:p>
          <a:p>
            <a:r>
              <a:rPr lang="es-CL" dirty="0"/>
              <a:t>2¿ cual es el procedimiento del método tradicional o alemán?</a:t>
            </a:r>
          </a:p>
          <a:p>
            <a:r>
              <a:rPr lang="es-CL" dirty="0"/>
              <a:t>3¿ que otras preparaciones se pueden realizar con esta masa, indique 3 deberá investigar?</a:t>
            </a:r>
          </a:p>
          <a:p>
            <a:r>
              <a:rPr lang="es-CL" dirty="0"/>
              <a:t>   </a:t>
            </a:r>
          </a:p>
          <a:p>
            <a:r>
              <a:rPr lang="es-CL" dirty="0"/>
              <a:t>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6F7C708-3C14-41B5-A857-C686469180C4}"/>
              </a:ext>
            </a:extLst>
          </p:cNvPr>
          <p:cNvSpPr/>
          <p:nvPr/>
        </p:nvSpPr>
        <p:spPr>
          <a:xfrm>
            <a:off x="1235963" y="3429000"/>
            <a:ext cx="9720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s-CL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C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Envié las respuestas a mi correo</a:t>
            </a:r>
          </a:p>
          <a:p>
            <a:r>
              <a:rPr lang="es-CL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pazgaetepina73@Gmail.com</a:t>
            </a:r>
            <a:endParaRPr lang="es-CL" dirty="0">
              <a:solidFill>
                <a:srgbClr val="0070C0"/>
              </a:solidFill>
            </a:endParaRPr>
          </a:p>
          <a:p>
            <a:r>
              <a:rPr lang="es-CL" dirty="0">
                <a:solidFill>
                  <a:srgbClr val="0070C0"/>
                </a:solidFill>
              </a:rPr>
              <a:t>paz.gaete@liceo-victorinolastarria.cl</a:t>
            </a:r>
          </a:p>
        </p:txBody>
      </p:sp>
    </p:spTree>
    <p:extLst>
      <p:ext uri="{BB962C8B-B14F-4D97-AF65-F5344CB8AC3E}">
        <p14:creationId xmlns:p14="http://schemas.microsoft.com/office/powerpoint/2010/main" val="1455629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</TotalTime>
  <Words>508</Words>
  <Application>Microsoft Office PowerPoint</Application>
  <PresentationFormat>Panorámica</PresentationFormat>
  <Paragraphs>30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Harrington</vt:lpstr>
      <vt:lpstr>Tw Cen MT</vt:lpstr>
      <vt:lpstr>Tw Cen MT Condensed</vt:lpstr>
      <vt:lpstr>Verdana</vt:lpstr>
      <vt:lpstr>Wingdings 3</vt:lpstr>
      <vt:lpstr>Integral</vt:lpstr>
      <vt:lpstr>Presentación de PowerPoint</vt:lpstr>
      <vt:lpstr>Croissant bicolor Que es?</vt:lpstr>
      <vt:lpstr>MÉTODOS DE ELABORACIÓN DE MASAS DE HOJAS</vt:lpstr>
      <vt:lpstr>Presentación de PowerPoint</vt:lpstr>
      <vt:lpstr>A continuación conteste las siguientes preguntas: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Croissants bicolor</dc:title>
  <dc:creator>Paz</dc:creator>
  <cp:lastModifiedBy>Paola</cp:lastModifiedBy>
  <cp:revision>10</cp:revision>
  <dcterms:created xsi:type="dcterms:W3CDTF">2020-07-05T00:26:59Z</dcterms:created>
  <dcterms:modified xsi:type="dcterms:W3CDTF">2020-07-24T00:18:17Z</dcterms:modified>
</cp:coreProperties>
</file>