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7" r:id="rId2"/>
    <p:sldId id="256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01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790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494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3629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756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180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86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76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26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040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711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96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253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50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FC6C-BFEA-4486-AA0C-80828D0236E9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C13F2E-4A80-4550-8A24-1A931E080C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zgaetepina73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m46uV0jmp0" TargetMode="External"/><Relationship Id="rId2" Type="http://schemas.openxmlformats.org/officeDocument/2006/relationships/hyperlink" Target="https://youtu.be/J0On-NBdFC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s://youtu.be/cKntKpRCH0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id="{6B84E975-8EF6-4B4D-8494-2137741A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337" y="4679957"/>
            <a:ext cx="8825657" cy="1915647"/>
          </a:xfrm>
        </p:spPr>
        <p:txBody>
          <a:bodyPr>
            <a:normAutofit fontScale="90000"/>
          </a:bodyPr>
          <a:lstStyle/>
          <a:p>
            <a:r>
              <a:rPr lang="es-ES" dirty="0"/>
              <a:t>Masas con innovación: bizcocho húmedo de chocolate</a:t>
            </a:r>
            <a:br>
              <a:rPr lang="es-ES" dirty="0"/>
            </a:br>
            <a:r>
              <a:rPr lang="es-ES" dirty="0"/>
              <a:t>Paz Gaete P</a:t>
            </a:r>
            <a:br>
              <a:rPr lang="es-ES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D583D0-9D54-4272-9D69-6881473D81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pic>
        <p:nvPicPr>
          <p:cNvPr id="2060" name="Imagen 3" descr="No hay ninguna descripción de la foto disponible.">
            <a:extLst>
              <a:ext uri="{FF2B5EF4-FFF2-40B4-BE49-F238E27FC236}">
                <a16:creationId xmlns:a16="http://schemas.microsoft.com/office/drawing/2014/main" id="{411656B5-F4F9-41E3-82F3-2B7DF9B95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252" y="197785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2D79DA6D-9626-4DA7-AB40-0698BBB4E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271267"/>
              </p:ext>
            </p:extLst>
          </p:nvPr>
        </p:nvGraphicFramePr>
        <p:xfrm>
          <a:off x="377080" y="290233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4" imgW="11725275" imgH="16811625" progId="Unknown">
                  <p:embed/>
                </p:oleObj>
              </mc:Choice>
              <mc:Fallback>
                <p:oleObj r:id="rId4" imgW="11725275" imgH="16811625" progId="Unknown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80" y="290233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3">
            <a:extLst>
              <a:ext uri="{FF2B5EF4-FFF2-40B4-BE49-F238E27FC236}">
                <a16:creationId xmlns:a16="http://schemas.microsoft.com/office/drawing/2014/main" id="{ADB39D3A-F41D-4BF3-9689-CE1F71492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9252" y="5077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712C60C-158C-465A-AF07-854272D8E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9252" y="9649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8D9A51BB-6C42-4081-9EF0-A89B909B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92" y="213525"/>
            <a:ext cx="456118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16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16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6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16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6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6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5D16620E-1C9E-4ABA-8B32-D0252FDE93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244" y="3429000"/>
            <a:ext cx="3626816" cy="265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0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D48F99D-51CC-4C28-904D-C6C580007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02365"/>
            <a:ext cx="9144000" cy="5257801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GUÍA DE TRABAJO: semana del 01 al 05 de junio     </a:t>
            </a:r>
          </a:p>
          <a:p>
            <a:r>
              <a:rPr lang="es-ES" b="1" dirty="0"/>
              <a:t> Innovación a la pastelería y repostería              </a:t>
            </a:r>
          </a:p>
          <a:p>
            <a:r>
              <a:rPr lang="es-ES" b="1" dirty="0"/>
              <a:t> Docente:</a:t>
            </a:r>
            <a:r>
              <a:rPr lang="es-ES" dirty="0"/>
              <a:t> Paz Gaete P    </a:t>
            </a:r>
            <a:endParaRPr lang="es-CL" dirty="0"/>
          </a:p>
          <a:p>
            <a:r>
              <a:rPr lang="es-ES" b="1" dirty="0"/>
              <a:t>OA</a:t>
            </a:r>
            <a:r>
              <a:rPr lang="es-ES" dirty="0"/>
              <a:t>: Introducir variaciones en las recetas de productos de pastelería y repostería y/o la manera de servirlos, buscando mejorar sabores y texturas para adaptarlas al gusto de la demanda diversa.</a:t>
            </a:r>
            <a:endParaRPr lang="es-CL" dirty="0"/>
          </a:p>
          <a:p>
            <a:r>
              <a:rPr lang="es-ES" b="1" dirty="0"/>
              <a:t>OBJETIVO DE LA CLASE</a:t>
            </a:r>
            <a:r>
              <a:rPr lang="es-ES" dirty="0"/>
              <a:t>: observar las innovaciones de la pastelería, y su aporte en la gastronomía .</a:t>
            </a:r>
            <a:endParaRPr lang="es-CL" dirty="0"/>
          </a:p>
          <a:p>
            <a:r>
              <a:rPr lang="es-ES" b="1" dirty="0"/>
              <a:t>CONTENIDO</a:t>
            </a:r>
            <a:r>
              <a:rPr lang="es-ES" dirty="0"/>
              <a:t>: masa batida  de chocolate con innovación gastronómica.</a:t>
            </a:r>
            <a:endParaRPr lang="es-CL" dirty="0"/>
          </a:p>
          <a:p>
            <a:r>
              <a:rPr lang="es-ES" b="1" dirty="0"/>
              <a:t>ACTIVIDAD</a:t>
            </a:r>
            <a:r>
              <a:rPr lang="es-ES" dirty="0"/>
              <a:t>: 1- Observe el </a:t>
            </a:r>
            <a:r>
              <a:rPr lang="es-ES" dirty="0" err="1"/>
              <a:t>ppt</a:t>
            </a:r>
            <a:r>
              <a:rPr lang="es-ES" dirty="0"/>
              <a:t> ( características, la </a:t>
            </a:r>
            <a:r>
              <a:rPr lang="es-ES"/>
              <a:t>innovación en </a:t>
            </a:r>
            <a:r>
              <a:rPr lang="es-ES" dirty="0"/>
              <a:t>las</a:t>
            </a:r>
          </a:p>
          <a:p>
            <a:r>
              <a:rPr lang="es-ES" dirty="0"/>
              <a:t>                         masas batidas)</a:t>
            </a:r>
          </a:p>
          <a:p>
            <a:r>
              <a:rPr lang="es-ES" dirty="0"/>
              <a:t>                      2- Revise los links</a:t>
            </a:r>
          </a:p>
          <a:p>
            <a:r>
              <a:rPr lang="es-ES" dirty="0"/>
              <a:t>                      3- Conteste la siguiente pregunta</a:t>
            </a:r>
            <a:r>
              <a:rPr lang="es-ES" b="1" dirty="0"/>
              <a:t>:¿ Cual cree usted que es la </a:t>
            </a:r>
          </a:p>
          <a:p>
            <a:pPr lvl="0"/>
            <a:r>
              <a:rPr lang="es-ES" b="1" dirty="0"/>
              <a:t>                          importancia de la  innovación en la pastelería?</a:t>
            </a:r>
          </a:p>
          <a:p>
            <a:pPr lvl="0"/>
            <a:r>
              <a:rPr lang="es-ES" dirty="0"/>
              <a:t>                      4- </a:t>
            </a:r>
            <a:r>
              <a:rPr lang="es-CL" dirty="0"/>
              <a:t>Luego envié la respuesta a mi correo  </a:t>
            </a:r>
            <a:r>
              <a:rPr lang="es-CL" u="sng" dirty="0">
                <a:hlinkClick r:id="rId2"/>
              </a:rPr>
              <a:t>pazgaetepina73@gmail.com</a:t>
            </a:r>
            <a:endParaRPr lang="es-CL" dirty="0"/>
          </a:p>
          <a:p>
            <a:pPr lvl="0"/>
            <a:r>
              <a:rPr lang="es-CL" b="1" dirty="0"/>
              <a:t>                          IMPORTANTE</a:t>
            </a:r>
            <a:r>
              <a:rPr lang="es-CL" dirty="0"/>
              <a:t>: esta es una evaluación formativa.</a:t>
            </a:r>
          </a:p>
          <a:p>
            <a:r>
              <a:rPr lang="es-CL" b="1" dirty="0"/>
              <a:t> </a:t>
            </a:r>
            <a:endParaRPr lang="es-CL" dirty="0"/>
          </a:p>
          <a:p>
            <a:endParaRPr lang="es-ES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1805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64234-A44A-420B-82FD-7C191E83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Imágenes de bizcochos húmedos </a:t>
            </a:r>
          </a:p>
        </p:txBody>
      </p:sp>
      <p:pic>
        <p:nvPicPr>
          <p:cNvPr id="3074" name="Picture 2" descr="Bizcocho Genovés ideal para rellenar - Bavette">
            <a:extLst>
              <a:ext uri="{FF2B5EF4-FFF2-40B4-BE49-F238E27FC236}">
                <a16:creationId xmlns:a16="http://schemas.microsoft.com/office/drawing/2014/main" id="{B1A2451A-EA11-4CCF-AE2F-E7999E1951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1" y="2133600"/>
            <a:ext cx="4518992" cy="332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9 fáciles consejos para hornear el pastel de chocolate perfecto">
            <a:extLst>
              <a:ext uri="{FF2B5EF4-FFF2-40B4-BE49-F238E27FC236}">
                <a16:creationId xmlns:a16="http://schemas.microsoft.com/office/drawing/2014/main" id="{844FD1D8-7959-4478-81B1-D2692BDEC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123" y="1577010"/>
            <a:ext cx="3405807" cy="280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hocolate Naked Cakes by Lola's, Order Online &amp; Enjoy Home Delivery">
            <a:extLst>
              <a:ext uri="{FF2B5EF4-FFF2-40B4-BE49-F238E27FC236}">
                <a16:creationId xmlns:a16="http://schemas.microsoft.com/office/drawing/2014/main" id="{2FE87488-8C34-4587-91EB-2ABA7042E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74" y="2570923"/>
            <a:ext cx="2666794" cy="410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ursos online de pasteleria y pasteles decorados">
            <a:extLst>
              <a:ext uri="{FF2B5EF4-FFF2-40B4-BE49-F238E27FC236}">
                <a16:creationId xmlns:a16="http://schemas.microsoft.com/office/drawing/2014/main" id="{7CD3B877-D9DA-4C42-870B-443DC4DB2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179" y="4200939"/>
            <a:ext cx="3106943" cy="265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18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9C7B8-D6B0-4133-9B10-FA19CB10F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78336"/>
            <a:ext cx="8911687" cy="846881"/>
          </a:xfrm>
        </p:spPr>
        <p:txBody>
          <a:bodyPr>
            <a:normAutofit fontScale="90000"/>
          </a:bodyPr>
          <a:lstStyle/>
          <a:p>
            <a:r>
              <a:rPr lang="es-CL" dirty="0"/>
              <a:t>Características de los bizcochos húmedos 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409685-6E0D-4E71-84E1-B90E4466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431235"/>
            <a:ext cx="9864456" cy="4479987"/>
          </a:xfrm>
        </p:spPr>
        <p:txBody>
          <a:bodyPr/>
          <a:lstStyle/>
          <a:p>
            <a:r>
              <a:rPr lang="es-CL" dirty="0"/>
              <a:t>Son masas batidas</a:t>
            </a:r>
          </a:p>
          <a:p>
            <a:r>
              <a:rPr lang="es-CL" dirty="0"/>
              <a:t>Se les puede incorporar materia grasa a diferencia de un bizcocho tradicional</a:t>
            </a:r>
          </a:p>
          <a:p>
            <a:r>
              <a:rPr lang="es-CL" dirty="0"/>
              <a:t>Se les puede incorporar </a:t>
            </a:r>
            <a:r>
              <a:rPr lang="es-CL" dirty="0" err="1"/>
              <a:t>butter</a:t>
            </a:r>
            <a:r>
              <a:rPr lang="es-CL" dirty="0"/>
              <a:t> </a:t>
            </a:r>
            <a:r>
              <a:rPr lang="es-CL" dirty="0" err="1"/>
              <a:t>milk</a:t>
            </a:r>
            <a:r>
              <a:rPr lang="es-CL" dirty="0"/>
              <a:t>  a diferencia de un bizcocho tradicional        </a:t>
            </a:r>
          </a:p>
          <a:p>
            <a:r>
              <a:rPr lang="es-CL" dirty="0"/>
              <a:t>Se les puede incorporar líquidos a diferencia de un bizcocho tradicional</a:t>
            </a:r>
          </a:p>
          <a:p>
            <a:r>
              <a:rPr lang="es-CL" dirty="0"/>
              <a:t>Se les puede incorporan frutas, que les aporten humedad</a:t>
            </a:r>
          </a:p>
          <a:p>
            <a:r>
              <a:rPr lang="es-CL" dirty="0"/>
              <a:t>Se cocinan por capas y no de una pieza</a:t>
            </a:r>
          </a:p>
          <a:p>
            <a:r>
              <a:rPr lang="es-CL" dirty="0"/>
              <a:t>Su origen es norteamericano</a:t>
            </a:r>
          </a:p>
          <a:p>
            <a:r>
              <a:rPr lang="es-CL" dirty="0"/>
              <a:t>Sus rellenos suelen ser: de </a:t>
            </a:r>
            <a:r>
              <a:rPr lang="es-CL" dirty="0" err="1"/>
              <a:t>butter</a:t>
            </a:r>
            <a:r>
              <a:rPr lang="es-CL" dirty="0"/>
              <a:t> </a:t>
            </a:r>
            <a:r>
              <a:rPr lang="es-CL" dirty="0" err="1"/>
              <a:t>cream</a:t>
            </a:r>
            <a:r>
              <a:rPr lang="es-CL" dirty="0"/>
              <a:t>, chantilly de chocolate, mousse, </a:t>
            </a:r>
            <a:r>
              <a:rPr lang="es-CL" dirty="0" err="1"/>
              <a:t>muselines</a:t>
            </a:r>
            <a:endParaRPr lang="es-CL" dirty="0"/>
          </a:p>
          <a:p>
            <a:r>
              <a:rPr lang="es-CL" dirty="0"/>
              <a:t>Es más denso que un bizcocho normal</a:t>
            </a:r>
          </a:p>
          <a:p>
            <a:r>
              <a:rPr lang="es-CL" dirty="0"/>
              <a:t>Suelen ir descubiertos : </a:t>
            </a:r>
            <a:r>
              <a:rPr lang="es-CL" dirty="0" err="1"/>
              <a:t>naked</a:t>
            </a:r>
            <a:r>
              <a:rPr lang="es-CL" dirty="0"/>
              <a:t> cake</a:t>
            </a:r>
          </a:p>
          <a:p>
            <a:r>
              <a:rPr lang="es-CL" dirty="0"/>
              <a:t>Se montan con decoraciones modernas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242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2DC15-0CF0-4848-8474-5506E663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647"/>
          </a:xfrm>
        </p:spPr>
        <p:txBody>
          <a:bodyPr/>
          <a:lstStyle/>
          <a:p>
            <a:r>
              <a:rPr lang="es-CL" dirty="0"/>
              <a:t>Videos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717273-CCAA-45D4-8AF7-35BC89FDA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707" y="2133600"/>
            <a:ext cx="10330905" cy="3777622"/>
          </a:xfrm>
        </p:spPr>
        <p:txBody>
          <a:bodyPr/>
          <a:lstStyle/>
          <a:p>
            <a:r>
              <a:rPr lang="es-CL" dirty="0">
                <a:hlinkClick r:id="rId2"/>
              </a:rPr>
              <a:t>https://youtu.be/J0On-NBdFCY</a:t>
            </a:r>
            <a:r>
              <a:rPr lang="es-CL" dirty="0"/>
              <a:t> : preparación de bizcocho húmedo de                                                            chocolate, relleno y montaje</a:t>
            </a:r>
          </a:p>
          <a:p>
            <a:r>
              <a:rPr lang="es-CL" dirty="0">
                <a:hlinkClick r:id="rId3"/>
              </a:rPr>
              <a:t>https://youtu.be/Sm46uV0jmp0</a:t>
            </a:r>
            <a:r>
              <a:rPr lang="es-CL" dirty="0"/>
              <a:t> : técnicas de manejo de la manga pastelera</a:t>
            </a:r>
          </a:p>
          <a:p>
            <a:r>
              <a:rPr lang="es-CL" dirty="0">
                <a:hlinkClick r:id="rId4"/>
              </a:rPr>
              <a:t>https://youtu.be/cKntKpRCH0o</a:t>
            </a:r>
            <a:r>
              <a:rPr lang="es-CL" dirty="0"/>
              <a:t> : técnica de glaseado espejo de chocolate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70E53E0-90EC-42FD-B4AC-4BDF633A44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3" y="3768097"/>
            <a:ext cx="4012442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0238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340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Espiral</vt:lpstr>
      <vt:lpstr>Unknown</vt:lpstr>
      <vt:lpstr>Masas con innovación: bizcocho húmedo de chocolate Paz Gaete P </vt:lpstr>
      <vt:lpstr>Presentación de PowerPoint</vt:lpstr>
      <vt:lpstr>Imágenes de bizcochos húmedos </vt:lpstr>
      <vt:lpstr>Características de los bizcochos húmedos  </vt:lpstr>
      <vt:lpstr>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Paz</dc:creator>
  <cp:lastModifiedBy>Paz</cp:lastModifiedBy>
  <cp:revision>12</cp:revision>
  <dcterms:created xsi:type="dcterms:W3CDTF">2020-05-28T02:03:10Z</dcterms:created>
  <dcterms:modified xsi:type="dcterms:W3CDTF">2020-05-28T04:48:08Z</dcterms:modified>
</cp:coreProperties>
</file>