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C1CE6-E135-44B3-B99A-48623ED4A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47C68A-07FF-492E-A107-2910F13FE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226B8-6945-43A7-B8B8-04065AFE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C9765A-E54B-4815-8024-32E3CDB9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7CEF41-F1ED-4341-AF49-139DAE36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23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5302E-0813-44D9-9DBA-A4EF4AC2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18BAC-2017-47F9-AA1F-F4F31B13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BFB21E-66D6-4557-91F1-E272A9EE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16B323-BC35-4446-934F-45CA091F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4788E-5AD6-45FF-9D69-4A4D58D8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14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CCF7D5-2CF6-4CF6-BA1C-2540F0BFE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6E66EF-EFFF-4D89-956E-D2F075153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0B782C-0D52-4F40-8D48-CA5EB89F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A9A45-57D5-456A-80F2-1FB65DAC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465CE-0501-4B2C-86B2-A2D028FB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3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15F93-1987-4E18-82BC-3A570113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CDD7DA-BB8F-4677-B9D0-0EC0373CB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613CE-1393-4492-9447-E9F466DB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DADCA-A61B-4DC6-8481-F2E5C23C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835E6-B43F-45CD-8054-DC79040B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15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F34D2-9400-4E74-AFCF-3C0B70A2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BD8399-E5C6-412A-BE27-4FE15D2D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281EAF-2987-4B8B-927D-6F2EC829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C0668D-B326-4E42-A00F-2CC736DF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6903E-15C7-412D-B87C-78C7FCE7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6B926-9D4D-40D5-8B64-EF978764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242D1-1B77-4B73-9992-EB2F5C69B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A13137-BC50-46FF-860F-12940E791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4173D-025D-4D7B-A1B6-0C42B1BC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BA9B06-28B7-4F0D-A50E-08CD0A11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36486C-5FC3-466C-AF8F-6DF3626E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37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DB77A-C3DA-459A-A101-9845D4946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2DF0A7-3F8F-40EA-9FEF-4DF1D7D9A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BCEEE0-E102-468E-B66F-DD66E219D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A31076-A888-440B-9CDC-3E36AF732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84721-09F0-4B8E-A8B6-542ECBCBD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4A51FC-5CB3-46D9-A0B5-6BC4ED0B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2D3868-36A7-4316-8D0C-D78F16C7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1AFD3D-5C6C-473B-948F-2165ED02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19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B4ADD-C64A-43D9-AD3A-5F8708255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873DD9-FE73-46A1-92E2-32C51C1B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D23289-8152-4D18-96B2-F1ADBCF2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78E916-A124-4590-86F4-CAC276A8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27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5C62C71-026F-47A3-93E8-5D509F89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48592B-FADB-4929-8008-85AA2BF4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02107F-7BDB-4F8F-B9DB-390E673C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13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01A71-B52F-47A1-B199-3F8048BC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5275A-A619-404E-98F2-5110B69E8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CBADF-C1ED-4C1D-A382-5DF6AC421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4A6080-B6E2-4FC5-96EF-2B51AC63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011C06-6714-4F23-932F-75C508C1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FF1B63-6AF6-49B2-8929-F6428EED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0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537E4-573A-4EE6-BC99-CBB876C1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2E7F78-2B86-462E-9EC1-0549F004F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0385F-6E89-4583-AB35-7CB9E2F80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3A137-CB2A-4C59-AC80-0C29E44F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38F5C-D162-45EC-B887-2F779C8B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93F57E-5C37-4428-9788-3AF14AAB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0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ECA9E0-2ABF-461C-A300-AAA83FF2B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F5C873-F052-4920-80AA-E234A2D8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E7156-56B0-47E1-9AB5-346B9F9B9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0DD4A4-098C-4BC2-B0FD-01752F503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D62F3-7222-4EE7-8013-BD45B942B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3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Diseño de carta y menú.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Alimentos de estacionalidad. </a:t>
            </a:r>
          </a:p>
          <a:p>
            <a:r>
              <a:rPr lang="es-CL" dirty="0"/>
              <a:t>4 °A.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DISEÑO DE CARTA Y MENÚ.</a:t>
            </a:r>
            <a:br>
              <a:rPr lang="es-CL" dirty="0"/>
            </a:br>
            <a:r>
              <a:rPr lang="es-CL" dirty="0"/>
              <a:t>PROFESOR: José Luis Muñoz Q.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/>
              <a:t>            </a:t>
            </a:r>
            <a:r>
              <a:rPr lang="es-ES" sz="1400" dirty="0"/>
              <a:t>Liceo José Victorino Lastarria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                           Rancagua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  “</a:t>
            </a:r>
            <a:r>
              <a:rPr lang="es-ES" sz="1400" i="1" dirty="0"/>
              <a:t>Formando Técnicos para el mañana”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         Unidad Técnico-Pedagógica</a:t>
            </a:r>
            <a:endParaRPr lang="es-CL" sz="1400" dirty="0"/>
          </a:p>
          <a:p>
            <a:pPr>
              <a:buNone/>
            </a:pPr>
            <a:r>
              <a:rPr lang="es-ES" sz="1400" dirty="0"/>
              <a:t> </a:t>
            </a:r>
            <a:endParaRPr lang="es-CL" sz="1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L" sz="1900" b="1" dirty="0">
                <a:latin typeface="Arial" pitchFamily="34" charset="0"/>
                <a:cs typeface="Arial" pitchFamily="34" charset="0"/>
              </a:rPr>
              <a:t>Semana del 11 las 15 de mayo.</a:t>
            </a:r>
          </a:p>
          <a:p>
            <a:endParaRPr lang="es-CL" sz="1900" b="1" dirty="0">
              <a:latin typeface="Arial" pitchFamily="34" charset="0"/>
              <a:cs typeface="Arial" pitchFamily="34" charset="0"/>
            </a:endParaRPr>
          </a:p>
          <a:p>
            <a:r>
              <a:rPr lang="es-CL" sz="1900" b="1" dirty="0">
                <a:latin typeface="Arial" pitchFamily="34" charset="0"/>
                <a:cs typeface="Arial" pitchFamily="34" charset="0"/>
              </a:rPr>
              <a:t>Objetivo aprendizaje n°5: </a:t>
            </a:r>
            <a:r>
              <a:rPr lang="es-CL" sz="1900" dirty="0">
                <a:latin typeface="Arial" pitchFamily="34" charset="0"/>
                <a:cs typeface="Arial" pitchFamily="34" charset="0"/>
              </a:rPr>
              <a:t>Elaborar cartas y menús para servicios y establecimientos de consumo frecuente o masivo, que consideren la estación año, el tipo de cliente y sus requerimientos nutricionales, la disponibilidad de los insumos.</a:t>
            </a:r>
          </a:p>
          <a:p>
            <a:endParaRPr lang="es-CL" dirty="0"/>
          </a:p>
          <a:p>
            <a:r>
              <a:rPr lang="es-CL" sz="1900" dirty="0"/>
              <a:t>Objetivo clase: comprender las características de los alimentos de estacionalidad y las condiciones en las que se desarrollan. </a:t>
            </a: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0190"/>
            <a:ext cx="2152650" cy="12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129" y="1655320"/>
            <a:ext cx="1445259" cy="1734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ESTACIONALIDAD DE LOS ALIMENTOS.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según estación del año se desarrollan diversos alimentos dependiendo de las condícenos que esta tenga. </a:t>
            </a:r>
          </a:p>
          <a:p>
            <a:endParaRPr lang="es-CL" dirty="0"/>
          </a:p>
          <a:p>
            <a:r>
              <a:rPr lang="es-CL" dirty="0"/>
              <a:t>Tierra (suelo)</a:t>
            </a:r>
          </a:p>
          <a:p>
            <a:pPr>
              <a:buNone/>
            </a:pPr>
            <a:r>
              <a:rPr lang="es-CL" dirty="0"/>
              <a:t>  Horizonte A humus.</a:t>
            </a:r>
          </a:p>
          <a:p>
            <a:pPr>
              <a:buNone/>
            </a:pPr>
            <a:r>
              <a:rPr lang="es-CL" dirty="0"/>
              <a:t>  Horizonte B minerales.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L" dirty="0"/>
              <a:t>Horizonte C formado por rocas.</a:t>
            </a:r>
          </a:p>
          <a:p>
            <a:pPr>
              <a:buNone/>
            </a:pPr>
            <a:r>
              <a:rPr lang="es-CL" dirty="0"/>
              <a:t>Horizonte R formado por roca madre, origina los otros suelos.</a:t>
            </a:r>
          </a:p>
          <a:p>
            <a:pPr>
              <a:buFont typeface="Wingdings" pitchFamily="2" charset="2"/>
              <a:buChar char="Ø"/>
            </a:pPr>
            <a:r>
              <a:rPr lang="es-CL" dirty="0"/>
              <a:t>Elementos químicos vitales para el cultivo vegetal: nitrógeno, fosforo y potasio.</a:t>
            </a:r>
          </a:p>
          <a:p>
            <a:pPr>
              <a:buNone/>
            </a:pPr>
            <a:endParaRPr lang="es-CL" dirty="0"/>
          </a:p>
          <a:p>
            <a:pPr>
              <a:buFont typeface="Wingdings" pitchFamily="2" charset="2"/>
              <a:buChar char="Ø"/>
            </a:pPr>
            <a:r>
              <a:rPr lang="es-CL" dirty="0"/>
              <a:t>Recurso HIDRICO.</a:t>
            </a:r>
          </a:p>
          <a:p>
            <a:pPr>
              <a:buNone/>
            </a:pPr>
            <a:r>
              <a:rPr lang="es-CL" dirty="0"/>
              <a:t>H2O.</a:t>
            </a:r>
          </a:p>
          <a:p>
            <a:pPr>
              <a:buFont typeface="Wingdings" pitchFamily="2" charset="2"/>
              <a:buChar char="Ø"/>
            </a:pPr>
            <a:r>
              <a:rPr lang="es-CL" dirty="0"/>
              <a:t>SOL.</a:t>
            </a:r>
          </a:p>
        </p:txBody>
      </p:sp>
      <p:pic>
        <p:nvPicPr>
          <p:cNvPr id="5" name="4 Imagen" descr="capas-del-sue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595834"/>
            <a:ext cx="3381372" cy="1690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ALIMENTOS PRIMAVERA VERANO.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s-CL" dirty="0"/>
          </a:p>
          <a:p>
            <a:pPr fontAlgn="base">
              <a:buNone/>
            </a:pPr>
            <a:r>
              <a:rPr lang="es-CL" dirty="0">
                <a:latin typeface="Comic Sans MS" pitchFamily="66" charset="0"/>
              </a:rPr>
              <a:t>VERDURAS: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 Zapallo Italiano ALBAHACA.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ALCACHOFA.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ARVEJAS.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CEBOLLA.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CHOCLO.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CILANTRO.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ESPARRAGO.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TOMATE.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PUERRO.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PEPINO.</a:t>
            </a:r>
          </a:p>
          <a:p>
            <a:pPr fontAlgn="base"/>
            <a:r>
              <a:rPr lang="es-CL" dirty="0">
                <a:latin typeface="Comic Sans MS" pitchFamily="66" charset="0"/>
              </a:rPr>
              <a:t>POROTO VERDE.</a:t>
            </a:r>
          </a:p>
          <a:p>
            <a:pPr fontAlgn="base"/>
            <a:endParaRPr lang="es-CL" dirty="0">
              <a:latin typeface="Comic Sans MS" pitchFamily="66" charset="0"/>
            </a:endParaRPr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CL" dirty="0">
                <a:latin typeface="Comic Sans MS" pitchFamily="66" charset="0"/>
              </a:rPr>
              <a:t>FRUTAS: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ARANDANO.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CEREZA.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CIRUELA.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DAMASCO. 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DURAZNO.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FRABUESA.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FRUTILLA.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HIGO.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KIWI.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MANZANA.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MELON.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MENBRILLO 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SANDIA. 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PAPALLA.</a:t>
            </a:r>
          </a:p>
        </p:txBody>
      </p:sp>
      <p:pic>
        <p:nvPicPr>
          <p:cNvPr id="5" name="4 Imagen" descr="alimentos-de-temporada-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6916" y="4857687"/>
            <a:ext cx="2667084" cy="2000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257800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ALIMENTOS OTOÑO INVIERNO.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>
                <a:latin typeface="Comic Sans MS" pitchFamily="66" charset="0"/>
              </a:rPr>
              <a:t>VERDURAS:</a:t>
            </a:r>
          </a:p>
          <a:p>
            <a:pPr>
              <a:buNone/>
            </a:pPr>
            <a:endParaRPr lang="es-CL" dirty="0">
              <a:latin typeface="Comic Sans MS" pitchFamily="66" charset="0"/>
            </a:endParaRP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ACEITUNA, ACELGA.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AJO, AJI.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ALCACHOFA, APIO.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VERENJENA,  VETARRAGA.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BROCOLI, CEBOLLA.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CEBOLLIN.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COLIFLOR.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ENDIBIA.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HINOJO.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LECHUGA.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PALTA.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RABANO.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REPOLLO.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RUCULA.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ZAPALLO.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>
                <a:latin typeface="Comic Sans MS" pitchFamily="66" charset="0"/>
              </a:rPr>
              <a:t>FRUTAS:</a:t>
            </a:r>
          </a:p>
          <a:p>
            <a:pPr>
              <a:buNone/>
            </a:pPr>
            <a:endParaRPr lang="es-CL" dirty="0">
              <a:latin typeface="Comic Sans MS" pitchFamily="66" charset="0"/>
            </a:endParaRP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KIWI.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LIMÓN.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MANDARINA.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MEMBRILLO.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NARANJA.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PERAS.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PLATANOS.</a:t>
            </a:r>
          </a:p>
          <a:p>
            <a:pPr>
              <a:buNone/>
            </a:pPr>
            <a:r>
              <a:rPr lang="es-CL" dirty="0">
                <a:latin typeface="Comic Sans MS" pitchFamily="66" charset="0"/>
              </a:rPr>
              <a:t>UVAS.</a:t>
            </a:r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alimentos_de_temporada_oto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857628"/>
            <a:ext cx="2714612" cy="1812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85762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FIN.</a:t>
            </a:r>
          </a:p>
        </p:txBody>
      </p:sp>
      <p:pic>
        <p:nvPicPr>
          <p:cNvPr id="5" name="4 Marcador de contenido" descr="coronavirus-poster-with-cartoon-woman-showing-symptoms-vect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2705894"/>
            <a:ext cx="3886200" cy="2590800"/>
          </a:xfrm>
        </p:spPr>
      </p:pic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dirty="0">
                <a:latin typeface="Comic Sans MS" pitchFamily="66" charset="0"/>
              </a:rPr>
              <a:t>LA MEJOR MANERA DE MANTENER TUS MANOS LIMPIAS ES LAVARLAS CON AGUA Y JABON POR MINIMO 20 SEGUNDOS.</a:t>
            </a:r>
          </a:p>
          <a:p>
            <a:endParaRPr lang="es-CL" dirty="0">
              <a:latin typeface="Comic Sans MS" pitchFamily="66" charset="0"/>
            </a:endParaRPr>
          </a:p>
          <a:p>
            <a:r>
              <a:rPr lang="es-CL" dirty="0">
                <a:latin typeface="Comic Sans MS" pitchFamily="66" charset="0"/>
              </a:rPr>
              <a:t>LOS GUANTES PRODUCEN UNA FALSA SEGURIDAD.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343</Words>
  <Application>Microsoft Office PowerPoint</Application>
  <PresentationFormat>Presentación en pantalla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Tema de Office</vt:lpstr>
      <vt:lpstr>Diseño de carta y menú. </vt:lpstr>
      <vt:lpstr>DISEÑO DE CARTA Y MENÚ. PROFESOR: José Luis Muñoz Q.</vt:lpstr>
      <vt:lpstr>ESTACIONALIDAD DE LOS ALIMENTOS. </vt:lpstr>
      <vt:lpstr>ALIMENTOS PRIMAVERA VERANO.</vt:lpstr>
      <vt:lpstr>ALIMENTOS OTOÑO INVIERNO.</vt:lpstr>
      <vt:lpstr>FIN.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carta y menú.</dc:title>
  <dc:creator>Usuario</dc:creator>
  <cp:lastModifiedBy>Sandra Abarca Abarca</cp:lastModifiedBy>
  <cp:revision>10</cp:revision>
  <dcterms:created xsi:type="dcterms:W3CDTF">2020-05-07T17:02:34Z</dcterms:created>
  <dcterms:modified xsi:type="dcterms:W3CDTF">2020-05-09T00:03:21Z</dcterms:modified>
</cp:coreProperties>
</file>