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67" r:id="rId7"/>
    <p:sldId id="258" r:id="rId8"/>
    <p:sldId id="261" r:id="rId9"/>
    <p:sldId id="262" r:id="rId10"/>
    <p:sldId id="263" r:id="rId11"/>
    <p:sldId id="264" r:id="rId12"/>
    <p:sldId id="268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26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3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3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26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323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513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23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11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48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32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57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F608-1209-464F-A6D2-0D9CA1243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9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Factores de riesgo de contaminación de los alimentos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endParaRPr lang="es-CL" sz="1400" dirty="0" smtClean="0"/>
          </a:p>
          <a:p>
            <a:pPr algn="just"/>
            <a:r>
              <a:rPr lang="es-CL" sz="1400" dirty="0" smtClean="0"/>
              <a:t>profesor: María Antonieta Rivera </a:t>
            </a:r>
          </a:p>
          <a:p>
            <a:pPr algn="just"/>
            <a:r>
              <a:rPr lang="es-CL" sz="1400" dirty="0" smtClean="0"/>
              <a:t>Modulo: Elaboración de Repostería </a:t>
            </a:r>
          </a:p>
          <a:p>
            <a:pPr algn="just"/>
            <a:r>
              <a:rPr lang="es-CL" sz="1400" dirty="0" smtClean="0"/>
              <a:t>Unidad I</a:t>
            </a:r>
          </a:p>
          <a:p>
            <a:pPr algn="just"/>
            <a:r>
              <a:rPr lang="es-CL" sz="1400" smtClean="0"/>
              <a:t>Año 2020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5759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8675"/>
            <a:ext cx="7211516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23331"/>
              </p:ext>
            </p:extLst>
          </p:nvPr>
        </p:nvGraphicFramePr>
        <p:xfrm>
          <a:off x="7481455" y="872836"/>
          <a:ext cx="1080654" cy="5292437"/>
        </p:xfrm>
        <a:graphic>
          <a:graphicData uri="http://schemas.openxmlformats.org/drawingml/2006/table">
            <a:tbl>
              <a:tblPr/>
              <a:tblGrid>
                <a:gridCol w="1080654"/>
              </a:tblGrid>
              <a:tr h="529243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27796"/>
              </p:ext>
            </p:extLst>
          </p:nvPr>
        </p:nvGraphicFramePr>
        <p:xfrm>
          <a:off x="7273636" y="817418"/>
          <a:ext cx="1052946" cy="5250873"/>
        </p:xfrm>
        <a:graphic>
          <a:graphicData uri="http://schemas.openxmlformats.org/drawingml/2006/table">
            <a:tbl>
              <a:tblPr/>
              <a:tblGrid>
                <a:gridCol w="1052946"/>
              </a:tblGrid>
              <a:tr h="525087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44177"/>
              </p:ext>
            </p:extLst>
          </p:nvPr>
        </p:nvGraphicFramePr>
        <p:xfrm>
          <a:off x="7190509" y="858982"/>
          <a:ext cx="1219200" cy="5209309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520930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8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0688"/>
            <a:ext cx="69342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36568"/>
              </p:ext>
            </p:extLst>
          </p:nvPr>
        </p:nvGraphicFramePr>
        <p:xfrm>
          <a:off x="7148945" y="609600"/>
          <a:ext cx="1260764" cy="5818909"/>
        </p:xfrm>
        <a:graphic>
          <a:graphicData uri="http://schemas.openxmlformats.org/drawingml/2006/table">
            <a:tbl>
              <a:tblPr/>
              <a:tblGrid>
                <a:gridCol w="1260764"/>
              </a:tblGrid>
              <a:tr h="581890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58269"/>
              </p:ext>
            </p:extLst>
          </p:nvPr>
        </p:nvGraphicFramePr>
        <p:xfrm>
          <a:off x="7245927" y="706582"/>
          <a:ext cx="1011382" cy="5597236"/>
        </p:xfrm>
        <a:graphic>
          <a:graphicData uri="http://schemas.openxmlformats.org/drawingml/2006/table">
            <a:tbl>
              <a:tblPr/>
              <a:tblGrid>
                <a:gridCol w="1011382"/>
              </a:tblGrid>
              <a:tr h="559723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93928"/>
              </p:ext>
            </p:extLst>
          </p:nvPr>
        </p:nvGraphicFramePr>
        <p:xfrm>
          <a:off x="7218218" y="692727"/>
          <a:ext cx="1122218" cy="5430982"/>
        </p:xfrm>
        <a:graphic>
          <a:graphicData uri="http://schemas.openxmlformats.org/drawingml/2006/table">
            <a:tbl>
              <a:tblPr/>
              <a:tblGrid>
                <a:gridCol w="1122218"/>
              </a:tblGrid>
              <a:tr h="543098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3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34542"/>
              </p:ext>
            </p:extLst>
          </p:nvPr>
        </p:nvGraphicFramePr>
        <p:xfrm>
          <a:off x="7148945" y="886691"/>
          <a:ext cx="1149928" cy="5223164"/>
        </p:xfrm>
        <a:graphic>
          <a:graphicData uri="http://schemas.openxmlformats.org/drawingml/2006/table">
            <a:tbl>
              <a:tblPr/>
              <a:tblGrid>
                <a:gridCol w="1149928"/>
              </a:tblGrid>
              <a:tr h="522316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4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8642"/>
              </p:ext>
            </p:extLst>
          </p:nvPr>
        </p:nvGraphicFramePr>
        <p:xfrm>
          <a:off x="7138554" y="784514"/>
          <a:ext cx="900546" cy="5084618"/>
        </p:xfrm>
        <a:graphic>
          <a:graphicData uri="http://schemas.openxmlformats.org/drawingml/2006/table">
            <a:tbl>
              <a:tblPr/>
              <a:tblGrid>
                <a:gridCol w="900546"/>
              </a:tblGrid>
              <a:tr h="5084618"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88554"/>
              </p:ext>
            </p:extLst>
          </p:nvPr>
        </p:nvGraphicFramePr>
        <p:xfrm>
          <a:off x="7020272" y="713509"/>
          <a:ext cx="1607128" cy="5430982"/>
        </p:xfrm>
        <a:graphic>
          <a:graphicData uri="http://schemas.openxmlformats.org/drawingml/2006/table">
            <a:tbl>
              <a:tblPr/>
              <a:tblGrid>
                <a:gridCol w="1607128"/>
              </a:tblGrid>
              <a:tr h="5430982"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9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97789"/>
              </p:ext>
            </p:extLst>
          </p:nvPr>
        </p:nvGraphicFramePr>
        <p:xfrm>
          <a:off x="7079673" y="692727"/>
          <a:ext cx="1302327" cy="5347855"/>
        </p:xfrm>
        <a:graphic>
          <a:graphicData uri="http://schemas.openxmlformats.org/drawingml/2006/table">
            <a:tbl>
              <a:tblPr/>
              <a:tblGrid>
                <a:gridCol w="1302327"/>
              </a:tblGrid>
              <a:tr h="534785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35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76672"/>
            <a:ext cx="6934200" cy="55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72304"/>
              </p:ext>
            </p:extLst>
          </p:nvPr>
        </p:nvGraphicFramePr>
        <p:xfrm>
          <a:off x="6444208" y="476672"/>
          <a:ext cx="1814945" cy="5957455"/>
        </p:xfrm>
        <a:graphic>
          <a:graphicData uri="http://schemas.openxmlformats.org/drawingml/2006/table">
            <a:tbl>
              <a:tblPr/>
              <a:tblGrid>
                <a:gridCol w="1814945"/>
              </a:tblGrid>
              <a:tr h="5957455">
                <a:tc>
                  <a:txBody>
                    <a:bodyPr/>
                    <a:lstStyle/>
                    <a:p>
                      <a:endParaRPr lang="es-C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8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96449"/>
              </p:ext>
            </p:extLst>
          </p:nvPr>
        </p:nvGraphicFramePr>
        <p:xfrm>
          <a:off x="7218218" y="720436"/>
          <a:ext cx="1066800" cy="5361709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36170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13150"/>
              </p:ext>
            </p:extLst>
          </p:nvPr>
        </p:nvGraphicFramePr>
        <p:xfrm>
          <a:off x="7121236" y="734291"/>
          <a:ext cx="1177637" cy="5361709"/>
        </p:xfrm>
        <a:graphic>
          <a:graphicData uri="http://schemas.openxmlformats.org/drawingml/2006/table">
            <a:tbl>
              <a:tblPr/>
              <a:tblGrid>
                <a:gridCol w="1177637"/>
              </a:tblGrid>
              <a:tr h="536170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6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0" y="620687"/>
            <a:ext cx="6934200" cy="54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27079"/>
              </p:ext>
            </p:extLst>
          </p:nvPr>
        </p:nvGraphicFramePr>
        <p:xfrm>
          <a:off x="7245927" y="637309"/>
          <a:ext cx="1080655" cy="5403273"/>
        </p:xfrm>
        <a:graphic>
          <a:graphicData uri="http://schemas.openxmlformats.org/drawingml/2006/table">
            <a:tbl>
              <a:tblPr/>
              <a:tblGrid>
                <a:gridCol w="1080655"/>
              </a:tblGrid>
              <a:tr h="540327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56730"/>
              </p:ext>
            </p:extLst>
          </p:nvPr>
        </p:nvGraphicFramePr>
        <p:xfrm>
          <a:off x="7342909" y="720436"/>
          <a:ext cx="928255" cy="5306291"/>
        </p:xfrm>
        <a:graphic>
          <a:graphicData uri="http://schemas.openxmlformats.org/drawingml/2006/table">
            <a:tbl>
              <a:tblPr/>
              <a:tblGrid>
                <a:gridCol w="928255"/>
              </a:tblGrid>
              <a:tr h="530629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14</Words>
  <Application>Microsoft Office PowerPoint</Application>
  <PresentationFormat>Presentación en pantalla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 Factores de riesgo de contaminación de los alimentos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2020-04-02T01:54:51Z</dcterms:created>
  <dcterms:modified xsi:type="dcterms:W3CDTF">2020-04-08T02:31:50Z</dcterms:modified>
</cp:coreProperties>
</file>