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77" r:id="rId5"/>
    <p:sldId id="278" r:id="rId6"/>
    <p:sldId id="279" r:id="rId7"/>
    <p:sldId id="26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8" r:id="rId16"/>
    <p:sldId id="269" r:id="rId17"/>
    <p:sldId id="270" r:id="rId18"/>
    <p:sldId id="271" r:id="rId19"/>
    <p:sldId id="265" r:id="rId20"/>
    <p:sldId id="266" r:id="rId21"/>
    <p:sldId id="272" r:id="rId22"/>
    <p:sldId id="273" r:id="rId2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01541-D6AF-4670-BAC4-43323EF98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E3667A-A2EB-4BCA-BDCE-0A9C1ABB5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77085C-F2FD-4D5B-9D02-A1B6771BB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608-1209-464F-A6D2-0D9CA1243EB0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7EB168-13AE-4496-89AF-4312A53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B59992-2975-4357-B06A-F25F12971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561-EF59-4A33-9070-C3F85B1021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043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5758B3-92A9-460E-93BD-038459853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701571-DC6F-47B9-93B3-BF5C4B321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8C7CF8-EC6C-4DE5-9953-BE01B50B9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608-1209-464F-A6D2-0D9CA1243EB0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651633-0A13-4218-98A4-1E272C6A7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051805-EAF1-4954-BC51-32FFE3F25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561-EF59-4A33-9070-C3F85B1021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990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156E12-4055-44D4-865F-46520CFE34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4EC3B8F-FC5A-4B01-834F-79EE487DA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3B4C2D-5B52-437E-B4C7-3277C7BB1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608-1209-464F-A6D2-0D9CA1243EB0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E1CBA7-30C4-4C91-AB90-95E224D52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DDFC21-CD82-4629-8D58-E962BD1C4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561-EF59-4A33-9070-C3F85B1021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776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E2E48-D988-4998-B0A6-F186F2383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A65DBB-E57A-4F9F-AB07-7E3938857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726B4E-9AAF-4D24-BFA9-2BB7B1627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608-1209-464F-A6D2-0D9CA1243EB0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103780-1B39-4B5E-98A5-EB7507C9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89E09C-C0B8-4F74-ACF2-EC1F8DBDA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561-EF59-4A33-9070-C3F85B1021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0557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294FBB-B2E4-4BE4-92DF-157232118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4D0BD2-B9A9-470D-9D1C-3CF2BF0FF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793DF8-445C-4D71-AC52-2695B9C1C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608-1209-464F-A6D2-0D9CA1243EB0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129CA9-549C-41B3-A08D-790F6128D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5FEC57-7E3D-471E-A0BF-DCCFDE66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561-EF59-4A33-9070-C3F85B1021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555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D7A726-D70C-4E95-B9AD-0060E5B46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B45507-1CDF-4D42-942C-6B13156078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24514AF-C932-42A0-913E-10244973D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87157C-F9D4-4AB7-A194-66DD00EF8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608-1209-464F-A6D2-0D9CA1243EB0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9D7A72-A1AC-488B-923E-88307D437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807ED4-4D6F-40DA-A20D-27B63D9BB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561-EF59-4A33-9070-C3F85B1021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402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E4C08-3CEB-43BF-8312-05436580B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759926-9A7D-4C57-BBEF-46B3D8912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A2919CF-B300-47AD-8EDD-9BC79BC77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F463AFB-4B96-4DCB-8C88-F797D6ACCD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1A85D30-92F5-40CF-B443-922BE91E5E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E1CA571-9255-4958-AB14-14FCB74C2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608-1209-464F-A6D2-0D9CA1243EB0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E6881DE-78C5-4C47-A808-1DF25492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FE230AA-7550-4CE0-80D2-8BD35192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561-EF59-4A33-9070-C3F85B1021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274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45D658-9C50-4782-976E-23F49DBE3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5966A32-D58C-4B46-8C54-414C7E04A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608-1209-464F-A6D2-0D9CA1243EB0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00F7EA1-63A9-4DDF-A36E-AD2B2FC6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09B4AF9-785C-4FFF-AFB2-5D26A57C6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561-EF59-4A33-9070-C3F85B1021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894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1D6F4A9-1FB2-4533-B6CD-434363BDE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608-1209-464F-A6D2-0D9CA1243EB0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088834-FE8B-4328-951F-F7539F2A2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51188DA-9571-4A35-89A5-D78261C34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561-EF59-4A33-9070-C3F85B1021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0766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9B030-8DB5-4BA7-8503-6C053145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C0432F-8414-4553-9B89-F81B5CD05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2B5BC2-0FAE-4D42-B372-A5766A61D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0571F0-D386-4CC2-BB37-9963365FA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608-1209-464F-A6D2-0D9CA1243EB0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17B60C-CC48-424D-9827-A48DBF982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A1C1F5-E1B5-4D65-878C-9211769A5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561-EF59-4A33-9070-C3F85B1021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0381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102CA-0D7C-4E09-96AE-B07671CE3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4A5B92-8AAD-494F-8D1E-EFFB6243C8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F91FFA-EDDB-46C2-B251-C0BA03786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ABEF5C1-F573-49E5-91D9-653545178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608-1209-464F-A6D2-0D9CA1243EB0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B6328F-ABD9-4D03-BAA4-BFFC51332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1B59D8-B8AD-48D7-B5C2-CC0C9FFD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F7561-EF59-4A33-9070-C3F85B1021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8593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1EA6842-2E79-4791-87D7-FDA88D48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0B6EEC-7E7E-4D8E-BC8F-624074C30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3F1EF9-7AF3-443B-A6ED-55FE9597B2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6F608-1209-464F-A6D2-0D9CA1243EB0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8E5571-33B0-4F4D-A4BF-8F19495D4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6DF90D-DD26-4FD3-A93A-C319B0FD2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F7561-EF59-4A33-9070-C3F85B1021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685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946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76672"/>
            <a:ext cx="6934200" cy="555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080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620688"/>
            <a:ext cx="6934200" cy="540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975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830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7211516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724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453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881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620688"/>
            <a:ext cx="693420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376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565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355532" cy="562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646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194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450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98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610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338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393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358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76672"/>
            <a:ext cx="6934200" cy="555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382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853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464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607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04664"/>
            <a:ext cx="742754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9321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0</Words>
  <Application>Microsoft Office PowerPoint</Application>
  <PresentationFormat>Presentación en pantalla 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Padres</cp:lastModifiedBy>
  <cp:revision>3</cp:revision>
  <dcterms:created xsi:type="dcterms:W3CDTF">2020-04-02T01:54:51Z</dcterms:created>
  <dcterms:modified xsi:type="dcterms:W3CDTF">2020-04-02T15:40:08Z</dcterms:modified>
</cp:coreProperties>
</file>