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8288000" cy="10287000"/>
  <p:notesSz cx="18288000" cy="10287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756" y="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850" b="0" i="0">
                <a:solidFill>
                  <a:srgbClr val="994B37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5200" b="0" i="0">
                <a:solidFill>
                  <a:srgbClr val="994B37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4F4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-2772" y="329"/>
            <a:ext cx="9418297" cy="95357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850" b="0" i="0">
                <a:solidFill>
                  <a:srgbClr val="994B37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655923" y="1855260"/>
            <a:ext cx="5990590" cy="5994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0" i="0">
                <a:solidFill>
                  <a:srgbClr val="994B37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850" b="0" i="0">
                <a:solidFill>
                  <a:srgbClr val="994B37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4F4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7518" y="-100034"/>
            <a:ext cx="9177020" cy="18313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850" b="0" i="0">
                <a:solidFill>
                  <a:srgbClr val="994B37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5391" y="4672212"/>
            <a:ext cx="17837216" cy="4679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200" b="0" i="0">
                <a:solidFill>
                  <a:srgbClr val="994B37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paz.gaete@liceo-victorinolastarria.cl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811105" y="1"/>
            <a:ext cx="3477260" cy="2016760"/>
          </a:xfrm>
          <a:custGeom>
            <a:avLst/>
            <a:gdLst/>
            <a:ahLst/>
            <a:cxnLst/>
            <a:rect l="l" t="t" r="r" b="b"/>
            <a:pathLst>
              <a:path w="3477259" h="2016760">
                <a:moveTo>
                  <a:pt x="274910" y="1826331"/>
                </a:moveTo>
                <a:lnTo>
                  <a:pt x="247949" y="1821978"/>
                </a:lnTo>
                <a:lnTo>
                  <a:pt x="221581" y="1812827"/>
                </a:lnTo>
                <a:lnTo>
                  <a:pt x="200876" y="1804105"/>
                </a:lnTo>
                <a:lnTo>
                  <a:pt x="179714" y="1796210"/>
                </a:lnTo>
                <a:lnTo>
                  <a:pt x="158171" y="1789267"/>
                </a:lnTo>
                <a:lnTo>
                  <a:pt x="136247" y="1783373"/>
                </a:lnTo>
                <a:lnTo>
                  <a:pt x="127462" y="1780355"/>
                </a:lnTo>
                <a:lnTo>
                  <a:pt x="119343" y="1776002"/>
                </a:lnTo>
                <a:lnTo>
                  <a:pt x="111797" y="1770505"/>
                </a:lnTo>
                <a:lnTo>
                  <a:pt x="104727" y="1764055"/>
                </a:lnTo>
                <a:lnTo>
                  <a:pt x="94432" y="1751982"/>
                </a:lnTo>
                <a:lnTo>
                  <a:pt x="89142" y="1746183"/>
                </a:lnTo>
                <a:lnTo>
                  <a:pt x="83375" y="1740671"/>
                </a:lnTo>
                <a:lnTo>
                  <a:pt x="75908" y="1732966"/>
                </a:lnTo>
                <a:lnTo>
                  <a:pt x="70920" y="1724022"/>
                </a:lnTo>
                <a:lnTo>
                  <a:pt x="67075" y="1714505"/>
                </a:lnTo>
                <a:lnTo>
                  <a:pt x="63040" y="1705085"/>
                </a:lnTo>
                <a:lnTo>
                  <a:pt x="58591" y="1695315"/>
                </a:lnTo>
                <a:lnTo>
                  <a:pt x="54905" y="1685640"/>
                </a:lnTo>
                <a:lnTo>
                  <a:pt x="52745" y="1675774"/>
                </a:lnTo>
                <a:lnTo>
                  <a:pt x="52872" y="1665432"/>
                </a:lnTo>
                <a:lnTo>
                  <a:pt x="52919" y="1654772"/>
                </a:lnTo>
                <a:lnTo>
                  <a:pt x="51728" y="1644208"/>
                </a:lnTo>
                <a:lnTo>
                  <a:pt x="49583" y="1633834"/>
                </a:lnTo>
                <a:lnTo>
                  <a:pt x="46771" y="1623745"/>
                </a:lnTo>
                <a:lnTo>
                  <a:pt x="34879" y="1578366"/>
                </a:lnTo>
                <a:lnTo>
                  <a:pt x="25818" y="1532548"/>
                </a:lnTo>
                <a:lnTo>
                  <a:pt x="19245" y="1486339"/>
                </a:lnTo>
                <a:lnTo>
                  <a:pt x="14820" y="1439789"/>
                </a:lnTo>
                <a:lnTo>
                  <a:pt x="12201" y="1392946"/>
                </a:lnTo>
                <a:lnTo>
                  <a:pt x="12153" y="1385161"/>
                </a:lnTo>
                <a:lnTo>
                  <a:pt x="11820" y="1377186"/>
                </a:lnTo>
                <a:lnTo>
                  <a:pt x="10914" y="1369211"/>
                </a:lnTo>
                <a:lnTo>
                  <a:pt x="9150" y="1361427"/>
                </a:lnTo>
                <a:lnTo>
                  <a:pt x="1811" y="1324665"/>
                </a:lnTo>
                <a:lnTo>
                  <a:pt x="2001" y="1250761"/>
                </a:lnTo>
                <a:lnTo>
                  <a:pt x="10183" y="1183672"/>
                </a:lnTo>
                <a:lnTo>
                  <a:pt x="21399" y="1123780"/>
                </a:lnTo>
                <a:lnTo>
                  <a:pt x="33553" y="1079790"/>
                </a:lnTo>
                <a:lnTo>
                  <a:pt x="33553" y="1073689"/>
                </a:lnTo>
                <a:lnTo>
                  <a:pt x="36063" y="1047191"/>
                </a:lnTo>
                <a:lnTo>
                  <a:pt x="41433" y="1021073"/>
                </a:lnTo>
                <a:lnTo>
                  <a:pt x="48709" y="995337"/>
                </a:lnTo>
                <a:lnTo>
                  <a:pt x="56939" y="969982"/>
                </a:lnTo>
                <a:lnTo>
                  <a:pt x="63151" y="949552"/>
                </a:lnTo>
                <a:lnTo>
                  <a:pt x="69267" y="929312"/>
                </a:lnTo>
                <a:lnTo>
                  <a:pt x="74812" y="909073"/>
                </a:lnTo>
                <a:lnTo>
                  <a:pt x="79308" y="888643"/>
                </a:lnTo>
                <a:lnTo>
                  <a:pt x="89825" y="847370"/>
                </a:lnTo>
                <a:lnTo>
                  <a:pt x="103202" y="807049"/>
                </a:lnTo>
                <a:lnTo>
                  <a:pt x="117342" y="767111"/>
                </a:lnTo>
                <a:lnTo>
                  <a:pt x="130147" y="726981"/>
                </a:lnTo>
                <a:lnTo>
                  <a:pt x="132180" y="719864"/>
                </a:lnTo>
                <a:lnTo>
                  <a:pt x="137264" y="713764"/>
                </a:lnTo>
                <a:lnTo>
                  <a:pt x="137264" y="707663"/>
                </a:lnTo>
                <a:lnTo>
                  <a:pt x="141855" y="682849"/>
                </a:lnTo>
                <a:lnTo>
                  <a:pt x="148830" y="658606"/>
                </a:lnTo>
                <a:lnTo>
                  <a:pt x="157139" y="634744"/>
                </a:lnTo>
                <a:lnTo>
                  <a:pt x="165734" y="611073"/>
                </a:lnTo>
                <a:lnTo>
                  <a:pt x="175075" y="585003"/>
                </a:lnTo>
                <a:lnTo>
                  <a:pt x="184798" y="558838"/>
                </a:lnTo>
                <a:lnTo>
                  <a:pt x="194902" y="532864"/>
                </a:lnTo>
                <a:lnTo>
                  <a:pt x="205388" y="507366"/>
                </a:lnTo>
                <a:lnTo>
                  <a:pt x="213077" y="487857"/>
                </a:lnTo>
                <a:lnTo>
                  <a:pt x="220385" y="467967"/>
                </a:lnTo>
                <a:lnTo>
                  <a:pt x="228837" y="448458"/>
                </a:lnTo>
                <a:lnTo>
                  <a:pt x="239958" y="430093"/>
                </a:lnTo>
                <a:lnTo>
                  <a:pt x="243485" y="417289"/>
                </a:lnTo>
                <a:lnTo>
                  <a:pt x="251683" y="392061"/>
                </a:lnTo>
                <a:lnTo>
                  <a:pt x="255210" y="379256"/>
                </a:lnTo>
                <a:lnTo>
                  <a:pt x="262756" y="357937"/>
                </a:lnTo>
                <a:lnTo>
                  <a:pt x="272114" y="337570"/>
                </a:lnTo>
                <a:lnTo>
                  <a:pt x="281662" y="317203"/>
                </a:lnTo>
                <a:lnTo>
                  <a:pt x="289780" y="295884"/>
                </a:lnTo>
                <a:lnTo>
                  <a:pt x="292751" y="288592"/>
                </a:lnTo>
                <a:lnTo>
                  <a:pt x="296770" y="281776"/>
                </a:lnTo>
                <a:lnTo>
                  <a:pt x="306049" y="268432"/>
                </a:lnTo>
                <a:lnTo>
                  <a:pt x="315199" y="253578"/>
                </a:lnTo>
                <a:lnTo>
                  <a:pt x="322825" y="238056"/>
                </a:lnTo>
                <a:lnTo>
                  <a:pt x="328926" y="221963"/>
                </a:lnTo>
                <a:lnTo>
                  <a:pt x="333501" y="205393"/>
                </a:lnTo>
                <a:lnTo>
                  <a:pt x="339761" y="180992"/>
                </a:lnTo>
                <a:lnTo>
                  <a:pt x="352661" y="132188"/>
                </a:lnTo>
                <a:lnTo>
                  <a:pt x="363607" y="88707"/>
                </a:lnTo>
                <a:lnTo>
                  <a:pt x="372218" y="50166"/>
                </a:lnTo>
                <a:lnTo>
                  <a:pt x="375189" y="30514"/>
                </a:lnTo>
                <a:lnTo>
                  <a:pt x="377985" y="12213"/>
                </a:lnTo>
                <a:lnTo>
                  <a:pt x="380360" y="0"/>
                </a:lnTo>
                <a:lnTo>
                  <a:pt x="3476895" y="0"/>
                </a:lnTo>
                <a:lnTo>
                  <a:pt x="3476895" y="1324808"/>
                </a:lnTo>
                <a:lnTo>
                  <a:pt x="1985854" y="1324808"/>
                </a:lnTo>
                <a:lnTo>
                  <a:pt x="1937970" y="1325841"/>
                </a:lnTo>
                <a:lnTo>
                  <a:pt x="1915267" y="1326969"/>
                </a:lnTo>
                <a:lnTo>
                  <a:pt x="1892851" y="1328764"/>
                </a:lnTo>
                <a:lnTo>
                  <a:pt x="1870625" y="1331131"/>
                </a:lnTo>
                <a:lnTo>
                  <a:pt x="1815687" y="1338455"/>
                </a:lnTo>
                <a:lnTo>
                  <a:pt x="1782785" y="1342363"/>
                </a:lnTo>
                <a:lnTo>
                  <a:pt x="1749692" y="1345127"/>
                </a:lnTo>
                <a:lnTo>
                  <a:pt x="1716314" y="1346176"/>
                </a:lnTo>
                <a:lnTo>
                  <a:pt x="1686907" y="1348003"/>
                </a:lnTo>
                <a:lnTo>
                  <a:pt x="1629236" y="1356613"/>
                </a:lnTo>
                <a:lnTo>
                  <a:pt x="1561526" y="1371038"/>
                </a:lnTo>
                <a:lnTo>
                  <a:pt x="1522745" y="1380110"/>
                </a:lnTo>
                <a:lnTo>
                  <a:pt x="1484156" y="1389753"/>
                </a:lnTo>
                <a:lnTo>
                  <a:pt x="1445852" y="1400063"/>
                </a:lnTo>
                <a:lnTo>
                  <a:pt x="1398425" y="1413725"/>
                </a:lnTo>
                <a:lnTo>
                  <a:pt x="1351176" y="1427815"/>
                </a:lnTo>
                <a:lnTo>
                  <a:pt x="1304159" y="1442508"/>
                </a:lnTo>
                <a:lnTo>
                  <a:pt x="1257425" y="1457985"/>
                </a:lnTo>
                <a:lnTo>
                  <a:pt x="1211030" y="1474421"/>
                </a:lnTo>
                <a:lnTo>
                  <a:pt x="1165027" y="1491997"/>
                </a:lnTo>
                <a:lnTo>
                  <a:pt x="1119467" y="1510888"/>
                </a:lnTo>
                <a:lnTo>
                  <a:pt x="1113367" y="1513938"/>
                </a:lnTo>
                <a:lnTo>
                  <a:pt x="1106249" y="1516988"/>
                </a:lnTo>
                <a:lnTo>
                  <a:pt x="1054345" y="1536127"/>
                </a:lnTo>
                <a:lnTo>
                  <a:pt x="1009469" y="1555331"/>
                </a:lnTo>
                <a:lnTo>
                  <a:pt x="965227" y="1576048"/>
                </a:lnTo>
                <a:lnTo>
                  <a:pt x="832688" y="1641624"/>
                </a:lnTo>
                <a:lnTo>
                  <a:pt x="787365" y="1662252"/>
                </a:lnTo>
                <a:lnTo>
                  <a:pt x="741455" y="1681464"/>
                </a:lnTo>
                <a:lnTo>
                  <a:pt x="694912" y="1699163"/>
                </a:lnTo>
                <a:lnTo>
                  <a:pt x="615068" y="1726309"/>
                </a:lnTo>
                <a:lnTo>
                  <a:pt x="582738" y="1738129"/>
                </a:lnTo>
                <a:lnTo>
                  <a:pt x="550598" y="1750711"/>
                </a:lnTo>
                <a:lnTo>
                  <a:pt x="518554" y="1764055"/>
                </a:lnTo>
                <a:lnTo>
                  <a:pt x="497631" y="1772507"/>
                </a:lnTo>
                <a:lnTo>
                  <a:pt x="476231" y="1779815"/>
                </a:lnTo>
                <a:lnTo>
                  <a:pt x="454640" y="1786360"/>
                </a:lnTo>
                <a:lnTo>
                  <a:pt x="407662" y="1799673"/>
                </a:lnTo>
                <a:lnTo>
                  <a:pt x="355821" y="1812859"/>
                </a:lnTo>
                <a:lnTo>
                  <a:pt x="330451" y="1819976"/>
                </a:lnTo>
                <a:lnTo>
                  <a:pt x="302442" y="1825727"/>
                </a:lnTo>
                <a:lnTo>
                  <a:pt x="274910" y="1826331"/>
                </a:lnTo>
                <a:close/>
              </a:path>
              <a:path w="3477259" h="2016760">
                <a:moveTo>
                  <a:pt x="3476895" y="2016436"/>
                </a:moveTo>
                <a:lnTo>
                  <a:pt x="3435678" y="1987992"/>
                </a:lnTo>
                <a:lnTo>
                  <a:pt x="3400599" y="1964194"/>
                </a:lnTo>
                <a:lnTo>
                  <a:pt x="3365521" y="1940968"/>
                </a:lnTo>
                <a:lnTo>
                  <a:pt x="3333000" y="1920713"/>
                </a:lnTo>
                <a:lnTo>
                  <a:pt x="3233340" y="1861663"/>
                </a:lnTo>
                <a:lnTo>
                  <a:pt x="3223426" y="1855245"/>
                </a:lnTo>
                <a:lnTo>
                  <a:pt x="3158557" y="1812827"/>
                </a:lnTo>
                <a:lnTo>
                  <a:pt x="3049129" y="1743292"/>
                </a:lnTo>
                <a:lnTo>
                  <a:pt x="3000499" y="1713219"/>
                </a:lnTo>
                <a:lnTo>
                  <a:pt x="2942416" y="1680429"/>
                </a:lnTo>
                <a:lnTo>
                  <a:pt x="2912850" y="1664892"/>
                </a:lnTo>
                <a:lnTo>
                  <a:pt x="2883570" y="1649164"/>
                </a:lnTo>
                <a:lnTo>
                  <a:pt x="2868636" y="1640458"/>
                </a:lnTo>
                <a:lnTo>
                  <a:pt x="2839531" y="1622284"/>
                </a:lnTo>
                <a:lnTo>
                  <a:pt x="2765974" y="1579692"/>
                </a:lnTo>
                <a:lnTo>
                  <a:pt x="2657236" y="1522967"/>
                </a:lnTo>
                <a:lnTo>
                  <a:pt x="2523632" y="1455984"/>
                </a:lnTo>
                <a:lnTo>
                  <a:pt x="2482707" y="1437683"/>
                </a:lnTo>
                <a:lnTo>
                  <a:pt x="2440256" y="1422432"/>
                </a:lnTo>
                <a:lnTo>
                  <a:pt x="2364380" y="1397521"/>
                </a:lnTo>
                <a:lnTo>
                  <a:pt x="2326298" y="1385829"/>
                </a:lnTo>
                <a:lnTo>
                  <a:pt x="2267309" y="1370101"/>
                </a:lnTo>
                <a:lnTo>
                  <a:pt x="2247069" y="1363206"/>
                </a:lnTo>
                <a:lnTo>
                  <a:pt x="2206398" y="1349226"/>
                </a:lnTo>
                <a:lnTo>
                  <a:pt x="2168142" y="1339567"/>
                </a:lnTo>
                <a:lnTo>
                  <a:pt x="2129123" y="1332958"/>
                </a:lnTo>
                <a:lnTo>
                  <a:pt x="2081240" y="1327700"/>
                </a:lnTo>
                <a:lnTo>
                  <a:pt x="2033547" y="1325206"/>
                </a:lnTo>
                <a:lnTo>
                  <a:pt x="1985854" y="1324808"/>
                </a:lnTo>
                <a:lnTo>
                  <a:pt x="3476895" y="1324808"/>
                </a:lnTo>
                <a:lnTo>
                  <a:pt x="3476895" y="1945035"/>
                </a:lnTo>
                <a:lnTo>
                  <a:pt x="3460080" y="1945035"/>
                </a:lnTo>
                <a:lnTo>
                  <a:pt x="3458047" y="1947069"/>
                </a:lnTo>
                <a:lnTo>
                  <a:pt x="3458047" y="1948085"/>
                </a:lnTo>
                <a:lnTo>
                  <a:pt x="3459064" y="1951135"/>
                </a:lnTo>
                <a:lnTo>
                  <a:pt x="3460081" y="1953169"/>
                </a:lnTo>
                <a:lnTo>
                  <a:pt x="3462114" y="1956219"/>
                </a:lnTo>
                <a:lnTo>
                  <a:pt x="3476895" y="1956219"/>
                </a:lnTo>
                <a:lnTo>
                  <a:pt x="3476895" y="2016436"/>
                </a:lnTo>
                <a:close/>
              </a:path>
              <a:path w="3477259" h="2016760">
                <a:moveTo>
                  <a:pt x="3476895" y="1956219"/>
                </a:moveTo>
                <a:lnTo>
                  <a:pt x="3462114" y="1956219"/>
                </a:lnTo>
                <a:lnTo>
                  <a:pt x="3468215" y="1950119"/>
                </a:lnTo>
                <a:lnTo>
                  <a:pt x="3466181" y="1948085"/>
                </a:lnTo>
                <a:lnTo>
                  <a:pt x="3464148" y="1947069"/>
                </a:lnTo>
                <a:lnTo>
                  <a:pt x="3461097" y="1945035"/>
                </a:lnTo>
                <a:lnTo>
                  <a:pt x="3476895" y="1945035"/>
                </a:lnTo>
                <a:lnTo>
                  <a:pt x="3476895" y="1956219"/>
                </a:lnTo>
                <a:close/>
              </a:path>
            </a:pathLst>
          </a:custGeom>
          <a:solidFill>
            <a:srgbClr val="EFD5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796" y="8061422"/>
            <a:ext cx="3693160" cy="2237740"/>
          </a:xfrm>
          <a:custGeom>
            <a:avLst/>
            <a:gdLst/>
            <a:ahLst/>
            <a:cxnLst/>
            <a:rect l="l" t="t" r="r" b="b"/>
            <a:pathLst>
              <a:path w="3693160" h="2237740">
                <a:moveTo>
                  <a:pt x="1012" y="1259882"/>
                </a:moveTo>
                <a:lnTo>
                  <a:pt x="1708560" y="1543663"/>
                </a:lnTo>
                <a:lnTo>
                  <a:pt x="1702753" y="1555572"/>
                </a:lnTo>
                <a:lnTo>
                  <a:pt x="1697165" y="1554644"/>
                </a:lnTo>
                <a:lnTo>
                  <a:pt x="1678508" y="1564417"/>
                </a:lnTo>
                <a:lnTo>
                  <a:pt x="1660973" y="1561503"/>
                </a:lnTo>
                <a:lnTo>
                  <a:pt x="1640483" y="1570972"/>
                </a:lnTo>
                <a:lnTo>
                  <a:pt x="1610302" y="1565956"/>
                </a:lnTo>
                <a:lnTo>
                  <a:pt x="1597670" y="1576731"/>
                </a:lnTo>
                <a:lnTo>
                  <a:pt x="1587644" y="1575065"/>
                </a:lnTo>
                <a:lnTo>
                  <a:pt x="1576146" y="1586028"/>
                </a:lnTo>
                <a:lnTo>
                  <a:pt x="1561595" y="1583610"/>
                </a:lnTo>
                <a:lnTo>
                  <a:pt x="1551669" y="1594834"/>
                </a:lnTo>
                <a:lnTo>
                  <a:pt x="1538674" y="1592675"/>
                </a:lnTo>
                <a:lnTo>
                  <a:pt x="1530073" y="1604120"/>
                </a:lnTo>
                <a:lnTo>
                  <a:pt x="1527279" y="1603655"/>
                </a:lnTo>
                <a:lnTo>
                  <a:pt x="1509901" y="1626516"/>
                </a:lnTo>
                <a:lnTo>
                  <a:pt x="1491463" y="1636325"/>
                </a:lnTo>
                <a:lnTo>
                  <a:pt x="1469196" y="1658373"/>
                </a:lnTo>
                <a:lnTo>
                  <a:pt x="1448662" y="1667835"/>
                </a:lnTo>
                <a:lnTo>
                  <a:pt x="1398018" y="1698041"/>
                </a:lnTo>
                <a:lnTo>
                  <a:pt x="1381661" y="1708196"/>
                </a:lnTo>
                <a:lnTo>
                  <a:pt x="1377149" y="1707447"/>
                </a:lnTo>
                <a:lnTo>
                  <a:pt x="1370032" y="1719138"/>
                </a:lnTo>
                <a:lnTo>
                  <a:pt x="1359089" y="1717319"/>
                </a:lnTo>
                <a:lnTo>
                  <a:pt x="1336504" y="1726440"/>
                </a:lnTo>
                <a:lnTo>
                  <a:pt x="1311748" y="1748074"/>
                </a:lnTo>
                <a:lnTo>
                  <a:pt x="1289599" y="1757268"/>
                </a:lnTo>
                <a:lnTo>
                  <a:pt x="1268585" y="1766649"/>
                </a:lnTo>
                <a:lnTo>
                  <a:pt x="1247220" y="1788847"/>
                </a:lnTo>
                <a:lnTo>
                  <a:pt x="1228811" y="1798662"/>
                </a:lnTo>
                <a:lnTo>
                  <a:pt x="1209717" y="1821237"/>
                </a:lnTo>
                <a:lnTo>
                  <a:pt x="1194625" y="1831603"/>
                </a:lnTo>
                <a:lnTo>
                  <a:pt x="1185471" y="1842956"/>
                </a:lnTo>
                <a:lnTo>
                  <a:pt x="1175793" y="1854221"/>
                </a:lnTo>
                <a:lnTo>
                  <a:pt x="1165067" y="1865313"/>
                </a:lnTo>
                <a:lnTo>
                  <a:pt x="1152769" y="1876144"/>
                </a:lnTo>
                <a:lnTo>
                  <a:pt x="1143673" y="1887506"/>
                </a:lnTo>
                <a:lnTo>
                  <a:pt x="1137881" y="1886544"/>
                </a:lnTo>
                <a:lnTo>
                  <a:pt x="1131055" y="1898283"/>
                </a:lnTo>
                <a:lnTo>
                  <a:pt x="1125103" y="1910168"/>
                </a:lnTo>
                <a:lnTo>
                  <a:pt x="1111087" y="1933587"/>
                </a:lnTo>
                <a:lnTo>
                  <a:pt x="1097346" y="1969926"/>
                </a:lnTo>
                <a:lnTo>
                  <a:pt x="1089704" y="1994405"/>
                </a:lnTo>
                <a:lnTo>
                  <a:pt x="1085655" y="2032354"/>
                </a:lnTo>
                <a:lnTo>
                  <a:pt x="1084985" y="2045117"/>
                </a:lnTo>
                <a:lnTo>
                  <a:pt x="1079525" y="2069958"/>
                </a:lnTo>
                <a:lnTo>
                  <a:pt x="1073529" y="2081836"/>
                </a:lnTo>
                <a:lnTo>
                  <a:pt x="1065000" y="2093292"/>
                </a:lnTo>
                <a:lnTo>
                  <a:pt x="1058014" y="2105006"/>
                </a:lnTo>
                <a:lnTo>
                  <a:pt x="1052338" y="2116936"/>
                </a:lnTo>
                <a:lnTo>
                  <a:pt x="1047884" y="2129070"/>
                </a:lnTo>
                <a:lnTo>
                  <a:pt x="1046647" y="2128865"/>
                </a:lnTo>
                <a:lnTo>
                  <a:pt x="1040649" y="2153616"/>
                </a:lnTo>
                <a:lnTo>
                  <a:pt x="1035511" y="2165637"/>
                </a:lnTo>
                <a:lnTo>
                  <a:pt x="1026545" y="2189895"/>
                </a:lnTo>
                <a:lnTo>
                  <a:pt x="1017391" y="2201248"/>
                </a:lnTo>
                <a:lnTo>
                  <a:pt x="1015048" y="2200859"/>
                </a:lnTo>
                <a:lnTo>
                  <a:pt x="1011234" y="2213099"/>
                </a:lnTo>
                <a:lnTo>
                  <a:pt x="1009677" y="2212840"/>
                </a:lnTo>
                <a:lnTo>
                  <a:pt x="1005776" y="2225066"/>
                </a:lnTo>
                <a:lnTo>
                  <a:pt x="1001389" y="2237211"/>
                </a:lnTo>
                <a:lnTo>
                  <a:pt x="1796" y="2225577"/>
                </a:lnTo>
                <a:lnTo>
                  <a:pt x="1012" y="1259882"/>
                </a:lnTo>
                <a:close/>
              </a:path>
              <a:path w="3693160" h="2237740">
                <a:moveTo>
                  <a:pt x="0" y="10917"/>
                </a:moveTo>
                <a:lnTo>
                  <a:pt x="148457" y="35590"/>
                </a:lnTo>
                <a:lnTo>
                  <a:pt x="152793" y="49184"/>
                </a:lnTo>
                <a:lnTo>
                  <a:pt x="1049758" y="198253"/>
                </a:lnTo>
                <a:lnTo>
                  <a:pt x="1062709" y="213280"/>
                </a:lnTo>
                <a:lnTo>
                  <a:pt x="1077130" y="215676"/>
                </a:lnTo>
                <a:lnTo>
                  <a:pt x="1088945" y="230514"/>
                </a:lnTo>
                <a:lnTo>
                  <a:pt x="1102405" y="232751"/>
                </a:lnTo>
                <a:lnTo>
                  <a:pt x="1170212" y="295517"/>
                </a:lnTo>
                <a:lnTo>
                  <a:pt x="1206722" y="314459"/>
                </a:lnTo>
                <a:lnTo>
                  <a:pt x="1241499" y="345987"/>
                </a:lnTo>
                <a:lnTo>
                  <a:pt x="1273003" y="364097"/>
                </a:lnTo>
                <a:lnTo>
                  <a:pt x="1302773" y="394793"/>
                </a:lnTo>
                <a:lnTo>
                  <a:pt x="1335325" y="413077"/>
                </a:lnTo>
                <a:lnTo>
                  <a:pt x="1505882" y="505793"/>
                </a:lnTo>
                <a:lnTo>
                  <a:pt x="1633948" y="565699"/>
                </a:lnTo>
                <a:lnTo>
                  <a:pt x="1674763" y="598231"/>
                </a:lnTo>
                <a:lnTo>
                  <a:pt x="1717839" y="618264"/>
                </a:lnTo>
                <a:lnTo>
                  <a:pt x="1952366" y="721611"/>
                </a:lnTo>
                <a:lnTo>
                  <a:pt x="1981543" y="726460"/>
                </a:lnTo>
                <a:lnTo>
                  <a:pt x="2008375" y="743794"/>
                </a:lnTo>
                <a:lnTo>
                  <a:pt x="2037115" y="748570"/>
                </a:lnTo>
                <a:lnTo>
                  <a:pt x="2063686" y="765860"/>
                </a:lnTo>
                <a:lnTo>
                  <a:pt x="2092323" y="783494"/>
                </a:lnTo>
                <a:lnTo>
                  <a:pt x="2122955" y="788584"/>
                </a:lnTo>
                <a:lnTo>
                  <a:pt x="2179443" y="823721"/>
                </a:lnTo>
                <a:lnTo>
                  <a:pt x="2200571" y="840106"/>
                </a:lnTo>
                <a:lnTo>
                  <a:pt x="2224044" y="844007"/>
                </a:lnTo>
                <a:lnTo>
                  <a:pt x="2245608" y="860465"/>
                </a:lnTo>
                <a:lnTo>
                  <a:pt x="2269343" y="864410"/>
                </a:lnTo>
                <a:lnTo>
                  <a:pt x="2298533" y="882135"/>
                </a:lnTo>
                <a:lnTo>
                  <a:pt x="2329543" y="887289"/>
                </a:lnTo>
                <a:lnTo>
                  <a:pt x="2358296" y="904941"/>
                </a:lnTo>
                <a:lnTo>
                  <a:pt x="2429047" y="942448"/>
                </a:lnTo>
                <a:lnTo>
                  <a:pt x="2600069" y="1022367"/>
                </a:lnTo>
                <a:lnTo>
                  <a:pt x="2635693" y="1028288"/>
                </a:lnTo>
                <a:lnTo>
                  <a:pt x="2669234" y="1046736"/>
                </a:lnTo>
                <a:lnTo>
                  <a:pt x="2704857" y="1052656"/>
                </a:lnTo>
                <a:lnTo>
                  <a:pt x="2764053" y="1075369"/>
                </a:lnTo>
                <a:lnTo>
                  <a:pt x="2789271" y="1079560"/>
                </a:lnTo>
                <a:lnTo>
                  <a:pt x="2811884" y="1096192"/>
                </a:lnTo>
                <a:lnTo>
                  <a:pt x="2835967" y="1100194"/>
                </a:lnTo>
                <a:lnTo>
                  <a:pt x="2898348" y="1149184"/>
                </a:lnTo>
                <a:lnTo>
                  <a:pt x="2920991" y="1152947"/>
                </a:lnTo>
                <a:lnTo>
                  <a:pt x="2953309" y="1171192"/>
                </a:lnTo>
                <a:lnTo>
                  <a:pt x="2983895" y="1202024"/>
                </a:lnTo>
                <a:lnTo>
                  <a:pt x="3016912" y="1220385"/>
                </a:lnTo>
                <a:lnTo>
                  <a:pt x="3099143" y="1259800"/>
                </a:lnTo>
                <a:lnTo>
                  <a:pt x="3144266" y="1293047"/>
                </a:lnTo>
                <a:lnTo>
                  <a:pt x="3187468" y="1325976"/>
                </a:lnTo>
                <a:lnTo>
                  <a:pt x="3228488" y="1358541"/>
                </a:lnTo>
                <a:lnTo>
                  <a:pt x="3256643" y="1388969"/>
                </a:lnTo>
                <a:lnTo>
                  <a:pt x="3285934" y="1419585"/>
                </a:lnTo>
                <a:lnTo>
                  <a:pt x="3317482" y="1437702"/>
                </a:lnTo>
                <a:lnTo>
                  <a:pt x="3346161" y="1468217"/>
                </a:lnTo>
                <a:lnTo>
                  <a:pt x="3447864" y="1562364"/>
                </a:lnTo>
                <a:lnTo>
                  <a:pt x="3478103" y="1606012"/>
                </a:lnTo>
                <a:lnTo>
                  <a:pt x="3508591" y="1636828"/>
                </a:lnTo>
                <a:lnTo>
                  <a:pt x="3526866" y="1665613"/>
                </a:lnTo>
                <a:lnTo>
                  <a:pt x="3548446" y="1682074"/>
                </a:lnTo>
                <a:lnTo>
                  <a:pt x="3589012" y="1740312"/>
                </a:lnTo>
                <a:lnTo>
                  <a:pt x="3608350" y="1756400"/>
                </a:lnTo>
                <a:lnTo>
                  <a:pt x="3622812" y="1784552"/>
                </a:lnTo>
                <a:lnTo>
                  <a:pt x="3635179" y="1812356"/>
                </a:lnTo>
                <a:lnTo>
                  <a:pt x="3648231" y="1827399"/>
                </a:lnTo>
                <a:lnTo>
                  <a:pt x="3655578" y="1854368"/>
                </a:lnTo>
                <a:lnTo>
                  <a:pt x="3662138" y="1881207"/>
                </a:lnTo>
                <a:lnTo>
                  <a:pt x="3669908" y="1895373"/>
                </a:lnTo>
                <a:lnTo>
                  <a:pt x="3674635" y="1921907"/>
                </a:lnTo>
                <a:lnTo>
                  <a:pt x="3678053" y="1935349"/>
                </a:lnTo>
                <a:lnTo>
                  <a:pt x="3682345" y="1948936"/>
                </a:lnTo>
                <a:lnTo>
                  <a:pt x="3686986" y="1962582"/>
                </a:lnTo>
                <a:lnTo>
                  <a:pt x="3691452" y="1976198"/>
                </a:lnTo>
                <a:lnTo>
                  <a:pt x="3693095" y="1989346"/>
                </a:lnTo>
                <a:lnTo>
                  <a:pt x="3685425" y="2000945"/>
                </a:lnTo>
                <a:lnTo>
                  <a:pt x="3679357" y="1999937"/>
                </a:lnTo>
                <a:lnTo>
                  <a:pt x="3673914" y="2011906"/>
                </a:lnTo>
                <a:lnTo>
                  <a:pt x="3670391" y="2024195"/>
                </a:lnTo>
                <a:lnTo>
                  <a:pt x="3670085" y="2024144"/>
                </a:lnTo>
                <a:lnTo>
                  <a:pt x="3666604" y="2062188"/>
                </a:lnTo>
                <a:lnTo>
                  <a:pt x="3667125" y="2088023"/>
                </a:lnTo>
                <a:lnTo>
                  <a:pt x="3666263" y="2126502"/>
                </a:lnTo>
                <a:lnTo>
                  <a:pt x="3666960" y="2152367"/>
                </a:lnTo>
                <a:lnTo>
                  <a:pt x="3668080" y="2152553"/>
                </a:lnTo>
                <a:lnTo>
                  <a:pt x="3667555" y="2165340"/>
                </a:lnTo>
                <a:lnTo>
                  <a:pt x="3668938" y="2165569"/>
                </a:lnTo>
                <a:lnTo>
                  <a:pt x="3667452" y="2178197"/>
                </a:lnTo>
                <a:lnTo>
                  <a:pt x="3666024" y="2203708"/>
                </a:lnTo>
                <a:lnTo>
                  <a:pt x="3665116" y="2229305"/>
                </a:lnTo>
                <a:lnTo>
                  <a:pt x="2476167" y="2237698"/>
                </a:lnTo>
                <a:lnTo>
                  <a:pt x="2473710" y="2211541"/>
                </a:lnTo>
                <a:lnTo>
                  <a:pt x="2465563" y="2184439"/>
                </a:lnTo>
                <a:lnTo>
                  <a:pt x="2456369" y="2157163"/>
                </a:lnTo>
                <a:lnTo>
                  <a:pt x="2446650" y="2129799"/>
                </a:lnTo>
                <a:lnTo>
                  <a:pt x="2438533" y="2102702"/>
                </a:lnTo>
                <a:lnTo>
                  <a:pt x="2426587" y="2087842"/>
                </a:lnTo>
                <a:lnTo>
                  <a:pt x="2413593" y="2072809"/>
                </a:lnTo>
                <a:lnTo>
                  <a:pt x="2400250" y="2057717"/>
                </a:lnTo>
                <a:lnTo>
                  <a:pt x="2379429" y="2028508"/>
                </a:lnTo>
                <a:lnTo>
                  <a:pt x="2318186" y="1941085"/>
                </a:lnTo>
                <a:lnTo>
                  <a:pt x="2310330" y="1926905"/>
                </a:lnTo>
                <a:lnTo>
                  <a:pt x="2302211" y="1912682"/>
                </a:lnTo>
                <a:lnTo>
                  <a:pt x="2293917" y="1898429"/>
                </a:lnTo>
                <a:lnTo>
                  <a:pt x="2283455" y="1896690"/>
                </a:lnTo>
                <a:lnTo>
                  <a:pt x="2273124" y="1882099"/>
                </a:lnTo>
                <a:lnTo>
                  <a:pt x="2263055" y="1867552"/>
                </a:lnTo>
                <a:lnTo>
                  <a:pt x="2243354" y="1838529"/>
                </a:lnTo>
                <a:lnTo>
                  <a:pt x="2233620" y="1824037"/>
                </a:lnTo>
                <a:lnTo>
                  <a:pt x="2222838" y="1809371"/>
                </a:lnTo>
                <a:lnTo>
                  <a:pt x="2211358" y="1794589"/>
                </a:lnTo>
                <a:lnTo>
                  <a:pt x="2197446" y="1792277"/>
                </a:lnTo>
                <a:lnTo>
                  <a:pt x="2168272" y="1761680"/>
                </a:lnTo>
                <a:lnTo>
                  <a:pt x="2138137" y="1730924"/>
                </a:lnTo>
                <a:lnTo>
                  <a:pt x="2105047" y="1712550"/>
                </a:lnTo>
                <a:lnTo>
                  <a:pt x="2073254" y="1681518"/>
                </a:lnTo>
                <a:lnTo>
                  <a:pt x="2048108" y="1677339"/>
                </a:lnTo>
                <a:lnTo>
                  <a:pt x="2041808" y="1663418"/>
                </a:lnTo>
                <a:lnTo>
                  <a:pt x="1997410" y="1656039"/>
                </a:lnTo>
                <a:lnTo>
                  <a:pt x="1985217" y="1641138"/>
                </a:lnTo>
                <a:lnTo>
                  <a:pt x="1974828" y="1626538"/>
                </a:lnTo>
                <a:lnTo>
                  <a:pt x="1948140" y="1622102"/>
                </a:lnTo>
                <a:lnTo>
                  <a:pt x="1937227" y="1607414"/>
                </a:lnTo>
                <a:lnTo>
                  <a:pt x="1923330" y="1605105"/>
                </a:lnTo>
                <a:lnTo>
                  <a:pt x="1910554" y="1590107"/>
                </a:lnTo>
                <a:lnTo>
                  <a:pt x="1830926" y="1576874"/>
                </a:lnTo>
                <a:lnTo>
                  <a:pt x="1808838" y="1560329"/>
                </a:lnTo>
                <a:lnTo>
                  <a:pt x="1012" y="1259882"/>
                </a:lnTo>
                <a:lnTo>
                  <a:pt x="0" y="10917"/>
                </a:lnTo>
                <a:close/>
              </a:path>
              <a:path w="3693160" h="2237740">
                <a:moveTo>
                  <a:pt x="195402" y="43392"/>
                </a:moveTo>
                <a:lnTo>
                  <a:pt x="960425" y="170533"/>
                </a:lnTo>
                <a:lnTo>
                  <a:pt x="988757" y="188115"/>
                </a:lnTo>
                <a:lnTo>
                  <a:pt x="171521" y="52297"/>
                </a:lnTo>
                <a:lnTo>
                  <a:pt x="195402" y="43392"/>
                </a:lnTo>
                <a:close/>
              </a:path>
              <a:path w="3693160" h="2237740">
                <a:moveTo>
                  <a:pt x="832122" y="136335"/>
                </a:moveTo>
                <a:lnTo>
                  <a:pt x="865330" y="141854"/>
                </a:lnTo>
                <a:lnTo>
                  <a:pt x="896455" y="159901"/>
                </a:lnTo>
                <a:lnTo>
                  <a:pt x="796658" y="143316"/>
                </a:lnTo>
                <a:lnTo>
                  <a:pt x="832122" y="136335"/>
                </a:lnTo>
                <a:close/>
              </a:path>
              <a:path w="3693160" h="2237740">
                <a:moveTo>
                  <a:pt x="407585" y="65780"/>
                </a:moveTo>
                <a:lnTo>
                  <a:pt x="702581" y="114807"/>
                </a:lnTo>
                <a:lnTo>
                  <a:pt x="743092" y="134414"/>
                </a:lnTo>
                <a:lnTo>
                  <a:pt x="369326" y="72296"/>
                </a:lnTo>
                <a:lnTo>
                  <a:pt x="407585" y="65780"/>
                </a:lnTo>
                <a:close/>
              </a:path>
              <a:path w="3693160" h="2237740">
                <a:moveTo>
                  <a:pt x="11772" y="0"/>
                </a:moveTo>
                <a:lnTo>
                  <a:pt x="18291" y="1083"/>
                </a:lnTo>
                <a:lnTo>
                  <a:pt x="49708" y="19178"/>
                </a:lnTo>
                <a:lnTo>
                  <a:pt x="2239" y="11289"/>
                </a:lnTo>
                <a:lnTo>
                  <a:pt x="11772" y="0"/>
                </a:lnTo>
                <a:close/>
              </a:path>
            </a:pathLst>
          </a:custGeom>
          <a:solidFill>
            <a:srgbClr val="EFD5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919847" y="0"/>
            <a:ext cx="1372870" cy="3065780"/>
          </a:xfrm>
          <a:custGeom>
            <a:avLst/>
            <a:gdLst/>
            <a:ahLst/>
            <a:cxnLst/>
            <a:rect l="l" t="t" r="r" b="b"/>
            <a:pathLst>
              <a:path w="1372869" h="3065780">
                <a:moveTo>
                  <a:pt x="1263219" y="5007"/>
                </a:moveTo>
                <a:lnTo>
                  <a:pt x="1270497" y="1613"/>
                </a:lnTo>
                <a:lnTo>
                  <a:pt x="1273628" y="3743"/>
                </a:lnTo>
                <a:lnTo>
                  <a:pt x="1368150" y="6581"/>
                </a:lnTo>
                <a:lnTo>
                  <a:pt x="1263219" y="5007"/>
                </a:lnTo>
                <a:close/>
              </a:path>
              <a:path w="1372869" h="3065780">
                <a:moveTo>
                  <a:pt x="1222756" y="2994605"/>
                </a:moveTo>
                <a:lnTo>
                  <a:pt x="889201" y="2767809"/>
                </a:lnTo>
                <a:lnTo>
                  <a:pt x="904846" y="2763089"/>
                </a:lnTo>
                <a:lnTo>
                  <a:pt x="961540" y="2770922"/>
                </a:lnTo>
                <a:lnTo>
                  <a:pt x="1062145" y="2808612"/>
                </a:lnTo>
                <a:lnTo>
                  <a:pt x="1120064" y="2817278"/>
                </a:lnTo>
                <a:lnTo>
                  <a:pt x="1170979" y="2836539"/>
                </a:lnTo>
                <a:lnTo>
                  <a:pt x="1203643" y="2843391"/>
                </a:lnTo>
                <a:lnTo>
                  <a:pt x="1229233" y="2860791"/>
                </a:lnTo>
                <a:lnTo>
                  <a:pt x="1262097" y="2867779"/>
                </a:lnTo>
                <a:lnTo>
                  <a:pt x="1288019" y="2885404"/>
                </a:lnTo>
                <a:lnTo>
                  <a:pt x="1314195" y="2887844"/>
                </a:lnTo>
                <a:lnTo>
                  <a:pt x="1369604" y="2925519"/>
                </a:lnTo>
                <a:lnTo>
                  <a:pt x="1368150" y="6581"/>
                </a:lnTo>
                <a:lnTo>
                  <a:pt x="1372292" y="3065565"/>
                </a:lnTo>
                <a:lnTo>
                  <a:pt x="1343484" y="3045977"/>
                </a:lnTo>
                <a:lnTo>
                  <a:pt x="1325790" y="3049304"/>
                </a:lnTo>
                <a:lnTo>
                  <a:pt x="1242088" y="2992393"/>
                </a:lnTo>
                <a:lnTo>
                  <a:pt x="1222756" y="2994605"/>
                </a:lnTo>
                <a:close/>
              </a:path>
              <a:path w="1372869" h="3065780">
                <a:moveTo>
                  <a:pt x="1115578" y="633445"/>
                </a:moveTo>
                <a:lnTo>
                  <a:pt x="879013" y="472595"/>
                </a:lnTo>
                <a:lnTo>
                  <a:pt x="877494" y="456205"/>
                </a:lnTo>
                <a:lnTo>
                  <a:pt x="868968" y="450407"/>
                </a:lnTo>
                <a:lnTo>
                  <a:pt x="865158" y="432459"/>
                </a:lnTo>
                <a:lnTo>
                  <a:pt x="861547" y="414646"/>
                </a:lnTo>
                <a:lnTo>
                  <a:pt x="857803" y="396743"/>
                </a:lnTo>
                <a:lnTo>
                  <a:pt x="853594" y="378523"/>
                </a:lnTo>
                <a:lnTo>
                  <a:pt x="845532" y="373042"/>
                </a:lnTo>
                <a:lnTo>
                  <a:pt x="848875" y="359957"/>
                </a:lnTo>
                <a:lnTo>
                  <a:pt x="845143" y="357420"/>
                </a:lnTo>
                <a:lnTo>
                  <a:pt x="841098" y="308597"/>
                </a:lnTo>
                <a:lnTo>
                  <a:pt x="840507" y="262122"/>
                </a:lnTo>
                <a:lnTo>
                  <a:pt x="843637" y="218177"/>
                </a:lnTo>
                <a:lnTo>
                  <a:pt x="857894" y="166441"/>
                </a:lnTo>
                <a:lnTo>
                  <a:pt x="869406" y="128195"/>
                </a:lnTo>
                <a:lnTo>
                  <a:pt x="890252" y="80939"/>
                </a:lnTo>
                <a:lnTo>
                  <a:pt x="905684" y="45359"/>
                </a:lnTo>
                <a:lnTo>
                  <a:pt x="929520" y="135"/>
                </a:lnTo>
                <a:lnTo>
                  <a:pt x="929321" y="0"/>
                </a:lnTo>
                <a:lnTo>
                  <a:pt x="1263219" y="5007"/>
                </a:lnTo>
                <a:lnTo>
                  <a:pt x="1243702" y="14110"/>
                </a:lnTo>
                <a:lnTo>
                  <a:pt x="1220495" y="29046"/>
                </a:lnTo>
                <a:lnTo>
                  <a:pt x="1200744" y="46331"/>
                </a:lnTo>
                <a:lnTo>
                  <a:pt x="1169013" y="86187"/>
                </a:lnTo>
                <a:lnTo>
                  <a:pt x="1160056" y="95455"/>
                </a:lnTo>
                <a:lnTo>
                  <a:pt x="1150568" y="104361"/>
                </a:lnTo>
                <a:lnTo>
                  <a:pt x="1140814" y="113086"/>
                </a:lnTo>
                <a:lnTo>
                  <a:pt x="1131912" y="122391"/>
                </a:lnTo>
                <a:lnTo>
                  <a:pt x="1130218" y="121239"/>
                </a:lnTo>
                <a:lnTo>
                  <a:pt x="1122047" y="131041"/>
                </a:lnTo>
                <a:lnTo>
                  <a:pt x="1115139" y="141702"/>
                </a:lnTo>
                <a:lnTo>
                  <a:pt x="1115848" y="142184"/>
                </a:lnTo>
                <a:lnTo>
                  <a:pt x="1106581" y="151240"/>
                </a:lnTo>
                <a:lnTo>
                  <a:pt x="1103746" y="149313"/>
                </a:lnTo>
                <a:lnTo>
                  <a:pt x="1094080" y="158099"/>
                </a:lnTo>
                <a:lnTo>
                  <a:pt x="1085744" y="167788"/>
                </a:lnTo>
                <a:lnTo>
                  <a:pt x="1085877" y="167878"/>
                </a:lnTo>
                <a:lnTo>
                  <a:pt x="1080197" y="179374"/>
                </a:lnTo>
                <a:lnTo>
                  <a:pt x="1077176" y="192677"/>
                </a:lnTo>
                <a:lnTo>
                  <a:pt x="1065684" y="215579"/>
                </a:lnTo>
                <a:lnTo>
                  <a:pt x="1061600" y="228159"/>
                </a:lnTo>
                <a:lnTo>
                  <a:pt x="1052234" y="252507"/>
                </a:lnTo>
                <a:lnTo>
                  <a:pt x="1055069" y="254434"/>
                </a:lnTo>
                <a:lnTo>
                  <a:pt x="1047219" y="264455"/>
                </a:lnTo>
                <a:lnTo>
                  <a:pt x="1040610" y="275318"/>
                </a:lnTo>
                <a:lnTo>
                  <a:pt x="1036658" y="287989"/>
                </a:lnTo>
                <a:lnTo>
                  <a:pt x="1034567" y="301924"/>
                </a:lnTo>
                <a:lnTo>
                  <a:pt x="1029453" y="329163"/>
                </a:lnTo>
                <a:lnTo>
                  <a:pt x="1032244" y="331060"/>
                </a:lnTo>
                <a:lnTo>
                  <a:pt x="1027628" y="343279"/>
                </a:lnTo>
                <a:lnTo>
                  <a:pt x="1029887" y="344815"/>
                </a:lnTo>
                <a:lnTo>
                  <a:pt x="1028570" y="359278"/>
                </a:lnTo>
                <a:lnTo>
                  <a:pt x="1029247" y="375095"/>
                </a:lnTo>
                <a:lnTo>
                  <a:pt x="1031784" y="392178"/>
                </a:lnTo>
                <a:lnTo>
                  <a:pt x="1036048" y="410435"/>
                </a:lnTo>
                <a:lnTo>
                  <a:pt x="1059661" y="487921"/>
                </a:lnTo>
                <a:lnTo>
                  <a:pt x="1078775" y="516275"/>
                </a:lnTo>
                <a:lnTo>
                  <a:pt x="1095477" y="573704"/>
                </a:lnTo>
                <a:lnTo>
                  <a:pt x="1107015" y="581549"/>
                </a:lnTo>
                <a:lnTo>
                  <a:pt x="1111146" y="599716"/>
                </a:lnTo>
                <a:lnTo>
                  <a:pt x="1114879" y="617612"/>
                </a:lnTo>
                <a:lnTo>
                  <a:pt x="1115578" y="633445"/>
                </a:lnTo>
                <a:close/>
              </a:path>
              <a:path w="1372869" h="3065780">
                <a:moveTo>
                  <a:pt x="1126509" y="656234"/>
                </a:moveTo>
                <a:lnTo>
                  <a:pt x="890120" y="495505"/>
                </a:lnTo>
                <a:lnTo>
                  <a:pt x="887938" y="478663"/>
                </a:lnTo>
                <a:lnTo>
                  <a:pt x="1124215" y="639317"/>
                </a:lnTo>
                <a:lnTo>
                  <a:pt x="1126509" y="656234"/>
                </a:lnTo>
                <a:close/>
              </a:path>
              <a:path w="1372869" h="3065780">
                <a:moveTo>
                  <a:pt x="1147493" y="685860"/>
                </a:moveTo>
                <a:lnTo>
                  <a:pt x="896433" y="515155"/>
                </a:lnTo>
                <a:lnTo>
                  <a:pt x="899245" y="501709"/>
                </a:lnTo>
                <a:lnTo>
                  <a:pt x="1145953" y="669455"/>
                </a:lnTo>
                <a:lnTo>
                  <a:pt x="1147493" y="685860"/>
                </a:lnTo>
                <a:close/>
              </a:path>
              <a:path w="1372869" h="3065780">
                <a:moveTo>
                  <a:pt x="1262710" y="902419"/>
                </a:moveTo>
                <a:lnTo>
                  <a:pt x="987731" y="715451"/>
                </a:lnTo>
                <a:lnTo>
                  <a:pt x="984220" y="697705"/>
                </a:lnTo>
                <a:lnTo>
                  <a:pt x="973966" y="690734"/>
                </a:lnTo>
                <a:lnTo>
                  <a:pt x="963887" y="653165"/>
                </a:lnTo>
                <a:lnTo>
                  <a:pt x="954340" y="615958"/>
                </a:lnTo>
                <a:lnTo>
                  <a:pt x="944208" y="609069"/>
                </a:lnTo>
                <a:lnTo>
                  <a:pt x="941017" y="591542"/>
                </a:lnTo>
                <a:lnTo>
                  <a:pt x="930287" y="584247"/>
                </a:lnTo>
                <a:lnTo>
                  <a:pt x="926101" y="566042"/>
                </a:lnTo>
                <a:lnTo>
                  <a:pt x="915614" y="558912"/>
                </a:lnTo>
                <a:lnTo>
                  <a:pt x="912601" y="541506"/>
                </a:lnTo>
                <a:lnTo>
                  <a:pt x="902846" y="534873"/>
                </a:lnTo>
                <a:lnTo>
                  <a:pt x="900696" y="518054"/>
                </a:lnTo>
                <a:lnTo>
                  <a:pt x="1155909" y="691582"/>
                </a:lnTo>
                <a:lnTo>
                  <a:pt x="1157184" y="707807"/>
                </a:lnTo>
                <a:lnTo>
                  <a:pt x="1190118" y="760915"/>
                </a:lnTo>
                <a:lnTo>
                  <a:pt x="1207415" y="788034"/>
                </a:lnTo>
                <a:lnTo>
                  <a:pt x="1225709" y="815830"/>
                </a:lnTo>
                <a:lnTo>
                  <a:pt x="1226530" y="831746"/>
                </a:lnTo>
                <a:lnTo>
                  <a:pt x="1242187" y="842392"/>
                </a:lnTo>
                <a:lnTo>
                  <a:pt x="1242609" y="858036"/>
                </a:lnTo>
                <a:lnTo>
                  <a:pt x="1253893" y="865709"/>
                </a:lnTo>
                <a:lnTo>
                  <a:pt x="1258235" y="884018"/>
                </a:lnTo>
                <a:lnTo>
                  <a:pt x="1262710" y="902419"/>
                </a:lnTo>
                <a:close/>
              </a:path>
              <a:path w="1372869" h="3065780">
                <a:moveTo>
                  <a:pt x="116261" y="2472622"/>
                </a:moveTo>
                <a:lnTo>
                  <a:pt x="1234" y="2394411"/>
                </a:lnTo>
                <a:lnTo>
                  <a:pt x="2594" y="2379979"/>
                </a:lnTo>
                <a:lnTo>
                  <a:pt x="1198" y="2363672"/>
                </a:lnTo>
                <a:lnTo>
                  <a:pt x="134" y="2347590"/>
                </a:lnTo>
                <a:lnTo>
                  <a:pt x="0" y="2332141"/>
                </a:lnTo>
                <a:lnTo>
                  <a:pt x="1393" y="2317732"/>
                </a:lnTo>
                <a:lnTo>
                  <a:pt x="3939" y="2304105"/>
                </a:lnTo>
                <a:lnTo>
                  <a:pt x="6019" y="2290162"/>
                </a:lnTo>
                <a:lnTo>
                  <a:pt x="15108" y="2265626"/>
                </a:lnTo>
                <a:lnTo>
                  <a:pt x="17255" y="2251728"/>
                </a:lnTo>
                <a:lnTo>
                  <a:pt x="24129" y="2225687"/>
                </a:lnTo>
                <a:lnTo>
                  <a:pt x="33328" y="2201226"/>
                </a:lnTo>
                <a:lnTo>
                  <a:pt x="45052" y="2178483"/>
                </a:lnTo>
                <a:lnTo>
                  <a:pt x="59500" y="2157591"/>
                </a:lnTo>
                <a:lnTo>
                  <a:pt x="74269" y="2136918"/>
                </a:lnTo>
                <a:lnTo>
                  <a:pt x="87177" y="2114980"/>
                </a:lnTo>
                <a:lnTo>
                  <a:pt x="105898" y="2081636"/>
                </a:lnTo>
                <a:lnTo>
                  <a:pt x="116681" y="2058252"/>
                </a:lnTo>
                <a:lnTo>
                  <a:pt x="128139" y="2035328"/>
                </a:lnTo>
                <a:lnTo>
                  <a:pt x="155839" y="1992731"/>
                </a:lnTo>
                <a:lnTo>
                  <a:pt x="196216" y="1943397"/>
                </a:lnTo>
                <a:lnTo>
                  <a:pt x="214207" y="1924915"/>
                </a:lnTo>
                <a:lnTo>
                  <a:pt x="239472" y="1896021"/>
                </a:lnTo>
                <a:lnTo>
                  <a:pt x="264405" y="1866900"/>
                </a:lnTo>
                <a:lnTo>
                  <a:pt x="291320" y="1839128"/>
                </a:lnTo>
                <a:lnTo>
                  <a:pt x="320361" y="1812801"/>
                </a:lnTo>
                <a:lnTo>
                  <a:pt x="358138" y="1777056"/>
                </a:lnTo>
                <a:lnTo>
                  <a:pt x="389836" y="1752536"/>
                </a:lnTo>
                <a:lnTo>
                  <a:pt x="400930" y="1744722"/>
                </a:lnTo>
                <a:lnTo>
                  <a:pt x="412356" y="1737133"/>
                </a:lnTo>
                <a:lnTo>
                  <a:pt x="423915" y="1729635"/>
                </a:lnTo>
                <a:lnTo>
                  <a:pt x="435408" y="1722092"/>
                </a:lnTo>
                <a:lnTo>
                  <a:pt x="448384" y="1715557"/>
                </a:lnTo>
                <a:lnTo>
                  <a:pt x="468435" y="1698475"/>
                </a:lnTo>
                <a:lnTo>
                  <a:pt x="481212" y="1691805"/>
                </a:lnTo>
                <a:lnTo>
                  <a:pt x="500931" y="1674498"/>
                </a:lnTo>
                <a:lnTo>
                  <a:pt x="534911" y="1651529"/>
                </a:lnTo>
                <a:lnTo>
                  <a:pt x="575898" y="1617967"/>
                </a:lnTo>
                <a:lnTo>
                  <a:pt x="610011" y="1595089"/>
                </a:lnTo>
                <a:lnTo>
                  <a:pt x="651928" y="1562160"/>
                </a:lnTo>
                <a:lnTo>
                  <a:pt x="675833" y="1547698"/>
                </a:lnTo>
                <a:lnTo>
                  <a:pt x="707742" y="1523321"/>
                </a:lnTo>
                <a:lnTo>
                  <a:pt x="732908" y="1509717"/>
                </a:lnTo>
                <a:lnTo>
                  <a:pt x="758008" y="1496069"/>
                </a:lnTo>
                <a:lnTo>
                  <a:pt x="803148" y="1465331"/>
                </a:lnTo>
                <a:lnTo>
                  <a:pt x="840151" y="1444417"/>
                </a:lnTo>
                <a:lnTo>
                  <a:pt x="883098" y="1412188"/>
                </a:lnTo>
                <a:lnTo>
                  <a:pt x="917510" y="1389513"/>
                </a:lnTo>
                <a:lnTo>
                  <a:pt x="938424" y="1373018"/>
                </a:lnTo>
                <a:lnTo>
                  <a:pt x="959804" y="1356840"/>
                </a:lnTo>
                <a:lnTo>
                  <a:pt x="981582" y="1340933"/>
                </a:lnTo>
                <a:lnTo>
                  <a:pt x="1003693" y="1325251"/>
                </a:lnTo>
                <a:lnTo>
                  <a:pt x="1025582" y="1309419"/>
                </a:lnTo>
                <a:lnTo>
                  <a:pt x="1064576" y="1274502"/>
                </a:lnTo>
                <a:lnTo>
                  <a:pt x="1097270" y="1235301"/>
                </a:lnTo>
                <a:lnTo>
                  <a:pt x="1115991" y="1201957"/>
                </a:lnTo>
                <a:lnTo>
                  <a:pt x="1122267" y="1175509"/>
                </a:lnTo>
                <a:lnTo>
                  <a:pt x="1132618" y="1151832"/>
                </a:lnTo>
                <a:lnTo>
                  <a:pt x="1135960" y="1138747"/>
                </a:lnTo>
                <a:lnTo>
                  <a:pt x="1139370" y="1125708"/>
                </a:lnTo>
                <a:lnTo>
                  <a:pt x="1148270" y="1101044"/>
                </a:lnTo>
                <a:lnTo>
                  <a:pt x="1156240" y="1075748"/>
                </a:lnTo>
                <a:lnTo>
                  <a:pt x="1156538" y="1060593"/>
                </a:lnTo>
                <a:lnTo>
                  <a:pt x="1163844" y="1034845"/>
                </a:lnTo>
                <a:lnTo>
                  <a:pt x="1168094" y="1022378"/>
                </a:lnTo>
                <a:lnTo>
                  <a:pt x="1164872" y="1020187"/>
                </a:lnTo>
                <a:lnTo>
                  <a:pt x="1168658" y="1007403"/>
                </a:lnTo>
                <a:lnTo>
                  <a:pt x="1172510" y="994665"/>
                </a:lnTo>
                <a:lnTo>
                  <a:pt x="1164626" y="989304"/>
                </a:lnTo>
                <a:lnTo>
                  <a:pt x="1166795" y="975421"/>
                </a:lnTo>
                <a:lnTo>
                  <a:pt x="1149000" y="963322"/>
                </a:lnTo>
                <a:lnTo>
                  <a:pt x="1131692" y="936196"/>
                </a:lnTo>
                <a:lnTo>
                  <a:pt x="1126608" y="917382"/>
                </a:lnTo>
                <a:lnTo>
                  <a:pt x="1111726" y="907263"/>
                </a:lnTo>
                <a:lnTo>
                  <a:pt x="1111426" y="891701"/>
                </a:lnTo>
                <a:lnTo>
                  <a:pt x="1069048" y="847529"/>
                </a:lnTo>
                <a:lnTo>
                  <a:pt x="1043909" y="799721"/>
                </a:lnTo>
                <a:lnTo>
                  <a:pt x="1038139" y="780440"/>
                </a:lnTo>
                <a:lnTo>
                  <a:pt x="1024829" y="771390"/>
                </a:lnTo>
                <a:lnTo>
                  <a:pt x="1018128" y="751476"/>
                </a:lnTo>
                <a:lnTo>
                  <a:pt x="1003623" y="741613"/>
                </a:lnTo>
                <a:lnTo>
                  <a:pt x="998915" y="723055"/>
                </a:lnTo>
                <a:lnTo>
                  <a:pt x="1274392" y="910362"/>
                </a:lnTo>
                <a:lnTo>
                  <a:pt x="1288280" y="950520"/>
                </a:lnTo>
                <a:lnTo>
                  <a:pt x="1296853" y="987065"/>
                </a:lnTo>
                <a:lnTo>
                  <a:pt x="1295494" y="1016855"/>
                </a:lnTo>
                <a:lnTo>
                  <a:pt x="1287991" y="1073185"/>
                </a:lnTo>
                <a:lnTo>
                  <a:pt x="1275960" y="1126435"/>
                </a:lnTo>
                <a:lnTo>
                  <a:pt x="1255182" y="1189095"/>
                </a:lnTo>
                <a:lnTo>
                  <a:pt x="1251287" y="1217162"/>
                </a:lnTo>
                <a:lnTo>
                  <a:pt x="1252704" y="1218126"/>
                </a:lnTo>
                <a:lnTo>
                  <a:pt x="1246272" y="1229110"/>
                </a:lnTo>
                <a:lnTo>
                  <a:pt x="1242397" y="1241833"/>
                </a:lnTo>
                <a:lnTo>
                  <a:pt x="1221906" y="1289331"/>
                </a:lnTo>
                <a:lnTo>
                  <a:pt x="1208156" y="1310697"/>
                </a:lnTo>
                <a:lnTo>
                  <a:pt x="1193941" y="1331747"/>
                </a:lnTo>
                <a:lnTo>
                  <a:pt x="1188328" y="1343288"/>
                </a:lnTo>
                <a:lnTo>
                  <a:pt x="1181896" y="1354272"/>
                </a:lnTo>
                <a:lnTo>
                  <a:pt x="1179061" y="1352344"/>
                </a:lnTo>
                <a:lnTo>
                  <a:pt x="1170503" y="1361883"/>
                </a:lnTo>
                <a:lnTo>
                  <a:pt x="1169085" y="1360919"/>
                </a:lnTo>
                <a:lnTo>
                  <a:pt x="1154571" y="1381766"/>
                </a:lnTo>
                <a:lnTo>
                  <a:pt x="1145271" y="1390800"/>
                </a:lnTo>
                <a:lnTo>
                  <a:pt x="1135041" y="1399202"/>
                </a:lnTo>
                <a:lnTo>
                  <a:pt x="1124877" y="1407648"/>
                </a:lnTo>
                <a:lnTo>
                  <a:pt x="1114990" y="1416283"/>
                </a:lnTo>
                <a:lnTo>
                  <a:pt x="1097962" y="1435421"/>
                </a:lnTo>
                <a:lnTo>
                  <a:pt x="1088341" y="1444237"/>
                </a:lnTo>
                <a:lnTo>
                  <a:pt x="1079251" y="1453414"/>
                </a:lnTo>
                <a:lnTo>
                  <a:pt x="1070039" y="1462508"/>
                </a:lnTo>
                <a:lnTo>
                  <a:pt x="1060097" y="1471106"/>
                </a:lnTo>
                <a:lnTo>
                  <a:pt x="1042615" y="1489934"/>
                </a:lnTo>
                <a:lnTo>
                  <a:pt x="1032207" y="1498215"/>
                </a:lnTo>
                <a:lnTo>
                  <a:pt x="1020814" y="1505827"/>
                </a:lnTo>
                <a:lnTo>
                  <a:pt x="990888" y="1531551"/>
                </a:lnTo>
                <a:lnTo>
                  <a:pt x="962035" y="1558006"/>
                </a:lnTo>
                <a:lnTo>
                  <a:pt x="925365" y="1579145"/>
                </a:lnTo>
                <a:lnTo>
                  <a:pt x="909720" y="1583865"/>
                </a:lnTo>
                <a:lnTo>
                  <a:pt x="900453" y="1592922"/>
                </a:lnTo>
                <a:lnTo>
                  <a:pt x="888063" y="1599855"/>
                </a:lnTo>
                <a:lnTo>
                  <a:pt x="853751" y="1622598"/>
                </a:lnTo>
                <a:lnTo>
                  <a:pt x="841362" y="1629532"/>
                </a:lnTo>
                <a:lnTo>
                  <a:pt x="831774" y="1638370"/>
                </a:lnTo>
                <a:lnTo>
                  <a:pt x="828994" y="1636481"/>
                </a:lnTo>
                <a:lnTo>
                  <a:pt x="819207" y="1645183"/>
                </a:lnTo>
                <a:lnTo>
                  <a:pt x="810018" y="1654293"/>
                </a:lnTo>
                <a:lnTo>
                  <a:pt x="795535" y="1659803"/>
                </a:lnTo>
                <a:lnTo>
                  <a:pt x="782714" y="1666443"/>
                </a:lnTo>
                <a:lnTo>
                  <a:pt x="763416" y="1684037"/>
                </a:lnTo>
                <a:lnTo>
                  <a:pt x="750927" y="1690903"/>
                </a:lnTo>
                <a:lnTo>
                  <a:pt x="729458" y="1707021"/>
                </a:lnTo>
                <a:lnTo>
                  <a:pt x="715596" y="1712953"/>
                </a:lnTo>
                <a:lnTo>
                  <a:pt x="694992" y="1729659"/>
                </a:lnTo>
                <a:lnTo>
                  <a:pt x="681860" y="1736088"/>
                </a:lnTo>
                <a:lnTo>
                  <a:pt x="661699" y="1753094"/>
                </a:lnTo>
                <a:lnTo>
                  <a:pt x="649010" y="1759825"/>
                </a:lnTo>
                <a:lnTo>
                  <a:pt x="630111" y="1777690"/>
                </a:lnTo>
                <a:lnTo>
                  <a:pt x="612740" y="1796593"/>
                </a:lnTo>
                <a:lnTo>
                  <a:pt x="609196" y="1794184"/>
                </a:lnTo>
                <a:lnTo>
                  <a:pt x="600638" y="1803723"/>
                </a:lnTo>
                <a:lnTo>
                  <a:pt x="577653" y="1818809"/>
                </a:lnTo>
                <a:lnTo>
                  <a:pt x="546862" y="1843947"/>
                </a:lnTo>
                <a:lnTo>
                  <a:pt x="523744" y="1858943"/>
                </a:lnTo>
                <a:lnTo>
                  <a:pt x="495213" y="1885616"/>
                </a:lnTo>
                <a:lnTo>
                  <a:pt x="485049" y="1894063"/>
                </a:lnTo>
                <a:lnTo>
                  <a:pt x="467146" y="1912606"/>
                </a:lnTo>
                <a:lnTo>
                  <a:pt x="455986" y="1920375"/>
                </a:lnTo>
                <a:lnTo>
                  <a:pt x="444626" y="1928009"/>
                </a:lnTo>
                <a:lnTo>
                  <a:pt x="425018" y="1945392"/>
                </a:lnTo>
                <a:lnTo>
                  <a:pt x="413016" y="1952589"/>
                </a:lnTo>
                <a:lnTo>
                  <a:pt x="395069" y="1971101"/>
                </a:lnTo>
                <a:lnTo>
                  <a:pt x="379049" y="1990924"/>
                </a:lnTo>
                <a:lnTo>
                  <a:pt x="369073" y="1999499"/>
                </a:lnTo>
                <a:lnTo>
                  <a:pt x="349465" y="2016882"/>
                </a:lnTo>
                <a:lnTo>
                  <a:pt x="330854" y="2034942"/>
                </a:lnTo>
                <a:lnTo>
                  <a:pt x="313173" y="2053635"/>
                </a:lnTo>
                <a:lnTo>
                  <a:pt x="303496" y="2062414"/>
                </a:lnTo>
                <a:lnTo>
                  <a:pt x="279515" y="2092181"/>
                </a:lnTo>
                <a:lnTo>
                  <a:pt x="263805" y="2112214"/>
                </a:lnTo>
                <a:lnTo>
                  <a:pt x="250620" y="2133964"/>
                </a:lnTo>
                <a:lnTo>
                  <a:pt x="234213" y="2168882"/>
                </a:lnTo>
                <a:lnTo>
                  <a:pt x="235442" y="2169718"/>
                </a:lnTo>
                <a:lnTo>
                  <a:pt x="228933" y="2180649"/>
                </a:lnTo>
                <a:lnTo>
                  <a:pt x="229165" y="2180807"/>
                </a:lnTo>
                <a:lnTo>
                  <a:pt x="222057" y="2191332"/>
                </a:lnTo>
                <a:lnTo>
                  <a:pt x="202683" y="2224232"/>
                </a:lnTo>
                <a:lnTo>
                  <a:pt x="178361" y="2269124"/>
                </a:lnTo>
                <a:lnTo>
                  <a:pt x="156563" y="2315734"/>
                </a:lnTo>
                <a:lnTo>
                  <a:pt x="144763" y="2353783"/>
                </a:lnTo>
                <a:lnTo>
                  <a:pt x="139582" y="2365618"/>
                </a:lnTo>
                <a:lnTo>
                  <a:pt x="133936" y="2377137"/>
                </a:lnTo>
                <a:lnTo>
                  <a:pt x="134766" y="2377701"/>
                </a:lnTo>
                <a:lnTo>
                  <a:pt x="127592" y="2388181"/>
                </a:lnTo>
                <a:lnTo>
                  <a:pt x="120662" y="2398827"/>
                </a:lnTo>
                <a:lnTo>
                  <a:pt x="122134" y="2399828"/>
                </a:lnTo>
                <a:lnTo>
                  <a:pt x="117396" y="2411964"/>
                </a:lnTo>
                <a:lnTo>
                  <a:pt x="120397" y="2414004"/>
                </a:lnTo>
                <a:lnTo>
                  <a:pt x="116058" y="2426411"/>
                </a:lnTo>
                <a:lnTo>
                  <a:pt x="111519" y="2438683"/>
                </a:lnTo>
                <a:lnTo>
                  <a:pt x="114786" y="2440904"/>
                </a:lnTo>
                <a:lnTo>
                  <a:pt x="112439" y="2454666"/>
                </a:lnTo>
                <a:lnTo>
                  <a:pt x="120058" y="2459846"/>
                </a:lnTo>
                <a:lnTo>
                  <a:pt x="116261" y="2472622"/>
                </a:lnTo>
                <a:close/>
              </a:path>
              <a:path w="1372869" h="3065780">
                <a:moveTo>
                  <a:pt x="627487" y="2850940"/>
                </a:moveTo>
                <a:lnTo>
                  <a:pt x="336386" y="2653009"/>
                </a:lnTo>
                <a:lnTo>
                  <a:pt x="357800" y="2652212"/>
                </a:lnTo>
                <a:lnTo>
                  <a:pt x="371940" y="2661826"/>
                </a:lnTo>
                <a:lnTo>
                  <a:pt x="393022" y="2660803"/>
                </a:lnTo>
                <a:lnTo>
                  <a:pt x="421424" y="2664756"/>
                </a:lnTo>
                <a:lnTo>
                  <a:pt x="442684" y="2679212"/>
                </a:lnTo>
                <a:lnTo>
                  <a:pt x="499487" y="2687119"/>
                </a:lnTo>
                <a:lnTo>
                  <a:pt x="545682" y="2703172"/>
                </a:lnTo>
                <a:lnTo>
                  <a:pt x="598421" y="2708315"/>
                </a:lnTo>
                <a:lnTo>
                  <a:pt x="643354" y="2723510"/>
                </a:lnTo>
                <a:lnTo>
                  <a:pt x="694698" y="2727705"/>
                </a:lnTo>
                <a:lnTo>
                  <a:pt x="745167" y="2731305"/>
                </a:lnTo>
                <a:lnTo>
                  <a:pt x="788760" y="2745588"/>
                </a:lnTo>
                <a:lnTo>
                  <a:pt x="840026" y="2749731"/>
                </a:lnTo>
                <a:lnTo>
                  <a:pt x="884948" y="2764917"/>
                </a:lnTo>
                <a:lnTo>
                  <a:pt x="1196767" y="2976935"/>
                </a:lnTo>
                <a:lnTo>
                  <a:pt x="1166229" y="2971528"/>
                </a:lnTo>
                <a:lnTo>
                  <a:pt x="1142765" y="2955574"/>
                </a:lnTo>
                <a:lnTo>
                  <a:pt x="1081090" y="2944355"/>
                </a:lnTo>
                <a:lnTo>
                  <a:pt x="1056763" y="2927813"/>
                </a:lnTo>
                <a:lnTo>
                  <a:pt x="963287" y="2910329"/>
                </a:lnTo>
                <a:lnTo>
                  <a:pt x="942559" y="2896234"/>
                </a:lnTo>
                <a:lnTo>
                  <a:pt x="886819" y="2889050"/>
                </a:lnTo>
                <a:lnTo>
                  <a:pt x="866090" y="2874956"/>
                </a:lnTo>
                <a:lnTo>
                  <a:pt x="800695" y="2861207"/>
                </a:lnTo>
                <a:lnTo>
                  <a:pt x="736894" y="2848541"/>
                </a:lnTo>
                <a:lnTo>
                  <a:pt x="734059" y="2846614"/>
                </a:lnTo>
                <a:lnTo>
                  <a:pt x="722667" y="2854225"/>
                </a:lnTo>
                <a:lnTo>
                  <a:pt x="721249" y="2853261"/>
                </a:lnTo>
                <a:lnTo>
                  <a:pt x="700134" y="2854262"/>
                </a:lnTo>
                <a:lnTo>
                  <a:pt x="676494" y="2853546"/>
                </a:lnTo>
                <a:lnTo>
                  <a:pt x="651791" y="2852107"/>
                </a:lnTo>
                <a:lnTo>
                  <a:pt x="627487" y="2850940"/>
                </a:lnTo>
                <a:close/>
              </a:path>
              <a:path w="1372869" h="3065780">
                <a:moveTo>
                  <a:pt x="139971" y="2519459"/>
                </a:moveTo>
                <a:lnTo>
                  <a:pt x="6684" y="2428832"/>
                </a:lnTo>
                <a:lnTo>
                  <a:pt x="7248" y="2413858"/>
                </a:lnTo>
                <a:lnTo>
                  <a:pt x="7678" y="2398793"/>
                </a:lnTo>
                <a:lnTo>
                  <a:pt x="119472" y="2474806"/>
                </a:lnTo>
                <a:lnTo>
                  <a:pt x="116738" y="2488305"/>
                </a:lnTo>
                <a:lnTo>
                  <a:pt x="132883" y="2499282"/>
                </a:lnTo>
                <a:lnTo>
                  <a:pt x="139971" y="2519459"/>
                </a:lnTo>
                <a:close/>
              </a:path>
              <a:path w="1372869" h="3065780">
                <a:moveTo>
                  <a:pt x="185119" y="2580872"/>
                </a:moveTo>
                <a:lnTo>
                  <a:pt x="7251" y="2459933"/>
                </a:lnTo>
                <a:lnTo>
                  <a:pt x="9553" y="2446141"/>
                </a:lnTo>
                <a:lnTo>
                  <a:pt x="11988" y="2432439"/>
                </a:lnTo>
                <a:lnTo>
                  <a:pt x="154001" y="2528998"/>
                </a:lnTo>
                <a:lnTo>
                  <a:pt x="160756" y="2548950"/>
                </a:lnTo>
                <a:lnTo>
                  <a:pt x="174587" y="2558353"/>
                </a:lnTo>
                <a:lnTo>
                  <a:pt x="185119" y="2580872"/>
                </a:lnTo>
                <a:close/>
              </a:path>
              <a:path w="1372869" h="3065780">
                <a:moveTo>
                  <a:pt x="596528" y="2845247"/>
                </a:moveTo>
                <a:lnTo>
                  <a:pt x="280889" y="2630632"/>
                </a:lnTo>
                <a:lnTo>
                  <a:pt x="305038" y="2631694"/>
                </a:lnTo>
                <a:lnTo>
                  <a:pt x="611808" y="2840278"/>
                </a:lnTo>
                <a:lnTo>
                  <a:pt x="596528" y="2845247"/>
                </a:lnTo>
                <a:close/>
              </a:path>
              <a:path w="1372869" h="3065780">
                <a:moveTo>
                  <a:pt x="306113" y="2770644"/>
                </a:moveTo>
                <a:lnTo>
                  <a:pt x="42340" y="2591295"/>
                </a:lnTo>
                <a:lnTo>
                  <a:pt x="37777" y="2572834"/>
                </a:lnTo>
                <a:lnTo>
                  <a:pt x="27069" y="2565554"/>
                </a:lnTo>
                <a:lnTo>
                  <a:pt x="24432" y="2548403"/>
                </a:lnTo>
                <a:lnTo>
                  <a:pt x="22659" y="2531840"/>
                </a:lnTo>
                <a:lnTo>
                  <a:pt x="20034" y="2514697"/>
                </a:lnTo>
                <a:lnTo>
                  <a:pt x="15580" y="2480954"/>
                </a:lnTo>
                <a:lnTo>
                  <a:pt x="12954" y="2463811"/>
                </a:lnTo>
                <a:lnTo>
                  <a:pt x="239731" y="2618005"/>
                </a:lnTo>
                <a:lnTo>
                  <a:pt x="263880" y="2619067"/>
                </a:lnTo>
                <a:lnTo>
                  <a:pt x="588456" y="2839758"/>
                </a:lnTo>
                <a:lnTo>
                  <a:pt x="534488" y="2833779"/>
                </a:lnTo>
                <a:lnTo>
                  <a:pt x="506840" y="2830337"/>
                </a:lnTo>
                <a:lnTo>
                  <a:pt x="479865" y="2811997"/>
                </a:lnTo>
                <a:lnTo>
                  <a:pt x="461386" y="2814789"/>
                </a:lnTo>
                <a:lnTo>
                  <a:pt x="441720" y="2801418"/>
                </a:lnTo>
                <a:lnTo>
                  <a:pt x="424347" y="2804963"/>
                </a:lnTo>
                <a:lnTo>
                  <a:pt x="394007" y="2784334"/>
                </a:lnTo>
                <a:lnTo>
                  <a:pt x="365152" y="2780071"/>
                </a:lnTo>
                <a:lnTo>
                  <a:pt x="306113" y="2770644"/>
                </a:lnTo>
                <a:close/>
              </a:path>
              <a:path w="1372869" h="3065780">
                <a:moveTo>
                  <a:pt x="271300" y="2762331"/>
                </a:moveTo>
                <a:lnTo>
                  <a:pt x="67267" y="2623601"/>
                </a:lnTo>
                <a:lnTo>
                  <a:pt x="58573" y="2602332"/>
                </a:lnTo>
                <a:lnTo>
                  <a:pt x="284000" y="2755608"/>
                </a:lnTo>
                <a:lnTo>
                  <a:pt x="271300" y="2762331"/>
                </a:lnTo>
                <a:close/>
              </a:path>
              <a:path w="1372869" h="3065780">
                <a:moveTo>
                  <a:pt x="198983" y="2728517"/>
                </a:moveTo>
                <a:lnTo>
                  <a:pt x="91131" y="2655185"/>
                </a:lnTo>
                <a:lnTo>
                  <a:pt x="82836" y="2634187"/>
                </a:lnTo>
                <a:lnTo>
                  <a:pt x="221405" y="2728405"/>
                </a:lnTo>
                <a:lnTo>
                  <a:pt x="198983" y="2728517"/>
                </a:lnTo>
                <a:close/>
              </a:path>
              <a:path w="1372869" h="3065780">
                <a:moveTo>
                  <a:pt x="145911" y="2707789"/>
                </a:moveTo>
                <a:lnTo>
                  <a:pt x="130287" y="2697166"/>
                </a:lnTo>
                <a:lnTo>
                  <a:pt x="121604" y="2675904"/>
                </a:lnTo>
                <a:lnTo>
                  <a:pt x="168543" y="2707820"/>
                </a:lnTo>
                <a:lnTo>
                  <a:pt x="145911" y="2707789"/>
                </a:lnTo>
                <a:close/>
              </a:path>
            </a:pathLst>
          </a:custGeom>
          <a:solidFill>
            <a:srgbClr val="CF61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4466" y="6338890"/>
            <a:ext cx="914400" cy="3542665"/>
          </a:xfrm>
          <a:custGeom>
            <a:avLst/>
            <a:gdLst/>
            <a:ahLst/>
            <a:cxnLst/>
            <a:rect l="l" t="t" r="r" b="b"/>
            <a:pathLst>
              <a:path w="914400" h="3542665">
                <a:moveTo>
                  <a:pt x="8017" y="645008"/>
                </a:moveTo>
                <a:lnTo>
                  <a:pt x="3234" y="648877"/>
                </a:lnTo>
                <a:lnTo>
                  <a:pt x="3398" y="485397"/>
                </a:lnTo>
                <a:lnTo>
                  <a:pt x="27891" y="449251"/>
                </a:lnTo>
                <a:lnTo>
                  <a:pt x="72006" y="380897"/>
                </a:lnTo>
                <a:lnTo>
                  <a:pt x="102050" y="356595"/>
                </a:lnTo>
                <a:lnTo>
                  <a:pt x="214316" y="200446"/>
                </a:lnTo>
                <a:lnTo>
                  <a:pt x="417948" y="35730"/>
                </a:lnTo>
                <a:lnTo>
                  <a:pt x="443202" y="31638"/>
                </a:lnTo>
                <a:lnTo>
                  <a:pt x="458081" y="19602"/>
                </a:lnTo>
                <a:lnTo>
                  <a:pt x="496231" y="21413"/>
                </a:lnTo>
                <a:lnTo>
                  <a:pt x="525964" y="13696"/>
                </a:lnTo>
                <a:lnTo>
                  <a:pt x="555054" y="6501"/>
                </a:lnTo>
                <a:lnTo>
                  <a:pt x="583285" y="0"/>
                </a:lnTo>
                <a:lnTo>
                  <a:pt x="283698" y="242332"/>
                </a:lnTo>
                <a:lnTo>
                  <a:pt x="274087" y="266440"/>
                </a:lnTo>
                <a:lnTo>
                  <a:pt x="240556" y="293563"/>
                </a:lnTo>
                <a:lnTo>
                  <a:pt x="200758" y="342090"/>
                </a:lnTo>
                <a:lnTo>
                  <a:pt x="99015" y="473393"/>
                </a:lnTo>
                <a:lnTo>
                  <a:pt x="82365" y="486860"/>
                </a:lnTo>
                <a:lnTo>
                  <a:pt x="73810" y="510115"/>
                </a:lnTo>
                <a:lnTo>
                  <a:pt x="40618" y="536964"/>
                </a:lnTo>
                <a:lnTo>
                  <a:pt x="37848" y="555539"/>
                </a:lnTo>
                <a:lnTo>
                  <a:pt x="27788" y="563676"/>
                </a:lnTo>
                <a:lnTo>
                  <a:pt x="26252" y="581253"/>
                </a:lnTo>
                <a:lnTo>
                  <a:pt x="17105" y="588653"/>
                </a:lnTo>
                <a:lnTo>
                  <a:pt x="19083" y="603387"/>
                </a:lnTo>
                <a:lnTo>
                  <a:pt x="13074" y="608248"/>
                </a:lnTo>
                <a:lnTo>
                  <a:pt x="15052" y="622982"/>
                </a:lnTo>
                <a:lnTo>
                  <a:pt x="4643" y="631402"/>
                </a:lnTo>
                <a:lnTo>
                  <a:pt x="8017" y="645008"/>
                </a:lnTo>
                <a:close/>
              </a:path>
              <a:path w="914400" h="3542665">
                <a:moveTo>
                  <a:pt x="876789" y="562987"/>
                </a:moveTo>
                <a:lnTo>
                  <a:pt x="693446" y="711291"/>
                </a:lnTo>
                <a:lnTo>
                  <a:pt x="692282" y="695898"/>
                </a:lnTo>
                <a:lnTo>
                  <a:pt x="698836" y="690596"/>
                </a:lnTo>
                <a:lnTo>
                  <a:pt x="707901" y="666929"/>
                </a:lnTo>
                <a:lnTo>
                  <a:pt x="717556" y="642784"/>
                </a:lnTo>
                <a:lnTo>
                  <a:pt x="727748" y="618206"/>
                </a:lnTo>
                <a:lnTo>
                  <a:pt x="738423" y="593237"/>
                </a:lnTo>
                <a:lnTo>
                  <a:pt x="755743" y="579226"/>
                </a:lnTo>
                <a:lnTo>
                  <a:pt x="763842" y="556340"/>
                </a:lnTo>
                <a:lnTo>
                  <a:pt x="770976" y="534235"/>
                </a:lnTo>
                <a:lnTo>
                  <a:pt x="769425" y="502821"/>
                </a:lnTo>
                <a:lnTo>
                  <a:pt x="777794" y="496051"/>
                </a:lnTo>
                <a:lnTo>
                  <a:pt x="774073" y="482726"/>
                </a:lnTo>
                <a:lnTo>
                  <a:pt x="778606" y="479059"/>
                </a:lnTo>
                <a:lnTo>
                  <a:pt x="790944" y="452745"/>
                </a:lnTo>
                <a:lnTo>
                  <a:pt x="793202" y="418249"/>
                </a:lnTo>
                <a:lnTo>
                  <a:pt x="793637" y="385228"/>
                </a:lnTo>
                <a:lnTo>
                  <a:pt x="792515" y="353466"/>
                </a:lnTo>
                <a:lnTo>
                  <a:pt x="791717" y="337777"/>
                </a:lnTo>
                <a:lnTo>
                  <a:pt x="789846" y="322955"/>
                </a:lnTo>
                <a:lnTo>
                  <a:pt x="786902" y="309002"/>
                </a:lnTo>
                <a:lnTo>
                  <a:pt x="774899" y="286042"/>
                </a:lnTo>
                <a:lnTo>
                  <a:pt x="763968" y="262215"/>
                </a:lnTo>
                <a:lnTo>
                  <a:pt x="752822" y="238561"/>
                </a:lnTo>
                <a:lnTo>
                  <a:pt x="741462" y="215080"/>
                </a:lnTo>
                <a:lnTo>
                  <a:pt x="737875" y="201648"/>
                </a:lnTo>
                <a:lnTo>
                  <a:pt x="723743" y="180410"/>
                </a:lnTo>
                <a:lnTo>
                  <a:pt x="716203" y="170174"/>
                </a:lnTo>
                <a:lnTo>
                  <a:pt x="707375" y="160980"/>
                </a:lnTo>
                <a:lnTo>
                  <a:pt x="697367" y="152740"/>
                </a:lnTo>
                <a:lnTo>
                  <a:pt x="687583" y="144320"/>
                </a:lnTo>
                <a:lnTo>
                  <a:pt x="677745" y="135943"/>
                </a:lnTo>
                <a:lnTo>
                  <a:pt x="668014" y="127479"/>
                </a:lnTo>
                <a:lnTo>
                  <a:pt x="658552" y="118799"/>
                </a:lnTo>
                <a:lnTo>
                  <a:pt x="647632" y="111297"/>
                </a:lnTo>
                <a:lnTo>
                  <a:pt x="608863" y="93653"/>
                </a:lnTo>
                <a:lnTo>
                  <a:pt x="579584" y="84667"/>
                </a:lnTo>
                <a:lnTo>
                  <a:pt x="571321" y="91350"/>
                </a:lnTo>
                <a:lnTo>
                  <a:pt x="553999" y="89027"/>
                </a:lnTo>
                <a:lnTo>
                  <a:pt x="547141" y="94575"/>
                </a:lnTo>
                <a:lnTo>
                  <a:pt x="532349" y="90205"/>
                </a:lnTo>
                <a:lnTo>
                  <a:pt x="519115" y="100910"/>
                </a:lnTo>
                <a:lnTo>
                  <a:pt x="501900" y="98500"/>
                </a:lnTo>
                <a:lnTo>
                  <a:pt x="492243" y="106312"/>
                </a:lnTo>
                <a:lnTo>
                  <a:pt x="474170" y="104596"/>
                </a:lnTo>
                <a:lnTo>
                  <a:pt x="463654" y="113102"/>
                </a:lnTo>
                <a:lnTo>
                  <a:pt x="433768" y="120942"/>
                </a:lnTo>
                <a:lnTo>
                  <a:pt x="583285" y="0"/>
                </a:lnTo>
                <a:lnTo>
                  <a:pt x="615864" y="6316"/>
                </a:lnTo>
                <a:lnTo>
                  <a:pt x="645922" y="14672"/>
                </a:lnTo>
                <a:lnTo>
                  <a:pt x="665953" y="14804"/>
                </a:lnTo>
                <a:lnTo>
                  <a:pt x="692416" y="26068"/>
                </a:lnTo>
                <a:lnTo>
                  <a:pt x="715365" y="40174"/>
                </a:lnTo>
                <a:lnTo>
                  <a:pt x="729682" y="44928"/>
                </a:lnTo>
                <a:lnTo>
                  <a:pt x="751343" y="60076"/>
                </a:lnTo>
                <a:lnTo>
                  <a:pt x="764374" y="65870"/>
                </a:lnTo>
                <a:lnTo>
                  <a:pt x="793959" y="90943"/>
                </a:lnTo>
                <a:lnTo>
                  <a:pt x="812392" y="108702"/>
                </a:lnTo>
                <a:lnTo>
                  <a:pt x="835915" y="138679"/>
                </a:lnTo>
                <a:lnTo>
                  <a:pt x="848822" y="160908"/>
                </a:lnTo>
                <a:lnTo>
                  <a:pt x="868464" y="194024"/>
                </a:lnTo>
                <a:lnTo>
                  <a:pt x="879100" y="218090"/>
                </a:lnTo>
                <a:lnTo>
                  <a:pt x="888555" y="243111"/>
                </a:lnTo>
                <a:lnTo>
                  <a:pt x="904656" y="279091"/>
                </a:lnTo>
                <a:lnTo>
                  <a:pt x="902501" y="280834"/>
                </a:lnTo>
                <a:lnTo>
                  <a:pt x="908280" y="292495"/>
                </a:lnTo>
                <a:lnTo>
                  <a:pt x="905964" y="294368"/>
                </a:lnTo>
                <a:lnTo>
                  <a:pt x="911474" y="306246"/>
                </a:lnTo>
                <a:lnTo>
                  <a:pt x="909240" y="324387"/>
                </a:lnTo>
                <a:lnTo>
                  <a:pt x="914189" y="353053"/>
                </a:lnTo>
                <a:lnTo>
                  <a:pt x="910185" y="372627"/>
                </a:lnTo>
                <a:lnTo>
                  <a:pt x="913042" y="402986"/>
                </a:lnTo>
                <a:lnTo>
                  <a:pt x="908642" y="406544"/>
                </a:lnTo>
                <a:lnTo>
                  <a:pt x="912015" y="420151"/>
                </a:lnTo>
                <a:lnTo>
                  <a:pt x="902144" y="428136"/>
                </a:lnTo>
                <a:lnTo>
                  <a:pt x="897212" y="464794"/>
                </a:lnTo>
                <a:lnTo>
                  <a:pt x="885044" y="490971"/>
                </a:lnTo>
                <a:lnTo>
                  <a:pt x="881077" y="526849"/>
                </a:lnTo>
                <a:lnTo>
                  <a:pt x="876789" y="562987"/>
                </a:lnTo>
                <a:close/>
              </a:path>
              <a:path w="914400" h="3542665">
                <a:moveTo>
                  <a:pt x="1927" y="1951268"/>
                </a:moveTo>
                <a:lnTo>
                  <a:pt x="0" y="651493"/>
                </a:lnTo>
                <a:lnTo>
                  <a:pt x="3234" y="648877"/>
                </a:lnTo>
                <a:lnTo>
                  <a:pt x="1927" y="1951268"/>
                </a:lnTo>
                <a:close/>
              </a:path>
              <a:path w="914400" h="3542665">
                <a:moveTo>
                  <a:pt x="869539" y="585186"/>
                </a:moveTo>
                <a:lnTo>
                  <a:pt x="665881" y="749923"/>
                </a:lnTo>
                <a:lnTo>
                  <a:pt x="668391" y="731557"/>
                </a:lnTo>
                <a:lnTo>
                  <a:pt x="869144" y="569171"/>
                </a:lnTo>
                <a:lnTo>
                  <a:pt x="869539" y="585186"/>
                </a:lnTo>
                <a:close/>
              </a:path>
              <a:path w="914400" h="3542665">
                <a:moveTo>
                  <a:pt x="706742" y="912887"/>
                </a:moveTo>
                <a:lnTo>
                  <a:pt x="398615" y="1162126"/>
                </a:lnTo>
                <a:lnTo>
                  <a:pt x="417704" y="1130351"/>
                </a:lnTo>
                <a:lnTo>
                  <a:pt x="429021" y="1088528"/>
                </a:lnTo>
                <a:lnTo>
                  <a:pt x="448753" y="1056232"/>
                </a:lnTo>
                <a:lnTo>
                  <a:pt x="477117" y="1033289"/>
                </a:lnTo>
                <a:lnTo>
                  <a:pt x="551040" y="908155"/>
                </a:lnTo>
                <a:lnTo>
                  <a:pt x="644993" y="766819"/>
                </a:lnTo>
                <a:lnTo>
                  <a:pt x="861841" y="591414"/>
                </a:lnTo>
                <a:lnTo>
                  <a:pt x="861860" y="607732"/>
                </a:lnTo>
                <a:lnTo>
                  <a:pt x="845157" y="621243"/>
                </a:lnTo>
                <a:lnTo>
                  <a:pt x="836655" y="644455"/>
                </a:lnTo>
                <a:lnTo>
                  <a:pt x="828583" y="667319"/>
                </a:lnTo>
                <a:lnTo>
                  <a:pt x="821154" y="689663"/>
                </a:lnTo>
                <a:lnTo>
                  <a:pt x="823991" y="703703"/>
                </a:lnTo>
                <a:lnTo>
                  <a:pt x="814262" y="711572"/>
                </a:lnTo>
                <a:lnTo>
                  <a:pt x="820532" y="722835"/>
                </a:lnTo>
                <a:lnTo>
                  <a:pt x="817671" y="725150"/>
                </a:lnTo>
                <a:lnTo>
                  <a:pt x="810341" y="747414"/>
                </a:lnTo>
                <a:lnTo>
                  <a:pt x="801669" y="770763"/>
                </a:lnTo>
                <a:lnTo>
                  <a:pt x="791817" y="795067"/>
                </a:lnTo>
                <a:lnTo>
                  <a:pt x="752473" y="826891"/>
                </a:lnTo>
                <a:lnTo>
                  <a:pt x="728334" y="879086"/>
                </a:lnTo>
                <a:lnTo>
                  <a:pt x="708814" y="894876"/>
                </a:lnTo>
                <a:lnTo>
                  <a:pt x="706742" y="912887"/>
                </a:lnTo>
                <a:close/>
              </a:path>
              <a:path w="914400" h="3542665">
                <a:moveTo>
                  <a:pt x="641758" y="1014455"/>
                </a:moveTo>
                <a:lnTo>
                  <a:pt x="369176" y="1234943"/>
                </a:lnTo>
                <a:lnTo>
                  <a:pt x="375103" y="1213815"/>
                </a:lnTo>
                <a:lnTo>
                  <a:pt x="380600" y="1193033"/>
                </a:lnTo>
                <a:lnTo>
                  <a:pt x="385453" y="1172773"/>
                </a:lnTo>
                <a:lnTo>
                  <a:pt x="685979" y="929682"/>
                </a:lnTo>
                <a:lnTo>
                  <a:pt x="683584" y="947953"/>
                </a:lnTo>
                <a:lnTo>
                  <a:pt x="666416" y="961841"/>
                </a:lnTo>
                <a:lnTo>
                  <a:pt x="664755" y="979519"/>
                </a:lnTo>
                <a:lnTo>
                  <a:pt x="644385" y="995996"/>
                </a:lnTo>
                <a:lnTo>
                  <a:pt x="641758" y="1014455"/>
                </a:lnTo>
                <a:close/>
              </a:path>
              <a:path w="914400" h="3542665">
                <a:moveTo>
                  <a:pt x="462288" y="1764009"/>
                </a:moveTo>
                <a:lnTo>
                  <a:pt x="320936" y="1878346"/>
                </a:lnTo>
                <a:lnTo>
                  <a:pt x="316481" y="1865615"/>
                </a:lnTo>
                <a:lnTo>
                  <a:pt x="310471" y="1854143"/>
                </a:lnTo>
                <a:lnTo>
                  <a:pt x="312125" y="1852805"/>
                </a:lnTo>
                <a:lnTo>
                  <a:pt x="306704" y="1840855"/>
                </a:lnTo>
                <a:lnTo>
                  <a:pt x="299350" y="1814134"/>
                </a:lnTo>
                <a:lnTo>
                  <a:pt x="300198" y="1797114"/>
                </a:lnTo>
                <a:lnTo>
                  <a:pt x="301474" y="1779746"/>
                </a:lnTo>
                <a:lnTo>
                  <a:pt x="295408" y="1751984"/>
                </a:lnTo>
                <a:lnTo>
                  <a:pt x="290406" y="1658022"/>
                </a:lnTo>
                <a:lnTo>
                  <a:pt x="294104" y="1622361"/>
                </a:lnTo>
                <a:lnTo>
                  <a:pt x="287832" y="1594765"/>
                </a:lnTo>
                <a:lnTo>
                  <a:pt x="289386" y="1577174"/>
                </a:lnTo>
                <a:lnTo>
                  <a:pt x="279757" y="1519624"/>
                </a:lnTo>
                <a:lnTo>
                  <a:pt x="283251" y="1500463"/>
                </a:lnTo>
                <a:lnTo>
                  <a:pt x="280690" y="1469865"/>
                </a:lnTo>
                <a:lnTo>
                  <a:pt x="287403" y="1448100"/>
                </a:lnTo>
                <a:lnTo>
                  <a:pt x="294760" y="1425815"/>
                </a:lnTo>
                <a:lnTo>
                  <a:pt x="301053" y="1404390"/>
                </a:lnTo>
                <a:lnTo>
                  <a:pt x="314498" y="1360845"/>
                </a:lnTo>
                <a:lnTo>
                  <a:pt x="337758" y="1293026"/>
                </a:lnTo>
                <a:lnTo>
                  <a:pt x="355048" y="1246371"/>
                </a:lnTo>
                <a:lnTo>
                  <a:pt x="560710" y="1080014"/>
                </a:lnTo>
                <a:lnTo>
                  <a:pt x="536855" y="1115645"/>
                </a:lnTo>
                <a:lnTo>
                  <a:pt x="519217" y="1162582"/>
                </a:lnTo>
                <a:lnTo>
                  <a:pt x="508021" y="1171637"/>
                </a:lnTo>
                <a:lnTo>
                  <a:pt x="507889" y="1188079"/>
                </a:lnTo>
                <a:lnTo>
                  <a:pt x="499555" y="1194820"/>
                </a:lnTo>
                <a:lnTo>
                  <a:pt x="498565" y="1211956"/>
                </a:lnTo>
                <a:lnTo>
                  <a:pt x="490267" y="1218668"/>
                </a:lnTo>
                <a:lnTo>
                  <a:pt x="490385" y="1234907"/>
                </a:lnTo>
                <a:lnTo>
                  <a:pt x="482731" y="1241098"/>
                </a:lnTo>
                <a:lnTo>
                  <a:pt x="483064" y="1257164"/>
                </a:lnTo>
                <a:lnTo>
                  <a:pt x="477913" y="1261330"/>
                </a:lnTo>
                <a:lnTo>
                  <a:pt x="481894" y="1274444"/>
                </a:lnTo>
                <a:lnTo>
                  <a:pt x="478461" y="1277222"/>
                </a:lnTo>
                <a:lnTo>
                  <a:pt x="480475" y="1291927"/>
                </a:lnTo>
                <a:lnTo>
                  <a:pt x="481845" y="1307154"/>
                </a:lnTo>
                <a:lnTo>
                  <a:pt x="474798" y="1312853"/>
                </a:lnTo>
                <a:lnTo>
                  <a:pt x="475525" y="1328601"/>
                </a:lnTo>
                <a:lnTo>
                  <a:pt x="471163" y="1348463"/>
                </a:lnTo>
                <a:lnTo>
                  <a:pt x="458829" y="1407444"/>
                </a:lnTo>
                <a:lnTo>
                  <a:pt x="454627" y="1410844"/>
                </a:lnTo>
                <a:lnTo>
                  <a:pt x="454423" y="1427343"/>
                </a:lnTo>
                <a:lnTo>
                  <a:pt x="450220" y="1430742"/>
                </a:lnTo>
                <a:lnTo>
                  <a:pt x="446808" y="1466172"/>
                </a:lnTo>
                <a:lnTo>
                  <a:pt x="442277" y="1486172"/>
                </a:lnTo>
                <a:lnTo>
                  <a:pt x="439677" y="1504610"/>
                </a:lnTo>
                <a:lnTo>
                  <a:pt x="450046" y="1545226"/>
                </a:lnTo>
                <a:lnTo>
                  <a:pt x="452321" y="1576055"/>
                </a:lnTo>
                <a:lnTo>
                  <a:pt x="453953" y="1607405"/>
                </a:lnTo>
                <a:lnTo>
                  <a:pt x="455155" y="1639102"/>
                </a:lnTo>
                <a:lnTo>
                  <a:pt x="456142" y="1670972"/>
                </a:lnTo>
                <a:lnTo>
                  <a:pt x="464015" y="1697273"/>
                </a:lnTo>
                <a:lnTo>
                  <a:pt x="463794" y="1713787"/>
                </a:lnTo>
                <a:lnTo>
                  <a:pt x="463143" y="1730648"/>
                </a:lnTo>
                <a:lnTo>
                  <a:pt x="461741" y="1748117"/>
                </a:lnTo>
                <a:lnTo>
                  <a:pt x="457753" y="1751343"/>
                </a:lnTo>
                <a:lnTo>
                  <a:pt x="462288" y="1764009"/>
                </a:lnTo>
                <a:close/>
              </a:path>
              <a:path w="914400" h="3542665">
                <a:moveTo>
                  <a:pt x="545644" y="3101366"/>
                </a:moveTo>
                <a:lnTo>
                  <a:pt x="331" y="3542462"/>
                </a:lnTo>
                <a:lnTo>
                  <a:pt x="1927" y="1951268"/>
                </a:lnTo>
                <a:lnTo>
                  <a:pt x="4040" y="3376115"/>
                </a:lnTo>
                <a:lnTo>
                  <a:pt x="28054" y="3356690"/>
                </a:lnTo>
                <a:lnTo>
                  <a:pt x="72347" y="3353532"/>
                </a:lnTo>
                <a:lnTo>
                  <a:pt x="96069" y="3334343"/>
                </a:lnTo>
                <a:lnTo>
                  <a:pt x="128047" y="3324811"/>
                </a:lnTo>
                <a:lnTo>
                  <a:pt x="198795" y="3267584"/>
                </a:lnTo>
                <a:lnTo>
                  <a:pt x="226624" y="3261409"/>
                </a:lnTo>
                <a:lnTo>
                  <a:pt x="602082" y="2957706"/>
                </a:lnTo>
                <a:lnTo>
                  <a:pt x="600286" y="2975493"/>
                </a:lnTo>
                <a:lnTo>
                  <a:pt x="598169" y="2993540"/>
                </a:lnTo>
                <a:lnTo>
                  <a:pt x="591910" y="2998603"/>
                </a:lnTo>
                <a:lnTo>
                  <a:pt x="587807" y="3018256"/>
                </a:lnTo>
                <a:lnTo>
                  <a:pt x="571238" y="3031659"/>
                </a:lnTo>
                <a:lnTo>
                  <a:pt x="568862" y="3049916"/>
                </a:lnTo>
                <a:lnTo>
                  <a:pt x="558391" y="3058385"/>
                </a:lnTo>
                <a:lnTo>
                  <a:pt x="555746" y="3076860"/>
                </a:lnTo>
                <a:lnTo>
                  <a:pt x="545644" y="3101366"/>
                </a:lnTo>
                <a:close/>
              </a:path>
              <a:path w="914400" h="3542665">
                <a:moveTo>
                  <a:pt x="665837" y="2612111"/>
                </a:moveTo>
                <a:lnTo>
                  <a:pt x="516831" y="2732640"/>
                </a:lnTo>
                <a:lnTo>
                  <a:pt x="514531" y="2718166"/>
                </a:lnTo>
                <a:lnTo>
                  <a:pt x="511587" y="2704212"/>
                </a:lnTo>
                <a:lnTo>
                  <a:pt x="507999" y="2690779"/>
                </a:lnTo>
                <a:lnTo>
                  <a:pt x="503768" y="2677868"/>
                </a:lnTo>
                <a:lnTo>
                  <a:pt x="503355" y="2661867"/>
                </a:lnTo>
                <a:lnTo>
                  <a:pt x="495330" y="2635689"/>
                </a:lnTo>
                <a:lnTo>
                  <a:pt x="487413" y="2609424"/>
                </a:lnTo>
                <a:lnTo>
                  <a:pt x="479334" y="2583289"/>
                </a:lnTo>
                <a:lnTo>
                  <a:pt x="473804" y="2555093"/>
                </a:lnTo>
                <a:lnTo>
                  <a:pt x="470825" y="2541168"/>
                </a:lnTo>
                <a:lnTo>
                  <a:pt x="459429" y="2517717"/>
                </a:lnTo>
                <a:lnTo>
                  <a:pt x="458327" y="2502274"/>
                </a:lnTo>
                <a:lnTo>
                  <a:pt x="450204" y="2476175"/>
                </a:lnTo>
                <a:lnTo>
                  <a:pt x="443154" y="2449208"/>
                </a:lnTo>
                <a:lnTo>
                  <a:pt x="437284" y="2421287"/>
                </a:lnTo>
                <a:lnTo>
                  <a:pt x="436003" y="2405988"/>
                </a:lnTo>
                <a:lnTo>
                  <a:pt x="434186" y="2391123"/>
                </a:lnTo>
                <a:lnTo>
                  <a:pt x="431511" y="2376953"/>
                </a:lnTo>
                <a:lnTo>
                  <a:pt x="419668" y="2353863"/>
                </a:lnTo>
                <a:lnTo>
                  <a:pt x="410409" y="2328683"/>
                </a:lnTo>
                <a:lnTo>
                  <a:pt x="402384" y="2302505"/>
                </a:lnTo>
                <a:lnTo>
                  <a:pt x="387338" y="2265671"/>
                </a:lnTo>
                <a:lnTo>
                  <a:pt x="380976" y="2238148"/>
                </a:lnTo>
                <a:lnTo>
                  <a:pt x="380965" y="2221822"/>
                </a:lnTo>
                <a:lnTo>
                  <a:pt x="374041" y="2194754"/>
                </a:lnTo>
                <a:lnTo>
                  <a:pt x="369047" y="2166124"/>
                </a:lnTo>
                <a:lnTo>
                  <a:pt x="378953" y="2141777"/>
                </a:lnTo>
                <a:lnTo>
                  <a:pt x="374068" y="2129393"/>
                </a:lnTo>
                <a:lnTo>
                  <a:pt x="376420" y="2127491"/>
                </a:lnTo>
                <a:lnTo>
                  <a:pt x="370302" y="2116105"/>
                </a:lnTo>
                <a:lnTo>
                  <a:pt x="368413" y="2101298"/>
                </a:lnTo>
                <a:lnTo>
                  <a:pt x="348876" y="2051762"/>
                </a:lnTo>
                <a:lnTo>
                  <a:pt x="346988" y="2036955"/>
                </a:lnTo>
                <a:lnTo>
                  <a:pt x="332210" y="1999905"/>
                </a:lnTo>
                <a:lnTo>
                  <a:pt x="327297" y="1971210"/>
                </a:lnTo>
                <a:lnTo>
                  <a:pt x="323993" y="1941212"/>
                </a:lnTo>
                <a:lnTo>
                  <a:pt x="314044" y="1900256"/>
                </a:lnTo>
                <a:lnTo>
                  <a:pt x="317576" y="1897399"/>
                </a:lnTo>
                <a:lnTo>
                  <a:pt x="313282" y="1884538"/>
                </a:lnTo>
                <a:lnTo>
                  <a:pt x="459266" y="1766454"/>
                </a:lnTo>
                <a:lnTo>
                  <a:pt x="464553" y="1778512"/>
                </a:lnTo>
                <a:lnTo>
                  <a:pt x="474287" y="1819642"/>
                </a:lnTo>
                <a:lnTo>
                  <a:pt x="475230" y="1851548"/>
                </a:lnTo>
                <a:lnTo>
                  <a:pt x="483623" y="1893763"/>
                </a:lnTo>
                <a:lnTo>
                  <a:pt x="491636" y="1968955"/>
                </a:lnTo>
                <a:lnTo>
                  <a:pt x="500852" y="2010505"/>
                </a:lnTo>
                <a:lnTo>
                  <a:pt x="511463" y="2050926"/>
                </a:lnTo>
                <a:lnTo>
                  <a:pt x="523523" y="2090175"/>
                </a:lnTo>
                <a:lnTo>
                  <a:pt x="521430" y="2091867"/>
                </a:lnTo>
                <a:lnTo>
                  <a:pt x="527647" y="2103173"/>
                </a:lnTo>
                <a:lnTo>
                  <a:pt x="526520" y="2104085"/>
                </a:lnTo>
                <a:lnTo>
                  <a:pt x="534346" y="2114089"/>
                </a:lnTo>
                <a:lnTo>
                  <a:pt x="554444" y="2146836"/>
                </a:lnTo>
                <a:lnTo>
                  <a:pt x="562514" y="2172978"/>
                </a:lnTo>
                <a:lnTo>
                  <a:pt x="558401" y="2176305"/>
                </a:lnTo>
                <a:lnTo>
                  <a:pt x="570905" y="2198860"/>
                </a:lnTo>
                <a:lnTo>
                  <a:pt x="576496" y="2210672"/>
                </a:lnTo>
                <a:lnTo>
                  <a:pt x="575924" y="2211135"/>
                </a:lnTo>
                <a:lnTo>
                  <a:pt x="580477" y="2223787"/>
                </a:lnTo>
                <a:lnTo>
                  <a:pt x="576471" y="2227027"/>
                </a:lnTo>
                <a:lnTo>
                  <a:pt x="581597" y="2239216"/>
                </a:lnTo>
                <a:lnTo>
                  <a:pt x="580452" y="2240141"/>
                </a:lnTo>
                <a:lnTo>
                  <a:pt x="584862" y="2252909"/>
                </a:lnTo>
                <a:lnTo>
                  <a:pt x="588414" y="2266370"/>
                </a:lnTo>
                <a:lnTo>
                  <a:pt x="594660" y="2293988"/>
                </a:lnTo>
                <a:lnTo>
                  <a:pt x="600241" y="2305808"/>
                </a:lnTo>
                <a:lnTo>
                  <a:pt x="597997" y="2307623"/>
                </a:lnTo>
                <a:lnTo>
                  <a:pt x="603632" y="2319399"/>
                </a:lnTo>
                <a:lnTo>
                  <a:pt x="600905" y="2321606"/>
                </a:lnTo>
                <a:lnTo>
                  <a:pt x="610414" y="2346583"/>
                </a:lnTo>
                <a:lnTo>
                  <a:pt x="612204" y="2361470"/>
                </a:lnTo>
                <a:lnTo>
                  <a:pt x="613458" y="2376790"/>
                </a:lnTo>
                <a:lnTo>
                  <a:pt x="613371" y="2393195"/>
                </a:lnTo>
                <a:lnTo>
                  <a:pt x="617352" y="2406310"/>
                </a:lnTo>
                <a:lnTo>
                  <a:pt x="615635" y="2407699"/>
                </a:lnTo>
                <a:lnTo>
                  <a:pt x="621333" y="2419424"/>
                </a:lnTo>
                <a:lnTo>
                  <a:pt x="624509" y="2433190"/>
                </a:lnTo>
                <a:lnTo>
                  <a:pt x="627149" y="2447389"/>
                </a:lnTo>
                <a:lnTo>
                  <a:pt x="628716" y="2462456"/>
                </a:lnTo>
                <a:lnTo>
                  <a:pt x="628673" y="2478826"/>
                </a:lnTo>
                <a:lnTo>
                  <a:pt x="626384" y="2480677"/>
                </a:lnTo>
                <a:lnTo>
                  <a:pt x="632082" y="2492403"/>
                </a:lnTo>
                <a:lnTo>
                  <a:pt x="639821" y="2518812"/>
                </a:lnTo>
                <a:lnTo>
                  <a:pt x="639519" y="2535391"/>
                </a:lnTo>
                <a:lnTo>
                  <a:pt x="647311" y="2561758"/>
                </a:lnTo>
                <a:lnTo>
                  <a:pt x="655371" y="2587907"/>
                </a:lnTo>
                <a:lnTo>
                  <a:pt x="660309" y="2600248"/>
                </a:lnTo>
                <a:lnTo>
                  <a:pt x="665837" y="2612111"/>
                </a:lnTo>
                <a:close/>
              </a:path>
              <a:path w="914400" h="3542665">
                <a:moveTo>
                  <a:pt x="611649" y="2949967"/>
                </a:moveTo>
                <a:lnTo>
                  <a:pt x="336116" y="3172841"/>
                </a:lnTo>
                <a:lnTo>
                  <a:pt x="344860" y="3149435"/>
                </a:lnTo>
                <a:lnTo>
                  <a:pt x="361536" y="3135945"/>
                </a:lnTo>
                <a:lnTo>
                  <a:pt x="370118" y="3112669"/>
                </a:lnTo>
                <a:lnTo>
                  <a:pt x="386526" y="3099396"/>
                </a:lnTo>
                <a:lnTo>
                  <a:pt x="413216" y="3061473"/>
                </a:lnTo>
                <a:lnTo>
                  <a:pt x="463805" y="2987883"/>
                </a:lnTo>
                <a:lnTo>
                  <a:pt x="479932" y="2942168"/>
                </a:lnTo>
                <a:lnTo>
                  <a:pt x="497552" y="2895246"/>
                </a:lnTo>
                <a:lnTo>
                  <a:pt x="512436" y="2850537"/>
                </a:lnTo>
                <a:lnTo>
                  <a:pt x="516007" y="2798645"/>
                </a:lnTo>
                <a:lnTo>
                  <a:pt x="515662" y="2749920"/>
                </a:lnTo>
                <a:lnTo>
                  <a:pt x="518523" y="2747606"/>
                </a:lnTo>
                <a:lnTo>
                  <a:pt x="513970" y="2734954"/>
                </a:lnTo>
                <a:lnTo>
                  <a:pt x="663700" y="2613839"/>
                </a:lnTo>
                <a:lnTo>
                  <a:pt x="669604" y="2625399"/>
                </a:lnTo>
                <a:lnTo>
                  <a:pt x="675874" y="2636662"/>
                </a:lnTo>
                <a:lnTo>
                  <a:pt x="667290" y="2643605"/>
                </a:lnTo>
                <a:lnTo>
                  <a:pt x="663876" y="2662701"/>
                </a:lnTo>
                <a:lnTo>
                  <a:pt x="654889" y="2669970"/>
                </a:lnTo>
                <a:lnTo>
                  <a:pt x="655499" y="2685812"/>
                </a:lnTo>
                <a:lnTo>
                  <a:pt x="656914" y="2701002"/>
                </a:lnTo>
                <a:lnTo>
                  <a:pt x="663356" y="2728460"/>
                </a:lnTo>
                <a:lnTo>
                  <a:pt x="661275" y="2746479"/>
                </a:lnTo>
                <a:lnTo>
                  <a:pt x="658120" y="2765365"/>
                </a:lnTo>
                <a:lnTo>
                  <a:pt x="653356" y="2785553"/>
                </a:lnTo>
                <a:lnTo>
                  <a:pt x="660156" y="2812722"/>
                </a:lnTo>
                <a:lnTo>
                  <a:pt x="648299" y="2822313"/>
                </a:lnTo>
                <a:lnTo>
                  <a:pt x="643356" y="2842646"/>
                </a:lnTo>
                <a:lnTo>
                  <a:pt x="638950" y="2862545"/>
                </a:lnTo>
                <a:lnTo>
                  <a:pt x="633363" y="2883399"/>
                </a:lnTo>
                <a:lnTo>
                  <a:pt x="620755" y="2893597"/>
                </a:lnTo>
                <a:lnTo>
                  <a:pt x="616778" y="2913149"/>
                </a:lnTo>
                <a:lnTo>
                  <a:pt x="613123" y="2932440"/>
                </a:lnTo>
                <a:lnTo>
                  <a:pt x="611649" y="2949967"/>
                </a:lnTo>
                <a:close/>
              </a:path>
              <a:path w="914400" h="3542665">
                <a:moveTo>
                  <a:pt x="416391" y="3287590"/>
                </a:moveTo>
                <a:lnTo>
                  <a:pt x="197352" y="3464768"/>
                </a:lnTo>
                <a:lnTo>
                  <a:pt x="34925" y="3530814"/>
                </a:lnTo>
                <a:lnTo>
                  <a:pt x="26341" y="3537758"/>
                </a:lnTo>
                <a:lnTo>
                  <a:pt x="6658" y="3537344"/>
                </a:lnTo>
                <a:lnTo>
                  <a:pt x="527608" y="3115955"/>
                </a:lnTo>
                <a:lnTo>
                  <a:pt x="517881" y="3140157"/>
                </a:lnTo>
                <a:lnTo>
                  <a:pt x="508745" y="3163882"/>
                </a:lnTo>
                <a:lnTo>
                  <a:pt x="494438" y="3175455"/>
                </a:lnTo>
                <a:lnTo>
                  <a:pt x="486106" y="3198529"/>
                </a:lnTo>
                <a:lnTo>
                  <a:pt x="469734" y="3211772"/>
                </a:lnTo>
                <a:lnTo>
                  <a:pt x="461241" y="3234977"/>
                </a:lnTo>
                <a:lnTo>
                  <a:pt x="426556" y="3263033"/>
                </a:lnTo>
                <a:lnTo>
                  <a:pt x="416391" y="3287590"/>
                </a:lnTo>
                <a:close/>
              </a:path>
            </a:pathLst>
          </a:custGeom>
          <a:solidFill>
            <a:srgbClr val="CF61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22854" y="3312430"/>
            <a:ext cx="138862" cy="1388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22854" y="5256506"/>
            <a:ext cx="138862" cy="1388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22854" y="5904531"/>
            <a:ext cx="138862" cy="1388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22854" y="6552557"/>
            <a:ext cx="138862" cy="1388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22854" y="7200582"/>
            <a:ext cx="138862" cy="1388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322854" y="8496634"/>
            <a:ext cx="138862" cy="1388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1375" dirty="0"/>
              <a:t>Masas</a:t>
            </a:r>
            <a:r>
              <a:rPr spc="295" dirty="0"/>
              <a:t> </a:t>
            </a:r>
            <a:r>
              <a:rPr spc="890" dirty="0"/>
              <a:t>secas.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37518" y="1401855"/>
            <a:ext cx="12026265" cy="7411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3710"/>
              </a:lnSpc>
              <a:spcBef>
                <a:spcPts val="95"/>
              </a:spcBef>
            </a:pPr>
            <a:r>
              <a:rPr sz="11850" spc="750" dirty="0">
                <a:solidFill>
                  <a:srgbClr val="994B37"/>
                </a:solidFill>
                <a:latin typeface="Gill Sans MT"/>
                <a:cs typeface="Gill Sans MT"/>
              </a:rPr>
              <a:t>GUÍA</a:t>
            </a:r>
            <a:r>
              <a:rPr sz="11850" spc="370" dirty="0">
                <a:solidFill>
                  <a:srgbClr val="994B37"/>
                </a:solidFill>
                <a:latin typeface="Gill Sans MT"/>
                <a:cs typeface="Gill Sans MT"/>
              </a:rPr>
              <a:t> </a:t>
            </a:r>
            <a:r>
              <a:rPr sz="11850" spc="-690" dirty="0">
                <a:solidFill>
                  <a:srgbClr val="994B37"/>
                </a:solidFill>
                <a:latin typeface="Gill Sans MT"/>
                <a:cs typeface="Gill Sans MT"/>
              </a:rPr>
              <a:t>16</a:t>
            </a:r>
            <a:endParaRPr sz="11850">
              <a:latin typeface="Gill Sans MT"/>
              <a:cs typeface="Gill Sans MT"/>
            </a:endParaRPr>
          </a:p>
          <a:p>
            <a:pPr marL="1376045">
              <a:lnSpc>
                <a:spcPts val="3629"/>
              </a:lnSpc>
            </a:pPr>
            <a:r>
              <a:rPr sz="3450" spc="-70" dirty="0">
                <a:solidFill>
                  <a:srgbClr val="6D615C"/>
                </a:solidFill>
                <a:latin typeface="Arial"/>
                <a:cs typeface="Arial"/>
              </a:rPr>
              <a:t>OA </a:t>
            </a:r>
            <a:r>
              <a:rPr sz="3450" spc="-125" dirty="0">
                <a:solidFill>
                  <a:srgbClr val="6D615C"/>
                </a:solidFill>
                <a:latin typeface="Arial"/>
                <a:cs typeface="Arial"/>
              </a:rPr>
              <a:t>3 </a:t>
            </a:r>
            <a:r>
              <a:rPr sz="3450" spc="-15" dirty="0">
                <a:solidFill>
                  <a:srgbClr val="6D615C"/>
                </a:solidFill>
                <a:latin typeface="Arial"/>
                <a:cs typeface="Arial"/>
              </a:rPr>
              <a:t>preparar </a:t>
            </a:r>
            <a:r>
              <a:rPr sz="3450" spc="-260" dirty="0">
                <a:solidFill>
                  <a:srgbClr val="6D615C"/>
                </a:solidFill>
                <a:latin typeface="Arial"/>
                <a:cs typeface="Arial"/>
              </a:rPr>
              <a:t>y </a:t>
            </a:r>
            <a:r>
              <a:rPr sz="3450" spc="-65" dirty="0">
                <a:solidFill>
                  <a:srgbClr val="6D615C"/>
                </a:solidFill>
                <a:latin typeface="Arial"/>
                <a:cs typeface="Arial"/>
              </a:rPr>
              <a:t>armar </a:t>
            </a:r>
            <a:r>
              <a:rPr sz="3450" spc="-25" dirty="0">
                <a:solidFill>
                  <a:srgbClr val="6D615C"/>
                </a:solidFill>
                <a:latin typeface="Arial"/>
                <a:cs typeface="Arial"/>
              </a:rPr>
              <a:t>variedad </a:t>
            </a:r>
            <a:r>
              <a:rPr sz="3450" spc="5" dirty="0">
                <a:solidFill>
                  <a:srgbClr val="6D615C"/>
                </a:solidFill>
                <a:latin typeface="Arial"/>
                <a:cs typeface="Arial"/>
              </a:rPr>
              <a:t>de </a:t>
            </a:r>
            <a:r>
              <a:rPr sz="3450" spc="-65" dirty="0">
                <a:solidFill>
                  <a:srgbClr val="6D615C"/>
                </a:solidFill>
                <a:latin typeface="Arial"/>
                <a:cs typeface="Arial"/>
              </a:rPr>
              <a:t>pasteles </a:t>
            </a:r>
            <a:r>
              <a:rPr sz="3450" spc="5" dirty="0">
                <a:solidFill>
                  <a:srgbClr val="6D615C"/>
                </a:solidFill>
                <a:latin typeface="Arial"/>
                <a:cs typeface="Arial"/>
              </a:rPr>
              <a:t>de</a:t>
            </a:r>
            <a:r>
              <a:rPr sz="3450" spc="385" dirty="0">
                <a:solidFill>
                  <a:srgbClr val="6D615C"/>
                </a:solidFill>
                <a:latin typeface="Arial"/>
                <a:cs typeface="Arial"/>
              </a:rPr>
              <a:t> </a:t>
            </a:r>
            <a:r>
              <a:rPr sz="3450" spc="-25" dirty="0">
                <a:solidFill>
                  <a:srgbClr val="6D615C"/>
                </a:solidFill>
                <a:latin typeface="Arial"/>
                <a:cs typeface="Arial"/>
              </a:rPr>
              <a:t>acuerdo</a:t>
            </a:r>
            <a:endParaRPr sz="3450">
              <a:latin typeface="Arial"/>
              <a:cs typeface="Arial"/>
            </a:endParaRPr>
          </a:p>
          <a:p>
            <a:pPr marL="1376045" marR="1167765">
              <a:lnSpc>
                <a:spcPts val="5100"/>
              </a:lnSpc>
              <a:spcBef>
                <a:spcPts val="335"/>
              </a:spcBef>
            </a:pPr>
            <a:r>
              <a:rPr sz="3450" spc="50" dirty="0">
                <a:solidFill>
                  <a:srgbClr val="6D615C"/>
                </a:solidFill>
                <a:latin typeface="Arial"/>
                <a:cs typeface="Arial"/>
              </a:rPr>
              <a:t>a </a:t>
            </a:r>
            <a:r>
              <a:rPr sz="3450" spc="-95" dirty="0">
                <a:solidFill>
                  <a:srgbClr val="6D615C"/>
                </a:solidFill>
                <a:latin typeface="Arial"/>
                <a:cs typeface="Arial"/>
              </a:rPr>
              <a:t>costumbres </a:t>
            </a:r>
            <a:r>
              <a:rPr sz="3450" spc="-60" dirty="0">
                <a:solidFill>
                  <a:srgbClr val="6D615C"/>
                </a:solidFill>
                <a:latin typeface="Arial"/>
                <a:cs typeface="Arial"/>
              </a:rPr>
              <a:t>culinarias </a:t>
            </a:r>
            <a:r>
              <a:rPr sz="3450" spc="5" dirty="0">
                <a:solidFill>
                  <a:srgbClr val="6D615C"/>
                </a:solidFill>
                <a:latin typeface="Arial"/>
                <a:cs typeface="Arial"/>
              </a:rPr>
              <a:t>de </a:t>
            </a:r>
            <a:r>
              <a:rPr sz="3450" spc="-120" dirty="0">
                <a:solidFill>
                  <a:srgbClr val="6D615C"/>
                </a:solidFill>
                <a:latin typeface="Arial"/>
                <a:cs typeface="Arial"/>
              </a:rPr>
              <a:t>diversas </a:t>
            </a:r>
            <a:r>
              <a:rPr sz="3450" spc="-130" dirty="0">
                <a:solidFill>
                  <a:srgbClr val="6D615C"/>
                </a:solidFill>
                <a:latin typeface="Arial"/>
                <a:cs typeface="Arial"/>
              </a:rPr>
              <a:t>zonas </a:t>
            </a:r>
            <a:r>
              <a:rPr sz="3450" spc="-5" dirty="0">
                <a:solidFill>
                  <a:srgbClr val="6D615C"/>
                </a:solidFill>
                <a:latin typeface="Arial"/>
                <a:cs typeface="Arial"/>
              </a:rPr>
              <a:t>del </a:t>
            </a:r>
            <a:r>
              <a:rPr sz="3450" spc="-60" dirty="0">
                <a:solidFill>
                  <a:srgbClr val="6D615C"/>
                </a:solidFill>
                <a:latin typeface="Arial"/>
                <a:cs typeface="Arial"/>
              </a:rPr>
              <a:t>pais  </a:t>
            </a:r>
            <a:r>
              <a:rPr sz="3450" spc="-50" dirty="0">
                <a:solidFill>
                  <a:srgbClr val="6D615C"/>
                </a:solidFill>
                <a:latin typeface="Arial"/>
                <a:cs typeface="Arial"/>
              </a:rPr>
              <a:t>cumpliendo </a:t>
            </a:r>
            <a:r>
              <a:rPr sz="3450" spc="-40" dirty="0">
                <a:solidFill>
                  <a:srgbClr val="6D615C"/>
                </a:solidFill>
                <a:latin typeface="Arial"/>
                <a:cs typeface="Arial"/>
              </a:rPr>
              <a:t>con </a:t>
            </a:r>
            <a:r>
              <a:rPr sz="3450" spc="-125" dirty="0">
                <a:solidFill>
                  <a:srgbClr val="6D615C"/>
                </a:solidFill>
                <a:latin typeface="Arial"/>
                <a:cs typeface="Arial"/>
              </a:rPr>
              <a:t>los </a:t>
            </a:r>
            <a:r>
              <a:rPr sz="3450" spc="-70" dirty="0">
                <a:solidFill>
                  <a:srgbClr val="6D615C"/>
                </a:solidFill>
                <a:latin typeface="Arial"/>
                <a:cs typeface="Arial"/>
              </a:rPr>
              <a:t>estandares </a:t>
            </a:r>
            <a:r>
              <a:rPr sz="3450" spc="5" dirty="0">
                <a:solidFill>
                  <a:srgbClr val="6D615C"/>
                </a:solidFill>
                <a:latin typeface="Arial"/>
                <a:cs typeface="Arial"/>
              </a:rPr>
              <a:t>de </a:t>
            </a:r>
            <a:r>
              <a:rPr sz="3450" spc="35" dirty="0">
                <a:solidFill>
                  <a:srgbClr val="6D615C"/>
                </a:solidFill>
                <a:latin typeface="Arial"/>
                <a:cs typeface="Arial"/>
              </a:rPr>
              <a:t>calidad  </a:t>
            </a:r>
            <a:r>
              <a:rPr sz="3450" b="0" spc="-50" dirty="0">
                <a:solidFill>
                  <a:srgbClr val="6D615C"/>
                </a:solidFill>
                <a:latin typeface="Bookman Old Style"/>
                <a:cs typeface="Bookman Old Style"/>
              </a:rPr>
              <a:t>#</a:t>
            </a:r>
            <a:r>
              <a:rPr sz="3450" spc="-50" dirty="0">
                <a:solidFill>
                  <a:srgbClr val="6D615C"/>
                </a:solidFill>
                <a:latin typeface="Arial"/>
                <a:cs typeface="Arial"/>
              </a:rPr>
              <a:t>Modulo: </a:t>
            </a:r>
            <a:r>
              <a:rPr sz="3450" spc="-45" dirty="0">
                <a:solidFill>
                  <a:srgbClr val="6D615C"/>
                </a:solidFill>
                <a:latin typeface="Arial"/>
                <a:cs typeface="Arial"/>
              </a:rPr>
              <a:t>Elaboración </a:t>
            </a:r>
            <a:r>
              <a:rPr sz="3450" spc="5" dirty="0">
                <a:solidFill>
                  <a:srgbClr val="6D615C"/>
                </a:solidFill>
                <a:latin typeface="Arial"/>
                <a:cs typeface="Arial"/>
              </a:rPr>
              <a:t>de </a:t>
            </a:r>
            <a:r>
              <a:rPr sz="3450" spc="-35" dirty="0">
                <a:solidFill>
                  <a:srgbClr val="6D615C"/>
                </a:solidFill>
                <a:latin typeface="Arial"/>
                <a:cs typeface="Arial"/>
              </a:rPr>
              <a:t>productos </a:t>
            </a:r>
            <a:r>
              <a:rPr sz="3450" spc="5" dirty="0">
                <a:solidFill>
                  <a:srgbClr val="6D615C"/>
                </a:solidFill>
                <a:latin typeface="Arial"/>
                <a:cs typeface="Arial"/>
              </a:rPr>
              <a:t>de </a:t>
            </a:r>
            <a:r>
              <a:rPr sz="3450" spc="-40" dirty="0">
                <a:solidFill>
                  <a:srgbClr val="6D615C"/>
                </a:solidFill>
                <a:latin typeface="Arial"/>
                <a:cs typeface="Arial"/>
              </a:rPr>
              <a:t>pastelería  </a:t>
            </a:r>
            <a:r>
              <a:rPr sz="3450" b="0" spc="-40" dirty="0">
                <a:solidFill>
                  <a:srgbClr val="6D615C"/>
                </a:solidFill>
                <a:latin typeface="Bookman Old Style"/>
                <a:cs typeface="Bookman Old Style"/>
              </a:rPr>
              <a:t>#</a:t>
            </a:r>
            <a:r>
              <a:rPr sz="3450" spc="-40" dirty="0">
                <a:solidFill>
                  <a:srgbClr val="6D615C"/>
                </a:solidFill>
                <a:latin typeface="Arial"/>
                <a:cs typeface="Arial"/>
              </a:rPr>
              <a:t>Docente: </a:t>
            </a:r>
            <a:r>
              <a:rPr sz="3450" spc="-200" dirty="0">
                <a:solidFill>
                  <a:srgbClr val="6D615C"/>
                </a:solidFill>
                <a:latin typeface="Arial"/>
                <a:cs typeface="Arial"/>
              </a:rPr>
              <a:t>Paz </a:t>
            </a:r>
            <a:r>
              <a:rPr sz="3450" spc="35" dirty="0">
                <a:solidFill>
                  <a:srgbClr val="6D615C"/>
                </a:solidFill>
                <a:latin typeface="Arial"/>
                <a:cs typeface="Arial"/>
              </a:rPr>
              <a:t>Gaete</a:t>
            </a:r>
            <a:r>
              <a:rPr sz="3450" spc="145" dirty="0">
                <a:solidFill>
                  <a:srgbClr val="6D615C"/>
                </a:solidFill>
                <a:latin typeface="Arial"/>
                <a:cs typeface="Arial"/>
              </a:rPr>
              <a:t> </a:t>
            </a:r>
            <a:r>
              <a:rPr sz="3450" spc="-475" dirty="0">
                <a:solidFill>
                  <a:srgbClr val="6D615C"/>
                </a:solidFill>
                <a:latin typeface="Arial"/>
                <a:cs typeface="Arial"/>
              </a:rPr>
              <a:t>P</a:t>
            </a:r>
            <a:endParaRPr sz="3450">
              <a:latin typeface="Arial"/>
              <a:cs typeface="Arial"/>
            </a:endParaRPr>
          </a:p>
          <a:p>
            <a:pPr marL="1376045" marR="1167765">
              <a:lnSpc>
                <a:spcPts val="5100"/>
              </a:lnSpc>
              <a:spcBef>
                <a:spcPts val="10"/>
              </a:spcBef>
            </a:pPr>
            <a:r>
              <a:rPr sz="3450" b="0" spc="-75" dirty="0">
                <a:solidFill>
                  <a:srgbClr val="6D615C"/>
                </a:solidFill>
                <a:latin typeface="Bookman Old Style"/>
                <a:cs typeface="Bookman Old Style"/>
              </a:rPr>
              <a:t>#</a:t>
            </a:r>
            <a:r>
              <a:rPr sz="3450" spc="-75" dirty="0">
                <a:solidFill>
                  <a:srgbClr val="6D615C"/>
                </a:solidFill>
                <a:latin typeface="Arial"/>
                <a:cs typeface="Arial"/>
              </a:rPr>
              <a:t>Fecha: </a:t>
            </a:r>
            <a:r>
              <a:rPr sz="3450" spc="-120" dirty="0">
                <a:solidFill>
                  <a:srgbClr val="6D615C"/>
                </a:solidFill>
                <a:latin typeface="Arial"/>
                <a:cs typeface="Arial"/>
              </a:rPr>
              <a:t>semana </a:t>
            </a:r>
            <a:r>
              <a:rPr sz="3450" spc="-5" dirty="0">
                <a:solidFill>
                  <a:srgbClr val="6D615C"/>
                </a:solidFill>
                <a:latin typeface="Arial"/>
                <a:cs typeface="Arial"/>
              </a:rPr>
              <a:t>del 05 </a:t>
            </a:r>
            <a:r>
              <a:rPr sz="3450" spc="15" dirty="0">
                <a:solidFill>
                  <a:srgbClr val="6D615C"/>
                </a:solidFill>
                <a:latin typeface="Arial"/>
                <a:cs typeface="Arial"/>
              </a:rPr>
              <a:t>al </a:t>
            </a:r>
            <a:r>
              <a:rPr sz="3450" spc="-70" dirty="0">
                <a:solidFill>
                  <a:srgbClr val="6D615C"/>
                </a:solidFill>
                <a:latin typeface="Arial"/>
                <a:cs typeface="Arial"/>
              </a:rPr>
              <a:t>09 </a:t>
            </a:r>
            <a:r>
              <a:rPr sz="3450" spc="5" dirty="0">
                <a:solidFill>
                  <a:srgbClr val="6D615C"/>
                </a:solidFill>
                <a:latin typeface="Arial"/>
                <a:cs typeface="Arial"/>
              </a:rPr>
              <a:t>de </a:t>
            </a:r>
            <a:r>
              <a:rPr sz="3450" spc="-5" dirty="0">
                <a:solidFill>
                  <a:srgbClr val="6D615C"/>
                </a:solidFill>
                <a:latin typeface="Arial"/>
                <a:cs typeface="Arial"/>
              </a:rPr>
              <a:t>octubre  </a:t>
            </a:r>
            <a:r>
              <a:rPr sz="3450" b="0" spc="-240" dirty="0">
                <a:solidFill>
                  <a:srgbClr val="6D615C"/>
                </a:solidFill>
                <a:latin typeface="Bookman Old Style"/>
                <a:cs typeface="Bookman Old Style"/>
              </a:rPr>
              <a:t>#</a:t>
            </a:r>
            <a:r>
              <a:rPr sz="3450" spc="-240" dirty="0">
                <a:solidFill>
                  <a:srgbClr val="6D615C"/>
                </a:solidFill>
                <a:latin typeface="Arial"/>
                <a:cs typeface="Arial"/>
              </a:rPr>
              <a:t>OBJETIVO </a:t>
            </a:r>
            <a:r>
              <a:rPr sz="3450" spc="-325" dirty="0">
                <a:solidFill>
                  <a:srgbClr val="6D615C"/>
                </a:solidFill>
                <a:latin typeface="Arial"/>
                <a:cs typeface="Arial"/>
              </a:rPr>
              <a:t>DE </a:t>
            </a:r>
            <a:r>
              <a:rPr sz="3450" spc="-345" dirty="0">
                <a:solidFill>
                  <a:srgbClr val="6D615C"/>
                </a:solidFill>
                <a:latin typeface="Arial"/>
                <a:cs typeface="Arial"/>
              </a:rPr>
              <a:t>LA </a:t>
            </a:r>
            <a:r>
              <a:rPr sz="3450" spc="-240" dirty="0">
                <a:solidFill>
                  <a:srgbClr val="6D615C"/>
                </a:solidFill>
                <a:latin typeface="Arial"/>
                <a:cs typeface="Arial"/>
              </a:rPr>
              <a:t>CLASE: </a:t>
            </a:r>
            <a:r>
              <a:rPr sz="3450" spc="-100" dirty="0">
                <a:solidFill>
                  <a:srgbClr val="6D615C"/>
                </a:solidFill>
                <a:latin typeface="Arial"/>
                <a:cs typeface="Arial"/>
              </a:rPr>
              <a:t>Reconoce </a:t>
            </a:r>
            <a:r>
              <a:rPr sz="3450" spc="-170" dirty="0">
                <a:solidFill>
                  <a:srgbClr val="6D615C"/>
                </a:solidFill>
                <a:latin typeface="Arial"/>
                <a:cs typeface="Arial"/>
              </a:rPr>
              <a:t>masas </a:t>
            </a:r>
            <a:r>
              <a:rPr sz="3450" spc="-130" dirty="0">
                <a:solidFill>
                  <a:srgbClr val="6D615C"/>
                </a:solidFill>
                <a:latin typeface="Arial"/>
                <a:cs typeface="Arial"/>
              </a:rPr>
              <a:t>secas,  </a:t>
            </a:r>
            <a:r>
              <a:rPr sz="3450" spc="-120" dirty="0">
                <a:solidFill>
                  <a:srgbClr val="6D615C"/>
                </a:solidFill>
                <a:latin typeface="Arial"/>
                <a:cs typeface="Arial"/>
              </a:rPr>
              <a:t>merengues </a:t>
            </a:r>
            <a:r>
              <a:rPr sz="3450" spc="-260" dirty="0">
                <a:solidFill>
                  <a:srgbClr val="6D615C"/>
                </a:solidFill>
                <a:latin typeface="Arial"/>
                <a:cs typeface="Arial"/>
              </a:rPr>
              <a:t>y </a:t>
            </a:r>
            <a:r>
              <a:rPr sz="3450" spc="-285" dirty="0">
                <a:solidFill>
                  <a:srgbClr val="6D615C"/>
                </a:solidFill>
                <a:latin typeface="Arial"/>
                <a:cs typeface="Arial"/>
              </a:rPr>
              <a:t>sus </a:t>
            </a:r>
            <a:r>
              <a:rPr sz="3450" spc="-220" dirty="0">
                <a:solidFill>
                  <a:srgbClr val="6D615C"/>
                </a:solidFill>
                <a:latin typeface="Arial"/>
                <a:cs typeface="Arial"/>
              </a:rPr>
              <a:t>usos </a:t>
            </a:r>
            <a:r>
              <a:rPr sz="3450" spc="-105" dirty="0">
                <a:solidFill>
                  <a:srgbClr val="6D615C"/>
                </a:solidFill>
                <a:latin typeface="Arial"/>
                <a:cs typeface="Arial"/>
              </a:rPr>
              <a:t>en </a:t>
            </a:r>
            <a:r>
              <a:rPr sz="3450" spc="15" dirty="0">
                <a:solidFill>
                  <a:srgbClr val="6D615C"/>
                </a:solidFill>
                <a:latin typeface="Arial"/>
                <a:cs typeface="Arial"/>
              </a:rPr>
              <a:t>la </a:t>
            </a:r>
            <a:r>
              <a:rPr sz="3450" spc="-40" dirty="0">
                <a:solidFill>
                  <a:srgbClr val="6D615C"/>
                </a:solidFill>
                <a:latin typeface="Arial"/>
                <a:cs typeface="Arial"/>
              </a:rPr>
              <a:t>pastelería.  </a:t>
            </a:r>
            <a:r>
              <a:rPr sz="3450" b="0" spc="-204" dirty="0">
                <a:solidFill>
                  <a:srgbClr val="6D615C"/>
                </a:solidFill>
                <a:latin typeface="Bookman Old Style"/>
                <a:cs typeface="Bookman Old Style"/>
              </a:rPr>
              <a:t>#</a:t>
            </a:r>
            <a:r>
              <a:rPr sz="3450" spc="-204" dirty="0">
                <a:solidFill>
                  <a:srgbClr val="6D615C"/>
                </a:solidFill>
                <a:latin typeface="Arial"/>
                <a:cs typeface="Arial"/>
              </a:rPr>
              <a:t>CONTENIDO: </a:t>
            </a:r>
            <a:r>
              <a:rPr sz="3450" spc="-170" dirty="0">
                <a:solidFill>
                  <a:srgbClr val="6D615C"/>
                </a:solidFill>
                <a:latin typeface="Arial"/>
                <a:cs typeface="Arial"/>
              </a:rPr>
              <a:t>masas</a:t>
            </a:r>
            <a:r>
              <a:rPr sz="3450" spc="140" dirty="0">
                <a:solidFill>
                  <a:srgbClr val="6D615C"/>
                </a:solidFill>
                <a:latin typeface="Arial"/>
                <a:cs typeface="Arial"/>
              </a:rPr>
              <a:t> </a:t>
            </a:r>
            <a:r>
              <a:rPr sz="3450" spc="-125" dirty="0">
                <a:solidFill>
                  <a:srgbClr val="6D615C"/>
                </a:solidFill>
                <a:latin typeface="Arial"/>
                <a:cs typeface="Arial"/>
              </a:rPr>
              <a:t>secas</a:t>
            </a:r>
            <a:endParaRPr sz="345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9442213" y="5386138"/>
            <a:ext cx="8846185" cy="4900930"/>
            <a:chOff x="9442213" y="5386138"/>
            <a:chExt cx="8846185" cy="4900930"/>
          </a:xfrm>
        </p:grpSpPr>
        <p:sp>
          <p:nvSpPr>
            <p:cNvPr id="15" name="object 15"/>
            <p:cNvSpPr/>
            <p:nvPr/>
          </p:nvSpPr>
          <p:spPr>
            <a:xfrm>
              <a:off x="9442213" y="8044259"/>
              <a:ext cx="8843645" cy="2237740"/>
            </a:xfrm>
            <a:custGeom>
              <a:avLst/>
              <a:gdLst/>
              <a:ahLst/>
              <a:cxnLst/>
              <a:rect l="l" t="t" r="r" b="b"/>
              <a:pathLst>
                <a:path w="8843644" h="2237740">
                  <a:moveTo>
                    <a:pt x="2768375" y="657032"/>
                  </a:moveTo>
                  <a:lnTo>
                    <a:pt x="1844531" y="1085089"/>
                  </a:lnTo>
                  <a:lnTo>
                    <a:pt x="1883651" y="1052966"/>
                  </a:lnTo>
                  <a:lnTo>
                    <a:pt x="2720591" y="665175"/>
                  </a:lnTo>
                  <a:lnTo>
                    <a:pt x="2768375" y="657032"/>
                  </a:lnTo>
                  <a:close/>
                </a:path>
                <a:path w="8843644" h="2237740">
                  <a:moveTo>
                    <a:pt x="3052309" y="553467"/>
                  </a:moveTo>
                  <a:lnTo>
                    <a:pt x="1736089" y="1163329"/>
                  </a:lnTo>
                  <a:lnTo>
                    <a:pt x="1761621" y="1137501"/>
                  </a:lnTo>
                  <a:lnTo>
                    <a:pt x="1800294" y="1105586"/>
                  </a:lnTo>
                  <a:lnTo>
                    <a:pt x="2948455" y="573593"/>
                  </a:lnTo>
                  <a:lnTo>
                    <a:pt x="3052309" y="553467"/>
                  </a:lnTo>
                  <a:close/>
                </a:path>
                <a:path w="8843644" h="2237740">
                  <a:moveTo>
                    <a:pt x="3143955" y="525000"/>
                  </a:moveTo>
                  <a:lnTo>
                    <a:pt x="1677892" y="1204291"/>
                  </a:lnTo>
                  <a:lnTo>
                    <a:pt x="1704545" y="1177945"/>
                  </a:lnTo>
                  <a:lnTo>
                    <a:pt x="3095350" y="533524"/>
                  </a:lnTo>
                  <a:lnTo>
                    <a:pt x="3143955" y="525000"/>
                  </a:lnTo>
                  <a:close/>
                </a:path>
                <a:path w="8843644" h="2237740">
                  <a:moveTo>
                    <a:pt x="3283665" y="474263"/>
                  </a:moveTo>
                  <a:lnTo>
                    <a:pt x="1540220" y="1282078"/>
                  </a:lnTo>
                  <a:lnTo>
                    <a:pt x="1555300" y="1261093"/>
                  </a:lnTo>
                  <a:lnTo>
                    <a:pt x="3232054" y="484180"/>
                  </a:lnTo>
                  <a:lnTo>
                    <a:pt x="3283665" y="474263"/>
                  </a:lnTo>
                  <a:close/>
                </a:path>
                <a:path w="8843644" h="2237740">
                  <a:moveTo>
                    <a:pt x="976820" y="1557123"/>
                  </a:moveTo>
                  <a:lnTo>
                    <a:pt x="880572" y="1601718"/>
                  </a:lnTo>
                  <a:lnTo>
                    <a:pt x="923357" y="1567897"/>
                  </a:lnTo>
                  <a:lnTo>
                    <a:pt x="976820" y="1557123"/>
                  </a:lnTo>
                  <a:close/>
                </a:path>
                <a:path w="8843644" h="2237740">
                  <a:moveTo>
                    <a:pt x="3427442" y="421642"/>
                  </a:moveTo>
                  <a:lnTo>
                    <a:pt x="1457563" y="1334373"/>
                  </a:lnTo>
                  <a:lnTo>
                    <a:pt x="1500501" y="1300481"/>
                  </a:lnTo>
                  <a:lnTo>
                    <a:pt x="3376007" y="431477"/>
                  </a:lnTo>
                  <a:lnTo>
                    <a:pt x="3427442" y="421642"/>
                  </a:lnTo>
                  <a:close/>
                </a:path>
                <a:path w="8843644" h="2237740">
                  <a:moveTo>
                    <a:pt x="3673711" y="349526"/>
                  </a:moveTo>
                  <a:lnTo>
                    <a:pt x="339241" y="1894532"/>
                  </a:lnTo>
                  <a:lnTo>
                    <a:pt x="416774" y="1830613"/>
                  </a:lnTo>
                  <a:lnTo>
                    <a:pt x="461145" y="1810054"/>
                  </a:lnTo>
                  <a:lnTo>
                    <a:pt x="500317" y="1777907"/>
                  </a:lnTo>
                  <a:lnTo>
                    <a:pt x="3473505" y="400299"/>
                  </a:lnTo>
                  <a:lnTo>
                    <a:pt x="3576265" y="380680"/>
                  </a:lnTo>
                  <a:lnTo>
                    <a:pt x="3622308" y="359346"/>
                  </a:lnTo>
                  <a:lnTo>
                    <a:pt x="3673711" y="349526"/>
                  </a:lnTo>
                  <a:close/>
                </a:path>
                <a:path w="8843644" h="2237740">
                  <a:moveTo>
                    <a:pt x="3771287" y="318312"/>
                  </a:moveTo>
                  <a:lnTo>
                    <a:pt x="328752" y="1913389"/>
                  </a:lnTo>
                  <a:lnTo>
                    <a:pt x="331663" y="1898043"/>
                  </a:lnTo>
                  <a:lnTo>
                    <a:pt x="3719806" y="328168"/>
                  </a:lnTo>
                  <a:lnTo>
                    <a:pt x="3771287" y="318312"/>
                  </a:lnTo>
                  <a:close/>
                </a:path>
                <a:path w="8843644" h="2237740">
                  <a:moveTo>
                    <a:pt x="202993" y="2237602"/>
                  </a:moveTo>
                  <a:lnTo>
                    <a:pt x="0" y="2233678"/>
                  </a:lnTo>
                  <a:lnTo>
                    <a:pt x="14504" y="2212961"/>
                  </a:lnTo>
                  <a:lnTo>
                    <a:pt x="50901" y="2182099"/>
                  </a:lnTo>
                  <a:lnTo>
                    <a:pt x="114188" y="2096788"/>
                  </a:lnTo>
                  <a:lnTo>
                    <a:pt x="151588" y="2065462"/>
                  </a:lnTo>
                  <a:lnTo>
                    <a:pt x="183817" y="2022535"/>
                  </a:lnTo>
                  <a:lnTo>
                    <a:pt x="221468" y="1991092"/>
                  </a:lnTo>
                  <a:lnTo>
                    <a:pt x="260065" y="1945214"/>
                  </a:lnTo>
                  <a:lnTo>
                    <a:pt x="3817487" y="296905"/>
                  </a:lnTo>
                  <a:lnTo>
                    <a:pt x="3869099" y="286989"/>
                  </a:lnTo>
                  <a:lnTo>
                    <a:pt x="3916881" y="264849"/>
                  </a:lnTo>
                  <a:lnTo>
                    <a:pt x="3970003" y="254232"/>
                  </a:lnTo>
                  <a:lnTo>
                    <a:pt x="4070907" y="221476"/>
                  </a:lnTo>
                  <a:lnTo>
                    <a:pt x="4177150" y="200243"/>
                  </a:lnTo>
                  <a:lnTo>
                    <a:pt x="4223550" y="178744"/>
                  </a:lnTo>
                  <a:lnTo>
                    <a:pt x="4326099" y="159223"/>
                  </a:lnTo>
                  <a:lnTo>
                    <a:pt x="4371703" y="138092"/>
                  </a:lnTo>
                  <a:lnTo>
                    <a:pt x="4422479" y="128562"/>
                  </a:lnTo>
                  <a:lnTo>
                    <a:pt x="655351" y="1874038"/>
                  </a:lnTo>
                  <a:lnTo>
                    <a:pt x="619119" y="1904822"/>
                  </a:lnTo>
                  <a:lnTo>
                    <a:pt x="535977" y="1943345"/>
                  </a:lnTo>
                  <a:lnTo>
                    <a:pt x="494366" y="1976623"/>
                  </a:lnTo>
                  <a:lnTo>
                    <a:pt x="448103" y="1998059"/>
                  </a:lnTo>
                  <a:lnTo>
                    <a:pt x="329173" y="2095155"/>
                  </a:lnTo>
                  <a:lnTo>
                    <a:pt x="296054" y="2138495"/>
                  </a:lnTo>
                  <a:lnTo>
                    <a:pt x="258140" y="2170059"/>
                  </a:lnTo>
                  <a:lnTo>
                    <a:pt x="226082" y="2212907"/>
                  </a:lnTo>
                  <a:lnTo>
                    <a:pt x="202993" y="2237602"/>
                  </a:lnTo>
                  <a:close/>
                </a:path>
                <a:path w="8843644" h="2237740">
                  <a:moveTo>
                    <a:pt x="4699668" y="84111"/>
                  </a:moveTo>
                  <a:lnTo>
                    <a:pt x="2751864" y="986614"/>
                  </a:lnTo>
                  <a:lnTo>
                    <a:pt x="2700981" y="996193"/>
                  </a:lnTo>
                  <a:lnTo>
                    <a:pt x="2609806" y="1038438"/>
                  </a:lnTo>
                  <a:lnTo>
                    <a:pt x="2558859" y="1048047"/>
                  </a:lnTo>
                  <a:lnTo>
                    <a:pt x="2458516" y="1094541"/>
                  </a:lnTo>
                  <a:lnTo>
                    <a:pt x="2410172" y="1102943"/>
                  </a:lnTo>
                  <a:lnTo>
                    <a:pt x="2238155" y="1182646"/>
                  </a:lnTo>
                  <a:lnTo>
                    <a:pt x="2189812" y="1191049"/>
                  </a:lnTo>
                  <a:lnTo>
                    <a:pt x="1237746" y="1632182"/>
                  </a:lnTo>
                  <a:lnTo>
                    <a:pt x="1185819" y="1642245"/>
                  </a:lnTo>
                  <a:lnTo>
                    <a:pt x="869437" y="1788839"/>
                  </a:lnTo>
                  <a:lnTo>
                    <a:pt x="819722" y="1797877"/>
                  </a:lnTo>
                  <a:lnTo>
                    <a:pt x="4422479" y="128562"/>
                  </a:lnTo>
                  <a:lnTo>
                    <a:pt x="4473256" y="119032"/>
                  </a:lnTo>
                  <a:lnTo>
                    <a:pt x="4685743" y="76566"/>
                  </a:lnTo>
                  <a:lnTo>
                    <a:pt x="4699668" y="84111"/>
                  </a:lnTo>
                  <a:close/>
                </a:path>
                <a:path w="8843644" h="2237740">
                  <a:moveTo>
                    <a:pt x="1557255" y="1498137"/>
                  </a:moveTo>
                  <a:lnTo>
                    <a:pt x="1334879" y="1601174"/>
                  </a:lnTo>
                  <a:lnTo>
                    <a:pt x="1284334" y="1610596"/>
                  </a:lnTo>
                  <a:lnTo>
                    <a:pt x="1575210" y="1475821"/>
                  </a:lnTo>
                  <a:lnTo>
                    <a:pt x="1557255" y="1498137"/>
                  </a:lnTo>
                  <a:close/>
                </a:path>
                <a:path w="8843644" h="2237740">
                  <a:moveTo>
                    <a:pt x="1954027" y="1314295"/>
                  </a:moveTo>
                  <a:lnTo>
                    <a:pt x="1692429" y="1435505"/>
                  </a:lnTo>
                  <a:lnTo>
                    <a:pt x="1621798" y="1454234"/>
                  </a:lnTo>
                  <a:lnTo>
                    <a:pt x="1996912" y="1280428"/>
                  </a:lnTo>
                  <a:lnTo>
                    <a:pt x="1954027" y="1314295"/>
                  </a:lnTo>
                  <a:close/>
                </a:path>
                <a:path w="8843644" h="2237740">
                  <a:moveTo>
                    <a:pt x="8841424" y="1342381"/>
                  </a:moveTo>
                  <a:lnTo>
                    <a:pt x="8815560" y="1354365"/>
                  </a:lnTo>
                  <a:lnTo>
                    <a:pt x="8608803" y="1394176"/>
                  </a:lnTo>
                  <a:lnTo>
                    <a:pt x="8551635" y="1392671"/>
                  </a:lnTo>
                  <a:lnTo>
                    <a:pt x="8452136" y="1410779"/>
                  </a:lnTo>
                  <a:lnTo>
                    <a:pt x="8398345" y="1407708"/>
                  </a:lnTo>
                  <a:lnTo>
                    <a:pt x="8350602" y="1415833"/>
                  </a:lnTo>
                  <a:lnTo>
                    <a:pt x="8298109" y="1412161"/>
                  </a:lnTo>
                  <a:lnTo>
                    <a:pt x="8142990" y="1400053"/>
                  </a:lnTo>
                  <a:lnTo>
                    <a:pt x="8097016" y="1407357"/>
                  </a:lnTo>
                  <a:lnTo>
                    <a:pt x="8045349" y="1403303"/>
                  </a:lnTo>
                  <a:lnTo>
                    <a:pt x="7989109" y="1387370"/>
                  </a:lnTo>
                  <a:lnTo>
                    <a:pt x="7938858" y="1382659"/>
                  </a:lnTo>
                  <a:lnTo>
                    <a:pt x="7790818" y="1367271"/>
                  </a:lnTo>
                  <a:lnTo>
                    <a:pt x="7736643" y="1350381"/>
                  </a:lnTo>
                  <a:lnTo>
                    <a:pt x="7639031" y="1339621"/>
                  </a:lnTo>
                  <a:lnTo>
                    <a:pt x="7593374" y="1332782"/>
                  </a:lnTo>
                  <a:lnTo>
                    <a:pt x="7543946" y="1313693"/>
                  </a:lnTo>
                  <a:lnTo>
                    <a:pt x="7501201" y="1305504"/>
                  </a:lnTo>
                  <a:lnTo>
                    <a:pt x="7454237" y="1285274"/>
                  </a:lnTo>
                  <a:lnTo>
                    <a:pt x="7306438" y="1227782"/>
                  </a:lnTo>
                  <a:lnTo>
                    <a:pt x="7257792" y="1208331"/>
                  </a:lnTo>
                  <a:lnTo>
                    <a:pt x="7204336" y="1177111"/>
                  </a:lnTo>
                  <a:lnTo>
                    <a:pt x="7156884" y="1157107"/>
                  </a:lnTo>
                  <a:lnTo>
                    <a:pt x="7124144" y="1144283"/>
                  </a:lnTo>
                  <a:lnTo>
                    <a:pt x="7088080" y="1119001"/>
                  </a:lnTo>
                  <a:lnTo>
                    <a:pt x="7058700" y="1104621"/>
                  </a:lnTo>
                  <a:lnTo>
                    <a:pt x="7024652" y="1078405"/>
                  </a:lnTo>
                  <a:lnTo>
                    <a:pt x="6985985" y="1054330"/>
                  </a:lnTo>
                  <a:lnTo>
                    <a:pt x="6942553" y="1018466"/>
                  </a:lnTo>
                  <a:lnTo>
                    <a:pt x="6899694" y="982336"/>
                  </a:lnTo>
                  <a:lnTo>
                    <a:pt x="6857408" y="945941"/>
                  </a:lnTo>
                  <a:lnTo>
                    <a:pt x="6815697" y="909280"/>
                  </a:lnTo>
                  <a:lnTo>
                    <a:pt x="6780043" y="883809"/>
                  </a:lnTo>
                  <a:lnTo>
                    <a:pt x="6738491" y="847073"/>
                  </a:lnTo>
                  <a:lnTo>
                    <a:pt x="6696394" y="810590"/>
                  </a:lnTo>
                  <a:lnTo>
                    <a:pt x="6659106" y="785877"/>
                  </a:lnTo>
                  <a:lnTo>
                    <a:pt x="6615963" y="749878"/>
                  </a:lnTo>
                  <a:lnTo>
                    <a:pt x="6577657" y="725636"/>
                  </a:lnTo>
                  <a:lnTo>
                    <a:pt x="6533525" y="690096"/>
                  </a:lnTo>
                  <a:lnTo>
                    <a:pt x="6494259" y="666299"/>
                  </a:lnTo>
                  <a:lnTo>
                    <a:pt x="6449195" y="631191"/>
                  </a:lnTo>
                  <a:lnTo>
                    <a:pt x="6409026" y="607812"/>
                  </a:lnTo>
                  <a:lnTo>
                    <a:pt x="6374716" y="581718"/>
                  </a:lnTo>
                  <a:lnTo>
                    <a:pt x="6310541" y="541468"/>
                  </a:lnTo>
                  <a:lnTo>
                    <a:pt x="6276232" y="515374"/>
                  </a:lnTo>
                  <a:lnTo>
                    <a:pt x="6234158" y="492878"/>
                  </a:lnTo>
                  <a:lnTo>
                    <a:pt x="6189844" y="471419"/>
                  </a:lnTo>
                  <a:lnTo>
                    <a:pt x="6142842" y="451206"/>
                  </a:lnTo>
                  <a:lnTo>
                    <a:pt x="6092705" y="432445"/>
                  </a:lnTo>
                  <a:lnTo>
                    <a:pt x="6043161" y="413410"/>
                  </a:lnTo>
                  <a:lnTo>
                    <a:pt x="5998363" y="406173"/>
                  </a:lnTo>
                  <a:lnTo>
                    <a:pt x="5952974" y="399210"/>
                  </a:lnTo>
                  <a:lnTo>
                    <a:pt x="5901652" y="380998"/>
                  </a:lnTo>
                  <a:lnTo>
                    <a:pt x="5855078" y="374584"/>
                  </a:lnTo>
                  <a:lnTo>
                    <a:pt x="5807911" y="368444"/>
                  </a:lnTo>
                  <a:lnTo>
                    <a:pt x="5760152" y="362579"/>
                  </a:lnTo>
                  <a:lnTo>
                    <a:pt x="5662857" y="351672"/>
                  </a:lnTo>
                  <a:lnTo>
                    <a:pt x="5563192" y="341863"/>
                  </a:lnTo>
                  <a:lnTo>
                    <a:pt x="5510930" y="338084"/>
                  </a:lnTo>
                  <a:lnTo>
                    <a:pt x="5464635" y="345538"/>
                  </a:lnTo>
                  <a:lnTo>
                    <a:pt x="5362243" y="336992"/>
                  </a:lnTo>
                  <a:lnTo>
                    <a:pt x="5316323" y="344272"/>
                  </a:lnTo>
                  <a:lnTo>
                    <a:pt x="5264689" y="340202"/>
                  </a:lnTo>
                  <a:lnTo>
                    <a:pt x="5217766" y="347947"/>
                  </a:lnTo>
                  <a:lnTo>
                    <a:pt x="5156916" y="348147"/>
                  </a:lnTo>
                  <a:lnTo>
                    <a:pt x="5131830" y="359770"/>
                  </a:lnTo>
                  <a:lnTo>
                    <a:pt x="5101406" y="359871"/>
                  </a:lnTo>
                  <a:lnTo>
                    <a:pt x="5059773" y="379161"/>
                  </a:lnTo>
                  <a:lnTo>
                    <a:pt x="4826241" y="417381"/>
                  </a:lnTo>
                  <a:lnTo>
                    <a:pt x="4691962" y="437607"/>
                  </a:lnTo>
                  <a:lnTo>
                    <a:pt x="4652541" y="455873"/>
                  </a:lnTo>
                  <a:lnTo>
                    <a:pt x="4495254" y="486759"/>
                  </a:lnTo>
                  <a:lnTo>
                    <a:pt x="4448452" y="508445"/>
                  </a:lnTo>
                  <a:lnTo>
                    <a:pt x="4037582" y="586843"/>
                  </a:lnTo>
                  <a:lnTo>
                    <a:pt x="3992133" y="607901"/>
                  </a:lnTo>
                  <a:lnTo>
                    <a:pt x="3787904" y="646542"/>
                  </a:lnTo>
                  <a:lnTo>
                    <a:pt x="3742078" y="667775"/>
                  </a:lnTo>
                  <a:lnTo>
                    <a:pt x="3639844" y="687150"/>
                  </a:lnTo>
                  <a:lnTo>
                    <a:pt x="3594180" y="708308"/>
                  </a:lnTo>
                  <a:lnTo>
                    <a:pt x="3545969" y="716649"/>
                  </a:lnTo>
                  <a:lnTo>
                    <a:pt x="3365057" y="772480"/>
                  </a:lnTo>
                  <a:lnTo>
                    <a:pt x="3268844" y="789065"/>
                  </a:lnTo>
                  <a:lnTo>
                    <a:pt x="3222293" y="810634"/>
                  </a:lnTo>
                  <a:lnTo>
                    <a:pt x="3170627" y="820576"/>
                  </a:lnTo>
                  <a:lnTo>
                    <a:pt x="3079542" y="862780"/>
                  </a:lnTo>
                  <a:lnTo>
                    <a:pt x="3029186" y="872115"/>
                  </a:lnTo>
                  <a:lnTo>
                    <a:pt x="2984062" y="893023"/>
                  </a:lnTo>
                  <a:lnTo>
                    <a:pt x="2933502" y="902453"/>
                  </a:lnTo>
                  <a:lnTo>
                    <a:pt x="4724529" y="72592"/>
                  </a:lnTo>
                  <a:lnTo>
                    <a:pt x="4925257" y="35574"/>
                  </a:lnTo>
                  <a:lnTo>
                    <a:pt x="4980336" y="38047"/>
                  </a:lnTo>
                  <a:lnTo>
                    <a:pt x="5079697" y="20003"/>
                  </a:lnTo>
                  <a:lnTo>
                    <a:pt x="5134776" y="22477"/>
                  </a:lnTo>
                  <a:lnTo>
                    <a:pt x="5234246" y="4382"/>
                  </a:lnTo>
                  <a:lnTo>
                    <a:pt x="5287854" y="7537"/>
                  </a:lnTo>
                  <a:lnTo>
                    <a:pt x="5334331" y="0"/>
                  </a:lnTo>
                  <a:lnTo>
                    <a:pt x="5383907" y="5023"/>
                  </a:lnTo>
                  <a:lnTo>
                    <a:pt x="5398952" y="12049"/>
                  </a:lnTo>
                  <a:lnTo>
                    <a:pt x="5409554" y="7137"/>
                  </a:lnTo>
                  <a:lnTo>
                    <a:pt x="5425495" y="13747"/>
                  </a:lnTo>
                  <a:lnTo>
                    <a:pt x="5435200" y="9250"/>
                  </a:lnTo>
                  <a:lnTo>
                    <a:pt x="5482051" y="15536"/>
                  </a:lnTo>
                  <a:lnTo>
                    <a:pt x="5523787" y="10195"/>
                  </a:lnTo>
                  <a:lnTo>
                    <a:pt x="5570415" y="16585"/>
                  </a:lnTo>
                  <a:lnTo>
                    <a:pt x="5615922" y="23493"/>
                  </a:lnTo>
                  <a:lnTo>
                    <a:pt x="5663665" y="29366"/>
                  </a:lnTo>
                  <a:lnTo>
                    <a:pt x="5709218" y="36253"/>
                  </a:lnTo>
                  <a:lnTo>
                    <a:pt x="5752780" y="44063"/>
                  </a:lnTo>
                  <a:lnTo>
                    <a:pt x="5799889" y="64227"/>
                  </a:lnTo>
                  <a:lnTo>
                    <a:pt x="5840066" y="73605"/>
                  </a:lnTo>
                  <a:lnTo>
                    <a:pt x="5884189" y="95152"/>
                  </a:lnTo>
                  <a:lnTo>
                    <a:pt x="5945564" y="122702"/>
                  </a:lnTo>
                  <a:lnTo>
                    <a:pt x="6017689" y="145272"/>
                  </a:lnTo>
                  <a:lnTo>
                    <a:pt x="6112738" y="185214"/>
                  </a:lnTo>
                  <a:lnTo>
                    <a:pt x="6161457" y="218628"/>
                  </a:lnTo>
                  <a:lnTo>
                    <a:pt x="6202338" y="255675"/>
                  </a:lnTo>
                  <a:lnTo>
                    <a:pt x="6237332" y="295448"/>
                  </a:lnTo>
                  <a:lnTo>
                    <a:pt x="6269974" y="322315"/>
                  </a:lnTo>
                  <a:lnTo>
                    <a:pt x="6310344" y="359598"/>
                  </a:lnTo>
                  <a:lnTo>
                    <a:pt x="6347167" y="384527"/>
                  </a:lnTo>
                  <a:lnTo>
                    <a:pt x="6385184" y="408903"/>
                  </a:lnTo>
                  <a:lnTo>
                    <a:pt x="6429138" y="444526"/>
                  </a:lnTo>
                  <a:lnTo>
                    <a:pt x="6468420" y="468316"/>
                  </a:lnTo>
                  <a:lnTo>
                    <a:pt x="6512498" y="503881"/>
                  </a:lnTo>
                  <a:lnTo>
                    <a:pt x="6550735" y="528155"/>
                  </a:lnTo>
                  <a:lnTo>
                    <a:pt x="6593851" y="564165"/>
                  </a:lnTo>
                  <a:lnTo>
                    <a:pt x="6636550" y="600369"/>
                  </a:lnTo>
                  <a:lnTo>
                    <a:pt x="6673533" y="625224"/>
                  </a:lnTo>
                  <a:lnTo>
                    <a:pt x="6757522" y="698285"/>
                  </a:lnTo>
                  <a:lnTo>
                    <a:pt x="6797954" y="735539"/>
                  </a:lnTo>
                  <a:lnTo>
                    <a:pt x="6837043" y="773416"/>
                  </a:lnTo>
                  <a:lnTo>
                    <a:pt x="6875011" y="811811"/>
                  </a:lnTo>
                  <a:lnTo>
                    <a:pt x="6905708" y="839580"/>
                  </a:lnTo>
                  <a:lnTo>
                    <a:pt x="6939042" y="866126"/>
                  </a:lnTo>
                  <a:lnTo>
                    <a:pt x="6978976" y="903610"/>
                  </a:lnTo>
                  <a:lnTo>
                    <a:pt x="7013457" y="929625"/>
                  </a:lnTo>
                  <a:lnTo>
                    <a:pt x="7046447" y="956330"/>
                  </a:lnTo>
                  <a:lnTo>
                    <a:pt x="7056564" y="965640"/>
                  </a:lnTo>
                  <a:lnTo>
                    <a:pt x="7068474" y="974119"/>
                  </a:lnTo>
                  <a:lnTo>
                    <a:pt x="7094084" y="990246"/>
                  </a:lnTo>
                  <a:lnTo>
                    <a:pt x="7129848" y="1001669"/>
                  </a:lnTo>
                  <a:lnTo>
                    <a:pt x="7206716" y="1036038"/>
                  </a:lnTo>
                  <a:lnTo>
                    <a:pt x="7242480" y="1047461"/>
                  </a:lnTo>
                  <a:lnTo>
                    <a:pt x="7290817" y="1067056"/>
                  </a:lnTo>
                  <a:lnTo>
                    <a:pt x="7340283" y="1086127"/>
                  </a:lnTo>
                  <a:lnTo>
                    <a:pt x="7390834" y="1104695"/>
                  </a:lnTo>
                  <a:lnTo>
                    <a:pt x="7442431" y="1122779"/>
                  </a:lnTo>
                  <a:lnTo>
                    <a:pt x="7495031" y="1140399"/>
                  </a:lnTo>
                  <a:lnTo>
                    <a:pt x="7548591" y="1157573"/>
                  </a:lnTo>
                  <a:lnTo>
                    <a:pt x="7597732" y="1162798"/>
                  </a:lnTo>
                  <a:lnTo>
                    <a:pt x="7647795" y="1181593"/>
                  </a:lnTo>
                  <a:lnTo>
                    <a:pt x="7737242" y="1196136"/>
                  </a:lnTo>
                  <a:lnTo>
                    <a:pt x="7787305" y="1214931"/>
                  </a:lnTo>
                  <a:lnTo>
                    <a:pt x="7794099" y="1211783"/>
                  </a:lnTo>
                  <a:lnTo>
                    <a:pt x="7805784" y="1220366"/>
                  </a:lnTo>
                  <a:lnTo>
                    <a:pt x="7812130" y="1217425"/>
                  </a:lnTo>
                  <a:lnTo>
                    <a:pt x="7824264" y="1225800"/>
                  </a:lnTo>
                  <a:lnTo>
                    <a:pt x="7870392" y="1218424"/>
                  </a:lnTo>
                  <a:lnTo>
                    <a:pt x="7919979" y="1223442"/>
                  </a:lnTo>
                  <a:lnTo>
                    <a:pt x="8064978" y="1240240"/>
                  </a:lnTo>
                  <a:lnTo>
                    <a:pt x="8114565" y="1245258"/>
                  </a:lnTo>
                  <a:lnTo>
                    <a:pt x="8166033" y="1249405"/>
                  </a:lnTo>
                  <a:lnTo>
                    <a:pt x="8216379" y="1254072"/>
                  </a:lnTo>
                  <a:lnTo>
                    <a:pt x="8260968" y="1247409"/>
                  </a:lnTo>
                  <a:lnTo>
                    <a:pt x="8310646" y="1252385"/>
                  </a:lnTo>
                  <a:lnTo>
                    <a:pt x="8354900" y="1245877"/>
                  </a:lnTo>
                  <a:lnTo>
                    <a:pt x="8404578" y="1250853"/>
                  </a:lnTo>
                  <a:lnTo>
                    <a:pt x="8449167" y="1244190"/>
                  </a:lnTo>
                  <a:lnTo>
                    <a:pt x="8499513" y="1248857"/>
                  </a:lnTo>
                  <a:lnTo>
                    <a:pt x="8548010" y="1240383"/>
                  </a:lnTo>
                  <a:lnTo>
                    <a:pt x="8602180" y="1243278"/>
                  </a:lnTo>
                  <a:lnTo>
                    <a:pt x="8801683" y="1206827"/>
                  </a:lnTo>
                  <a:lnTo>
                    <a:pt x="8843518" y="1201440"/>
                  </a:lnTo>
                  <a:lnTo>
                    <a:pt x="8841424" y="1342381"/>
                  </a:lnTo>
                  <a:close/>
                </a:path>
              </a:pathLst>
            </a:custGeom>
            <a:solidFill>
              <a:srgbClr val="994B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2483116" y="5386138"/>
              <a:ext cx="5804883" cy="490086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/>
          <p:nvPr/>
        </p:nvSpPr>
        <p:spPr>
          <a:xfrm>
            <a:off x="14825243" y="333656"/>
            <a:ext cx="3238499" cy="13811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285259" y="280720"/>
            <a:ext cx="1171574" cy="142874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1749184" y="294807"/>
            <a:ext cx="2861310" cy="962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84885" marR="427990" indent="-751840">
              <a:lnSpc>
                <a:spcPct val="113700"/>
              </a:lnSpc>
              <a:spcBef>
                <a:spcPts val="100"/>
              </a:spcBef>
            </a:pPr>
            <a:r>
              <a:rPr sz="1350" spc="60" dirty="0">
                <a:latin typeface="Calibri"/>
                <a:cs typeface="Calibri"/>
              </a:rPr>
              <a:t>Liceo </a:t>
            </a:r>
            <a:r>
              <a:rPr sz="1350" spc="30" dirty="0">
                <a:latin typeface="Calibri"/>
                <a:cs typeface="Calibri"/>
              </a:rPr>
              <a:t>José </a:t>
            </a:r>
            <a:r>
              <a:rPr sz="1350" spc="35" dirty="0">
                <a:latin typeface="Calibri"/>
                <a:cs typeface="Calibri"/>
              </a:rPr>
              <a:t>Victorino</a:t>
            </a:r>
            <a:r>
              <a:rPr sz="1350" spc="-20" dirty="0">
                <a:latin typeface="Calibri"/>
                <a:cs typeface="Calibri"/>
              </a:rPr>
              <a:t> </a:t>
            </a:r>
            <a:r>
              <a:rPr sz="1350" spc="55" dirty="0">
                <a:latin typeface="Calibri"/>
                <a:cs typeface="Calibri"/>
              </a:rPr>
              <a:t>Lastarria  </a:t>
            </a:r>
            <a:r>
              <a:rPr sz="1350" spc="65" dirty="0">
                <a:latin typeface="Calibri"/>
                <a:cs typeface="Calibri"/>
              </a:rPr>
              <a:t>Rancagua</a:t>
            </a:r>
            <a:endParaRPr sz="1350" dirty="0">
              <a:latin typeface="Calibri"/>
              <a:cs typeface="Calibri"/>
            </a:endParaRPr>
          </a:p>
          <a:p>
            <a:pPr marL="365760" marR="5080" indent="-353695">
              <a:lnSpc>
                <a:spcPct val="113700"/>
              </a:lnSpc>
            </a:pPr>
            <a:r>
              <a:rPr sz="1350" spc="45" dirty="0">
                <a:latin typeface="Calibri"/>
                <a:cs typeface="Calibri"/>
              </a:rPr>
              <a:t>“Formando </a:t>
            </a:r>
            <a:r>
              <a:rPr sz="1350" spc="60" dirty="0">
                <a:latin typeface="Calibri"/>
                <a:cs typeface="Calibri"/>
              </a:rPr>
              <a:t>Técnicos </a:t>
            </a:r>
            <a:r>
              <a:rPr sz="1350" spc="65" dirty="0">
                <a:latin typeface="Calibri"/>
                <a:cs typeface="Calibri"/>
              </a:rPr>
              <a:t>para </a:t>
            </a:r>
            <a:r>
              <a:rPr sz="1350" spc="25" dirty="0">
                <a:latin typeface="Calibri"/>
                <a:cs typeface="Calibri"/>
              </a:rPr>
              <a:t>el</a:t>
            </a:r>
            <a:r>
              <a:rPr sz="1350" spc="-60" dirty="0">
                <a:latin typeface="Calibri"/>
                <a:cs typeface="Calibri"/>
              </a:rPr>
              <a:t> </a:t>
            </a:r>
            <a:r>
              <a:rPr sz="1350" spc="40" dirty="0">
                <a:latin typeface="Calibri"/>
                <a:cs typeface="Calibri"/>
              </a:rPr>
              <a:t>mañana”  </a:t>
            </a:r>
            <a:r>
              <a:rPr sz="1350" spc="65" dirty="0">
                <a:latin typeface="Calibri"/>
                <a:cs typeface="Calibri"/>
              </a:rPr>
              <a:t>Unidad</a:t>
            </a:r>
            <a:r>
              <a:rPr sz="1350" spc="35" dirty="0">
                <a:latin typeface="Calibri"/>
                <a:cs typeface="Calibri"/>
              </a:rPr>
              <a:t> </a:t>
            </a:r>
            <a:r>
              <a:rPr sz="1350" spc="55" dirty="0">
                <a:latin typeface="Calibri"/>
                <a:cs typeface="Calibri"/>
              </a:rPr>
              <a:t>Técnico-Pedagógica</a:t>
            </a:r>
            <a:endParaRPr sz="135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9191" y="3403452"/>
            <a:ext cx="5615940" cy="3204210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12700" marR="5080">
              <a:lnSpc>
                <a:spcPts val="8310"/>
              </a:lnSpc>
              <a:spcBef>
                <a:spcPts val="450"/>
              </a:spcBef>
            </a:pPr>
            <a:r>
              <a:rPr sz="7000" spc="630" dirty="0">
                <a:solidFill>
                  <a:srgbClr val="994B37"/>
                </a:solidFill>
                <a:latin typeface="Gill Sans MT"/>
                <a:cs typeface="Gill Sans MT"/>
              </a:rPr>
              <a:t>TIPOS </a:t>
            </a:r>
            <a:r>
              <a:rPr sz="7000" spc="335" dirty="0">
                <a:solidFill>
                  <a:srgbClr val="994B37"/>
                </a:solidFill>
                <a:latin typeface="Gill Sans MT"/>
                <a:cs typeface="Gill Sans MT"/>
              </a:rPr>
              <a:t>DE  </a:t>
            </a:r>
            <a:r>
              <a:rPr sz="7000" spc="875" dirty="0">
                <a:solidFill>
                  <a:srgbClr val="994B37"/>
                </a:solidFill>
                <a:latin typeface="Gill Sans MT"/>
                <a:cs typeface="Gill Sans MT"/>
              </a:rPr>
              <a:t>MASAS  </a:t>
            </a:r>
            <a:r>
              <a:rPr sz="7000" spc="350" dirty="0">
                <a:solidFill>
                  <a:srgbClr val="994B37"/>
                </a:solidFill>
                <a:latin typeface="Gill Sans MT"/>
                <a:cs typeface="Gill Sans MT"/>
              </a:rPr>
              <a:t>Q</a:t>
            </a:r>
            <a:r>
              <a:rPr sz="7000" spc="-65" dirty="0">
                <a:solidFill>
                  <a:srgbClr val="994B37"/>
                </a:solidFill>
                <a:latin typeface="Gill Sans MT"/>
                <a:cs typeface="Gill Sans MT"/>
              </a:rPr>
              <a:t>U</a:t>
            </a:r>
            <a:r>
              <a:rPr sz="7000" spc="565" dirty="0">
                <a:solidFill>
                  <a:srgbClr val="994B37"/>
                </a:solidFill>
                <a:latin typeface="Gill Sans MT"/>
                <a:cs typeface="Gill Sans MT"/>
              </a:rPr>
              <a:t>E</a:t>
            </a:r>
            <a:r>
              <a:rPr sz="7000" spc="540" dirty="0">
                <a:solidFill>
                  <a:srgbClr val="994B37"/>
                </a:solidFill>
                <a:latin typeface="Gill Sans MT"/>
                <a:cs typeface="Gill Sans MT"/>
              </a:rPr>
              <a:t>B</a:t>
            </a:r>
            <a:r>
              <a:rPr sz="7000" spc="650" dirty="0">
                <a:solidFill>
                  <a:srgbClr val="994B37"/>
                </a:solidFill>
                <a:latin typeface="Gill Sans MT"/>
                <a:cs typeface="Gill Sans MT"/>
              </a:rPr>
              <a:t>R</a:t>
            </a:r>
            <a:r>
              <a:rPr sz="7000" spc="310" dirty="0">
                <a:solidFill>
                  <a:srgbClr val="994B37"/>
                </a:solidFill>
                <a:latin typeface="Gill Sans MT"/>
                <a:cs typeface="Gill Sans MT"/>
              </a:rPr>
              <a:t>A</a:t>
            </a:r>
            <a:r>
              <a:rPr sz="7000" spc="-40" dirty="0">
                <a:solidFill>
                  <a:srgbClr val="994B37"/>
                </a:solidFill>
                <a:latin typeface="Gill Sans MT"/>
                <a:cs typeface="Gill Sans MT"/>
              </a:rPr>
              <a:t>D</a:t>
            </a:r>
            <a:r>
              <a:rPr sz="7000" spc="310" dirty="0">
                <a:solidFill>
                  <a:srgbClr val="994B37"/>
                </a:solidFill>
                <a:latin typeface="Gill Sans MT"/>
                <a:cs typeface="Gill Sans MT"/>
              </a:rPr>
              <a:t>A</a:t>
            </a:r>
            <a:r>
              <a:rPr sz="7000" spc="1165" dirty="0">
                <a:solidFill>
                  <a:srgbClr val="994B37"/>
                </a:solidFill>
                <a:latin typeface="Gill Sans MT"/>
                <a:cs typeface="Gill Sans MT"/>
              </a:rPr>
              <a:t>S</a:t>
            </a:r>
            <a:endParaRPr sz="70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655923" y="1165000"/>
            <a:ext cx="10915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45" dirty="0">
                <a:latin typeface="Tahoma"/>
                <a:cs typeface="Tahoma"/>
              </a:rPr>
              <a:t>SABLEÉ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0" dirty="0"/>
              <a:t>AZúCAR</a:t>
            </a:r>
            <a:r>
              <a:rPr spc="-100" dirty="0"/>
              <a:t> </a:t>
            </a:r>
            <a:r>
              <a:rPr spc="30" dirty="0"/>
              <a:t>IMPALPABLE</a:t>
            </a:r>
            <a:r>
              <a:rPr spc="-95" dirty="0"/>
              <a:t> </a:t>
            </a:r>
            <a:r>
              <a:rPr spc="85" dirty="0"/>
              <a:t>-</a:t>
            </a:r>
            <a:r>
              <a:rPr spc="-95" dirty="0"/>
              <a:t> </a:t>
            </a:r>
            <a:r>
              <a:rPr spc="10" dirty="0"/>
              <a:t>MANTEQUILLA</a:t>
            </a:r>
            <a:r>
              <a:rPr spc="-95" dirty="0"/>
              <a:t> </a:t>
            </a:r>
            <a:r>
              <a:rPr spc="85" dirty="0"/>
              <a:t>-</a:t>
            </a:r>
            <a:r>
              <a:rPr spc="-95" dirty="0"/>
              <a:t> </a:t>
            </a:r>
            <a:r>
              <a:rPr spc="10" dirty="0"/>
              <a:t>HARINA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900"/>
          </a:p>
          <a:p>
            <a:pPr marL="12700">
              <a:lnSpc>
                <a:spcPct val="100000"/>
              </a:lnSpc>
            </a:pPr>
            <a:r>
              <a:rPr sz="2400" spc="45" dirty="0"/>
              <a:t>SUCREÉ</a:t>
            </a:r>
            <a:endParaRPr sz="2400"/>
          </a:p>
          <a:p>
            <a:pPr marL="12700" marR="5080">
              <a:lnSpc>
                <a:spcPct val="114900"/>
              </a:lnSpc>
              <a:spcBef>
                <a:spcPts val="2180"/>
              </a:spcBef>
            </a:pPr>
            <a:r>
              <a:rPr spc="30" dirty="0"/>
              <a:t>AZúCAR</a:t>
            </a:r>
            <a:r>
              <a:rPr spc="-100" dirty="0"/>
              <a:t> </a:t>
            </a:r>
            <a:r>
              <a:rPr spc="15" dirty="0"/>
              <a:t>GRANULADA</a:t>
            </a:r>
            <a:r>
              <a:rPr spc="-100" dirty="0"/>
              <a:t> </a:t>
            </a:r>
            <a:r>
              <a:rPr spc="85" dirty="0"/>
              <a:t>-</a:t>
            </a:r>
            <a:r>
              <a:rPr spc="-100" dirty="0"/>
              <a:t> </a:t>
            </a:r>
            <a:r>
              <a:rPr spc="15" dirty="0"/>
              <a:t>MARGARINA</a:t>
            </a:r>
            <a:r>
              <a:rPr spc="-100" dirty="0"/>
              <a:t> </a:t>
            </a:r>
            <a:r>
              <a:rPr spc="-55" dirty="0"/>
              <a:t>DE</a:t>
            </a:r>
            <a:r>
              <a:rPr spc="-95" dirty="0"/>
              <a:t> </a:t>
            </a:r>
            <a:r>
              <a:rPr spc="-40" dirty="0"/>
              <a:t>HORNEO</a:t>
            </a:r>
            <a:r>
              <a:rPr spc="-105" dirty="0"/>
              <a:t> </a:t>
            </a:r>
            <a:r>
              <a:rPr spc="85" dirty="0"/>
              <a:t>-  </a:t>
            </a:r>
            <a:r>
              <a:rPr spc="10" dirty="0"/>
              <a:t>HARINA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450"/>
          </a:p>
          <a:p>
            <a:pPr marL="12700">
              <a:lnSpc>
                <a:spcPct val="100000"/>
              </a:lnSpc>
            </a:pPr>
            <a:r>
              <a:rPr sz="2400" spc="40" dirty="0"/>
              <a:t>MÜRBE</a:t>
            </a:r>
            <a:endParaRPr sz="2400"/>
          </a:p>
          <a:p>
            <a:pPr marL="12700" marR="52069">
              <a:lnSpc>
                <a:spcPct val="114900"/>
              </a:lnSpc>
              <a:spcBef>
                <a:spcPts val="2180"/>
              </a:spcBef>
            </a:pPr>
            <a:r>
              <a:rPr spc="30" dirty="0"/>
              <a:t>AZúCAR</a:t>
            </a:r>
            <a:r>
              <a:rPr spc="-95" dirty="0"/>
              <a:t> </a:t>
            </a:r>
            <a:r>
              <a:rPr spc="30" dirty="0"/>
              <a:t>IMPALPABLE</a:t>
            </a:r>
            <a:r>
              <a:rPr spc="-95" dirty="0"/>
              <a:t> </a:t>
            </a:r>
            <a:r>
              <a:rPr spc="85" dirty="0"/>
              <a:t>-</a:t>
            </a:r>
            <a:r>
              <a:rPr spc="-95" dirty="0"/>
              <a:t> </a:t>
            </a:r>
            <a:r>
              <a:rPr spc="15" dirty="0"/>
              <a:t>MARGARINA</a:t>
            </a:r>
            <a:r>
              <a:rPr spc="-95" dirty="0"/>
              <a:t> </a:t>
            </a:r>
            <a:r>
              <a:rPr spc="-55" dirty="0"/>
              <a:t>DE</a:t>
            </a:r>
            <a:r>
              <a:rPr spc="-95" dirty="0"/>
              <a:t> </a:t>
            </a:r>
            <a:r>
              <a:rPr spc="-25" dirty="0"/>
              <a:t>HORNEO-  </a:t>
            </a:r>
            <a:r>
              <a:rPr spc="10" dirty="0"/>
              <a:t>HARINA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450"/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spc="35" dirty="0"/>
              <a:t>BRISEÉ</a:t>
            </a:r>
            <a:endParaRPr sz="2400"/>
          </a:p>
          <a:p>
            <a:pPr marL="12700" marR="147320">
              <a:lnSpc>
                <a:spcPct val="114900"/>
              </a:lnSpc>
              <a:spcBef>
                <a:spcPts val="2175"/>
              </a:spcBef>
            </a:pPr>
            <a:r>
              <a:rPr spc="30" dirty="0"/>
              <a:t>AZúCAR</a:t>
            </a:r>
            <a:r>
              <a:rPr spc="-95" dirty="0"/>
              <a:t> </a:t>
            </a:r>
            <a:r>
              <a:rPr spc="25" dirty="0"/>
              <a:t>IMPALPBLE</a:t>
            </a:r>
            <a:r>
              <a:rPr spc="-95" dirty="0"/>
              <a:t> </a:t>
            </a:r>
            <a:r>
              <a:rPr spc="85" dirty="0"/>
              <a:t>-</a:t>
            </a:r>
            <a:r>
              <a:rPr spc="-95" dirty="0"/>
              <a:t> </a:t>
            </a:r>
            <a:r>
              <a:rPr spc="15" dirty="0"/>
              <a:t>MARGARINA</a:t>
            </a:r>
            <a:r>
              <a:rPr spc="-90" dirty="0"/>
              <a:t> </a:t>
            </a:r>
            <a:r>
              <a:rPr spc="-55" dirty="0"/>
              <a:t>DE</a:t>
            </a:r>
            <a:r>
              <a:rPr spc="-95" dirty="0"/>
              <a:t> </a:t>
            </a:r>
            <a:r>
              <a:rPr spc="-40" dirty="0"/>
              <a:t>HORNEO</a:t>
            </a:r>
            <a:r>
              <a:rPr spc="-100" dirty="0"/>
              <a:t> </a:t>
            </a:r>
            <a:r>
              <a:rPr spc="85" dirty="0"/>
              <a:t>-  </a:t>
            </a:r>
            <a:r>
              <a:rPr spc="10" dirty="0"/>
              <a:t>HARINA </a:t>
            </a:r>
            <a:r>
              <a:rPr spc="85" dirty="0"/>
              <a:t>- </a:t>
            </a:r>
            <a:r>
              <a:rPr spc="5" dirty="0"/>
              <a:t>YEMA </a:t>
            </a:r>
            <a:r>
              <a:rPr spc="-55" dirty="0"/>
              <a:t>DE</a:t>
            </a:r>
            <a:r>
              <a:rPr spc="-465" dirty="0"/>
              <a:t> </a:t>
            </a:r>
            <a:r>
              <a:rPr spc="-15" dirty="0"/>
              <a:t>HUEVO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6000" y="952915"/>
            <a:ext cx="7388859" cy="1092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0" spc="509" dirty="0">
                <a:solidFill>
                  <a:srgbClr val="000000"/>
                </a:solidFill>
              </a:rPr>
              <a:t>PROPORCIONES</a:t>
            </a:r>
            <a:endParaRPr sz="7000" dirty="0"/>
          </a:p>
        </p:txBody>
      </p:sp>
      <p:grpSp>
        <p:nvGrpSpPr>
          <p:cNvPr id="4" name="object 4"/>
          <p:cNvGrpSpPr/>
          <p:nvPr/>
        </p:nvGrpSpPr>
        <p:grpSpPr>
          <a:xfrm>
            <a:off x="7337842" y="1"/>
            <a:ext cx="10949305" cy="10287000"/>
            <a:chOff x="7337842" y="1"/>
            <a:chExt cx="10949305" cy="10287000"/>
          </a:xfrm>
        </p:grpSpPr>
        <p:sp>
          <p:nvSpPr>
            <p:cNvPr id="5" name="object 5"/>
            <p:cNvSpPr/>
            <p:nvPr/>
          </p:nvSpPr>
          <p:spPr>
            <a:xfrm>
              <a:off x="7337842" y="1301"/>
              <a:ext cx="4188460" cy="2341880"/>
            </a:xfrm>
            <a:custGeom>
              <a:avLst/>
              <a:gdLst/>
              <a:ahLst/>
              <a:cxnLst/>
              <a:rect l="l" t="t" r="r" b="b"/>
              <a:pathLst>
                <a:path w="4188459" h="2341880">
                  <a:moveTo>
                    <a:pt x="2350693" y="3205"/>
                  </a:moveTo>
                  <a:lnTo>
                    <a:pt x="2397642" y="36852"/>
                  </a:lnTo>
                  <a:lnTo>
                    <a:pt x="2381413" y="40846"/>
                  </a:lnTo>
                  <a:lnTo>
                    <a:pt x="2373301" y="35032"/>
                  </a:lnTo>
                  <a:lnTo>
                    <a:pt x="2323252" y="30413"/>
                  </a:lnTo>
                  <a:lnTo>
                    <a:pt x="2275597" y="27510"/>
                  </a:lnTo>
                  <a:lnTo>
                    <a:pt x="2231503" y="27159"/>
                  </a:lnTo>
                  <a:lnTo>
                    <a:pt x="2184736" y="40517"/>
                  </a:lnTo>
                  <a:lnTo>
                    <a:pt x="2136464" y="68421"/>
                  </a:lnTo>
                  <a:lnTo>
                    <a:pt x="2098706" y="88234"/>
                  </a:lnTo>
                  <a:lnTo>
                    <a:pt x="2052230" y="117426"/>
                  </a:lnTo>
                  <a:lnTo>
                    <a:pt x="2005994" y="146789"/>
                  </a:lnTo>
                  <a:lnTo>
                    <a:pt x="1968955" y="167118"/>
                  </a:lnTo>
                  <a:lnTo>
                    <a:pt x="1936951" y="191056"/>
                  </a:lnTo>
                  <a:lnTo>
                    <a:pt x="1899107" y="226433"/>
                  </a:lnTo>
                  <a:lnTo>
                    <a:pt x="1870340" y="252691"/>
                  </a:lnTo>
                  <a:lnTo>
                    <a:pt x="1843370" y="280237"/>
                  </a:lnTo>
                  <a:lnTo>
                    <a:pt x="1808421" y="317688"/>
                  </a:lnTo>
                  <a:lnTo>
                    <a:pt x="1774146" y="355624"/>
                  </a:lnTo>
                  <a:lnTo>
                    <a:pt x="1732971" y="404238"/>
                  </a:lnTo>
                  <a:lnTo>
                    <a:pt x="1699513" y="442759"/>
                  </a:lnTo>
                  <a:lnTo>
                    <a:pt x="1666198" y="481381"/>
                  </a:lnTo>
                  <a:lnTo>
                    <a:pt x="1632846" y="519978"/>
                  </a:lnTo>
                  <a:lnTo>
                    <a:pt x="1609134" y="549858"/>
                  </a:lnTo>
                  <a:lnTo>
                    <a:pt x="1577464" y="589660"/>
                  </a:lnTo>
                  <a:lnTo>
                    <a:pt x="1553752" y="619541"/>
                  </a:lnTo>
                  <a:lnTo>
                    <a:pt x="1522028" y="659304"/>
                  </a:lnTo>
                  <a:lnTo>
                    <a:pt x="1490348" y="699098"/>
                  </a:lnTo>
                  <a:lnTo>
                    <a:pt x="1458601" y="738845"/>
                  </a:lnTo>
                  <a:lnTo>
                    <a:pt x="1426676" y="778464"/>
                  </a:lnTo>
                  <a:lnTo>
                    <a:pt x="1387061" y="828197"/>
                  </a:lnTo>
                  <a:lnTo>
                    <a:pt x="1354442" y="867319"/>
                  </a:lnTo>
                  <a:lnTo>
                    <a:pt x="1321309" y="906072"/>
                  </a:lnTo>
                  <a:lnTo>
                    <a:pt x="1286164" y="943383"/>
                  </a:lnTo>
                  <a:lnTo>
                    <a:pt x="1247964" y="978506"/>
                  </a:lnTo>
                  <a:lnTo>
                    <a:pt x="1207278" y="1011846"/>
                  </a:lnTo>
                  <a:lnTo>
                    <a:pt x="1172072" y="1033489"/>
                  </a:lnTo>
                  <a:lnTo>
                    <a:pt x="1128118" y="1064487"/>
                  </a:lnTo>
                  <a:lnTo>
                    <a:pt x="1083382" y="1094925"/>
                  </a:lnTo>
                  <a:lnTo>
                    <a:pt x="1059295" y="1108913"/>
                  </a:lnTo>
                  <a:lnTo>
                    <a:pt x="1034129" y="1122126"/>
                  </a:lnTo>
                  <a:lnTo>
                    <a:pt x="1008244" y="1134825"/>
                  </a:lnTo>
                  <a:lnTo>
                    <a:pt x="974602" y="1157588"/>
                  </a:lnTo>
                  <a:lnTo>
                    <a:pt x="931180" y="1173343"/>
                  </a:lnTo>
                  <a:lnTo>
                    <a:pt x="877317" y="1197241"/>
                  </a:lnTo>
                  <a:lnTo>
                    <a:pt x="827744" y="1208588"/>
                  </a:lnTo>
                  <a:lnTo>
                    <a:pt x="782392" y="1207335"/>
                  </a:lnTo>
                  <a:lnTo>
                    <a:pt x="726399" y="1214081"/>
                  </a:lnTo>
                  <a:lnTo>
                    <a:pt x="674493" y="1208131"/>
                  </a:lnTo>
                  <a:lnTo>
                    <a:pt x="626607" y="1189438"/>
                  </a:lnTo>
                  <a:lnTo>
                    <a:pt x="467861" y="1138169"/>
                  </a:lnTo>
                  <a:lnTo>
                    <a:pt x="373462" y="1101766"/>
                  </a:lnTo>
                  <a:lnTo>
                    <a:pt x="214257" y="987670"/>
                  </a:lnTo>
                  <a:lnTo>
                    <a:pt x="149450" y="909976"/>
                  </a:lnTo>
                  <a:lnTo>
                    <a:pt x="132187" y="897605"/>
                  </a:lnTo>
                  <a:lnTo>
                    <a:pt x="130953" y="881096"/>
                  </a:lnTo>
                  <a:lnTo>
                    <a:pt x="122321" y="874910"/>
                  </a:lnTo>
                  <a:lnTo>
                    <a:pt x="102386" y="829374"/>
                  </a:lnTo>
                  <a:lnTo>
                    <a:pt x="83140" y="784332"/>
                  </a:lnTo>
                  <a:lnTo>
                    <a:pt x="64793" y="739934"/>
                  </a:lnTo>
                  <a:lnTo>
                    <a:pt x="47555" y="696331"/>
                  </a:lnTo>
                  <a:lnTo>
                    <a:pt x="330639" y="899206"/>
                  </a:lnTo>
                  <a:lnTo>
                    <a:pt x="378632" y="917976"/>
                  </a:lnTo>
                  <a:lnTo>
                    <a:pt x="418871" y="946814"/>
                  </a:lnTo>
                  <a:lnTo>
                    <a:pt x="473516" y="954726"/>
                  </a:lnTo>
                  <a:lnTo>
                    <a:pt x="484965" y="962931"/>
                  </a:lnTo>
                  <a:lnTo>
                    <a:pt x="503452" y="960556"/>
                  </a:lnTo>
                  <a:lnTo>
                    <a:pt x="513822" y="967987"/>
                  </a:lnTo>
                  <a:lnTo>
                    <a:pt x="530511" y="964323"/>
                  </a:lnTo>
                  <a:lnTo>
                    <a:pt x="585247" y="956676"/>
                  </a:lnTo>
                  <a:lnTo>
                    <a:pt x="632646" y="959396"/>
                  </a:lnTo>
                  <a:lnTo>
                    <a:pt x="686645" y="951221"/>
                  </a:lnTo>
                  <a:lnTo>
                    <a:pt x="738987" y="941859"/>
                  </a:lnTo>
                  <a:lnTo>
                    <a:pt x="788812" y="930693"/>
                  </a:lnTo>
                  <a:lnTo>
                    <a:pt x="808158" y="928933"/>
                  </a:lnTo>
                  <a:lnTo>
                    <a:pt x="835622" y="917366"/>
                  </a:lnTo>
                  <a:lnTo>
                    <a:pt x="856167" y="916465"/>
                  </a:lnTo>
                  <a:lnTo>
                    <a:pt x="876952" y="915736"/>
                  </a:lnTo>
                  <a:lnTo>
                    <a:pt x="923902" y="902509"/>
                  </a:lnTo>
                  <a:lnTo>
                    <a:pt x="966896" y="886447"/>
                  </a:lnTo>
                  <a:lnTo>
                    <a:pt x="1006293" y="867808"/>
                  </a:lnTo>
                  <a:lnTo>
                    <a:pt x="1042453" y="846848"/>
                  </a:lnTo>
                  <a:lnTo>
                    <a:pt x="1096546" y="807492"/>
                  </a:lnTo>
                  <a:lnTo>
                    <a:pt x="1118515" y="791987"/>
                  </a:lnTo>
                  <a:lnTo>
                    <a:pt x="1138446" y="775021"/>
                  </a:lnTo>
                  <a:lnTo>
                    <a:pt x="1175657" y="739190"/>
                  </a:lnTo>
                  <a:lnTo>
                    <a:pt x="1213827" y="704047"/>
                  </a:lnTo>
                  <a:lnTo>
                    <a:pt x="1245239" y="679684"/>
                  </a:lnTo>
                  <a:lnTo>
                    <a:pt x="1323497" y="610772"/>
                  </a:lnTo>
                  <a:lnTo>
                    <a:pt x="1362307" y="576087"/>
                  </a:lnTo>
                  <a:lnTo>
                    <a:pt x="1392892" y="551133"/>
                  </a:lnTo>
                  <a:lnTo>
                    <a:pt x="1428478" y="514137"/>
                  </a:lnTo>
                  <a:lnTo>
                    <a:pt x="1461667" y="475424"/>
                  </a:lnTo>
                  <a:lnTo>
                    <a:pt x="1492457" y="434991"/>
                  </a:lnTo>
                  <a:lnTo>
                    <a:pt x="1523441" y="394697"/>
                  </a:lnTo>
                  <a:lnTo>
                    <a:pt x="1556633" y="355987"/>
                  </a:lnTo>
                  <a:lnTo>
                    <a:pt x="1583779" y="328567"/>
                  </a:lnTo>
                  <a:lnTo>
                    <a:pt x="1618813" y="291176"/>
                  </a:lnTo>
                  <a:lnTo>
                    <a:pt x="1653479" y="253521"/>
                  </a:lnTo>
                  <a:lnTo>
                    <a:pt x="1689257" y="216664"/>
                  </a:lnTo>
                  <a:lnTo>
                    <a:pt x="1727202" y="181359"/>
                  </a:lnTo>
                  <a:lnTo>
                    <a:pt x="1767350" y="147632"/>
                  </a:lnTo>
                  <a:lnTo>
                    <a:pt x="1809735" y="115510"/>
                  </a:lnTo>
                  <a:lnTo>
                    <a:pt x="1854394" y="85016"/>
                  </a:lnTo>
                  <a:lnTo>
                    <a:pt x="1901361" y="56178"/>
                  </a:lnTo>
                  <a:lnTo>
                    <a:pt x="1948496" y="27459"/>
                  </a:lnTo>
                  <a:lnTo>
                    <a:pt x="1983586" y="5733"/>
                  </a:lnTo>
                  <a:lnTo>
                    <a:pt x="2350693" y="3205"/>
                  </a:lnTo>
                  <a:close/>
                </a:path>
                <a:path w="4188459" h="2341880">
                  <a:moveTo>
                    <a:pt x="213151" y="2526"/>
                  </a:moveTo>
                  <a:lnTo>
                    <a:pt x="195742" y="36924"/>
                  </a:lnTo>
                  <a:lnTo>
                    <a:pt x="181517" y="73603"/>
                  </a:lnTo>
                  <a:lnTo>
                    <a:pt x="160754" y="121222"/>
                  </a:lnTo>
                  <a:lnTo>
                    <a:pt x="140973" y="169544"/>
                  </a:lnTo>
                  <a:lnTo>
                    <a:pt x="122297" y="218658"/>
                  </a:lnTo>
                  <a:lnTo>
                    <a:pt x="112756" y="258694"/>
                  </a:lnTo>
                  <a:lnTo>
                    <a:pt x="98099" y="310689"/>
                  </a:lnTo>
                  <a:lnTo>
                    <a:pt x="93114" y="353990"/>
                  </a:lnTo>
                  <a:lnTo>
                    <a:pt x="82995" y="409236"/>
                  </a:lnTo>
                  <a:lnTo>
                    <a:pt x="82529" y="455777"/>
                  </a:lnTo>
                  <a:lnTo>
                    <a:pt x="84311" y="503927"/>
                  </a:lnTo>
                  <a:lnTo>
                    <a:pt x="95728" y="543359"/>
                  </a:lnTo>
                  <a:lnTo>
                    <a:pt x="101976" y="594710"/>
                  </a:lnTo>
                  <a:lnTo>
                    <a:pt x="117842" y="637330"/>
                  </a:lnTo>
                  <a:lnTo>
                    <a:pt x="135920" y="681535"/>
                  </a:lnTo>
                  <a:lnTo>
                    <a:pt x="156199" y="727318"/>
                  </a:lnTo>
                  <a:lnTo>
                    <a:pt x="178672" y="774673"/>
                  </a:lnTo>
                  <a:lnTo>
                    <a:pt x="196095" y="787159"/>
                  </a:lnTo>
                  <a:lnTo>
                    <a:pt x="197709" y="803940"/>
                  </a:lnTo>
                  <a:lnTo>
                    <a:pt x="47555" y="696331"/>
                  </a:lnTo>
                  <a:lnTo>
                    <a:pt x="31636" y="653673"/>
                  </a:lnTo>
                  <a:lnTo>
                    <a:pt x="17245" y="612110"/>
                  </a:lnTo>
                  <a:lnTo>
                    <a:pt x="11991" y="561471"/>
                  </a:lnTo>
                  <a:lnTo>
                    <a:pt x="8684" y="512227"/>
                  </a:lnTo>
                  <a:lnTo>
                    <a:pt x="4244" y="462171"/>
                  </a:lnTo>
                  <a:lnTo>
                    <a:pt x="7561" y="402050"/>
                  </a:lnTo>
                  <a:lnTo>
                    <a:pt x="0" y="302883"/>
                  </a:lnTo>
                  <a:lnTo>
                    <a:pt x="6216" y="244839"/>
                  </a:lnTo>
                  <a:lnTo>
                    <a:pt x="8717" y="199758"/>
                  </a:lnTo>
                  <a:lnTo>
                    <a:pt x="21992" y="146773"/>
                  </a:lnTo>
                  <a:lnTo>
                    <a:pt x="38335" y="95987"/>
                  </a:lnTo>
                  <a:lnTo>
                    <a:pt x="57441" y="47181"/>
                  </a:lnTo>
                  <a:lnTo>
                    <a:pt x="78814" y="0"/>
                  </a:lnTo>
                  <a:lnTo>
                    <a:pt x="213151" y="2526"/>
                  </a:lnTo>
                  <a:close/>
                </a:path>
                <a:path w="4188459" h="2341880">
                  <a:moveTo>
                    <a:pt x="3718921" y="186905"/>
                  </a:moveTo>
                  <a:lnTo>
                    <a:pt x="3948918" y="351734"/>
                  </a:lnTo>
                  <a:lnTo>
                    <a:pt x="3932169" y="355356"/>
                  </a:lnTo>
                  <a:lnTo>
                    <a:pt x="3924317" y="349728"/>
                  </a:lnTo>
                  <a:lnTo>
                    <a:pt x="3908947" y="354338"/>
                  </a:lnTo>
                  <a:lnTo>
                    <a:pt x="3901214" y="348796"/>
                  </a:lnTo>
                  <a:lnTo>
                    <a:pt x="3886683" y="354007"/>
                  </a:lnTo>
                  <a:lnTo>
                    <a:pt x="3844009" y="354674"/>
                  </a:lnTo>
                  <a:lnTo>
                    <a:pt x="3796665" y="367618"/>
                  </a:lnTo>
                  <a:lnTo>
                    <a:pt x="3752018" y="382495"/>
                  </a:lnTo>
                  <a:lnTo>
                    <a:pt x="3702640" y="409606"/>
                  </a:lnTo>
                  <a:lnTo>
                    <a:pt x="3663298" y="428285"/>
                  </a:lnTo>
                  <a:lnTo>
                    <a:pt x="3626563" y="448833"/>
                  </a:lnTo>
                  <a:lnTo>
                    <a:pt x="3585008" y="481550"/>
                  </a:lnTo>
                  <a:lnTo>
                    <a:pt x="3546000" y="516093"/>
                  </a:lnTo>
                  <a:lnTo>
                    <a:pt x="3507297" y="550855"/>
                  </a:lnTo>
                  <a:lnTo>
                    <a:pt x="3469198" y="586049"/>
                  </a:lnTo>
                  <a:lnTo>
                    <a:pt x="3431993" y="621884"/>
                  </a:lnTo>
                  <a:lnTo>
                    <a:pt x="3395974" y="658569"/>
                  </a:lnTo>
                  <a:lnTo>
                    <a:pt x="3361431" y="696312"/>
                  </a:lnTo>
                  <a:lnTo>
                    <a:pt x="3328655" y="735322"/>
                  </a:lnTo>
                  <a:lnTo>
                    <a:pt x="3297938" y="775806"/>
                  </a:lnTo>
                  <a:lnTo>
                    <a:pt x="3267467" y="816467"/>
                  </a:lnTo>
                  <a:lnTo>
                    <a:pt x="3228159" y="866420"/>
                  </a:lnTo>
                  <a:lnTo>
                    <a:pt x="3195290" y="905363"/>
                  </a:lnTo>
                  <a:lnTo>
                    <a:pt x="3161942" y="943962"/>
                  </a:lnTo>
                  <a:lnTo>
                    <a:pt x="3128894" y="982776"/>
                  </a:lnTo>
                  <a:lnTo>
                    <a:pt x="3099082" y="1023910"/>
                  </a:lnTo>
                  <a:lnTo>
                    <a:pt x="3065949" y="1078288"/>
                  </a:lnTo>
                  <a:lnTo>
                    <a:pt x="3045128" y="1125865"/>
                  </a:lnTo>
                  <a:lnTo>
                    <a:pt x="3030088" y="1161960"/>
                  </a:lnTo>
                  <a:lnTo>
                    <a:pt x="3010971" y="1195133"/>
                  </a:lnTo>
                  <a:lnTo>
                    <a:pt x="2981579" y="1236568"/>
                  </a:lnTo>
                  <a:lnTo>
                    <a:pt x="2957906" y="1266476"/>
                  </a:lnTo>
                  <a:lnTo>
                    <a:pt x="2925816" y="1305977"/>
                  </a:lnTo>
                  <a:lnTo>
                    <a:pt x="2893655" y="1345427"/>
                  </a:lnTo>
                  <a:lnTo>
                    <a:pt x="2861139" y="1384622"/>
                  </a:lnTo>
                  <a:lnTo>
                    <a:pt x="2820585" y="1433682"/>
                  </a:lnTo>
                  <a:lnTo>
                    <a:pt x="2786506" y="1471758"/>
                  </a:lnTo>
                  <a:lnTo>
                    <a:pt x="2751219" y="1508967"/>
                  </a:lnTo>
                  <a:lnTo>
                    <a:pt x="2714354" y="1545046"/>
                  </a:lnTo>
                  <a:lnTo>
                    <a:pt x="2675627" y="1579791"/>
                  </a:lnTo>
                  <a:lnTo>
                    <a:pt x="2634879" y="1613087"/>
                  </a:lnTo>
                  <a:lnTo>
                    <a:pt x="2591952" y="1644821"/>
                  </a:lnTo>
                  <a:lnTo>
                    <a:pt x="2546689" y="1674881"/>
                  </a:lnTo>
                  <a:lnTo>
                    <a:pt x="2506329" y="1692831"/>
                  </a:lnTo>
                  <a:lnTo>
                    <a:pt x="2455920" y="1719203"/>
                  </a:lnTo>
                  <a:lnTo>
                    <a:pt x="2402700" y="1743561"/>
                  </a:lnTo>
                  <a:lnTo>
                    <a:pt x="2353910" y="1755469"/>
                  </a:lnTo>
                  <a:lnTo>
                    <a:pt x="2280201" y="1765143"/>
                  </a:lnTo>
                  <a:lnTo>
                    <a:pt x="2240469" y="1767918"/>
                  </a:lnTo>
                  <a:lnTo>
                    <a:pt x="2198819" y="1769319"/>
                  </a:lnTo>
                  <a:lnTo>
                    <a:pt x="2176122" y="1753052"/>
                  </a:lnTo>
                  <a:lnTo>
                    <a:pt x="2156535" y="1754640"/>
                  </a:lnTo>
                  <a:lnTo>
                    <a:pt x="2106389" y="1718702"/>
                  </a:lnTo>
                  <a:lnTo>
                    <a:pt x="2079629" y="1683899"/>
                  </a:lnTo>
                  <a:lnTo>
                    <a:pt x="2064931" y="1642117"/>
                  </a:lnTo>
                  <a:lnTo>
                    <a:pt x="2063402" y="1594147"/>
                  </a:lnTo>
                  <a:lnTo>
                    <a:pt x="2068747" y="1551104"/>
                  </a:lnTo>
                  <a:lnTo>
                    <a:pt x="2073617" y="1538969"/>
                  </a:lnTo>
                  <a:lnTo>
                    <a:pt x="2197627" y="1627842"/>
                  </a:lnTo>
                  <a:lnTo>
                    <a:pt x="2252117" y="1620019"/>
                  </a:lnTo>
                  <a:lnTo>
                    <a:pt x="2310752" y="1599542"/>
                  </a:lnTo>
                  <a:lnTo>
                    <a:pt x="2358245" y="1586705"/>
                  </a:lnTo>
                  <a:lnTo>
                    <a:pt x="2408900" y="1560509"/>
                  </a:lnTo>
                  <a:lnTo>
                    <a:pt x="2454829" y="1530926"/>
                  </a:lnTo>
                  <a:lnTo>
                    <a:pt x="2497996" y="1499364"/>
                  </a:lnTo>
                  <a:lnTo>
                    <a:pt x="2541900" y="1468329"/>
                  </a:lnTo>
                  <a:lnTo>
                    <a:pt x="2586049" y="1437471"/>
                  </a:lnTo>
                  <a:lnTo>
                    <a:pt x="2629953" y="1406436"/>
                  </a:lnTo>
                  <a:lnTo>
                    <a:pt x="2680518" y="1364551"/>
                  </a:lnTo>
                  <a:lnTo>
                    <a:pt x="2721230" y="1331229"/>
                  </a:lnTo>
                  <a:lnTo>
                    <a:pt x="2759302" y="1296016"/>
                  </a:lnTo>
                  <a:lnTo>
                    <a:pt x="2794244" y="1258559"/>
                  </a:lnTo>
                  <a:lnTo>
                    <a:pt x="2825565" y="1218507"/>
                  </a:lnTo>
                  <a:lnTo>
                    <a:pt x="2852773" y="1175507"/>
                  </a:lnTo>
                  <a:lnTo>
                    <a:pt x="2872410" y="1142706"/>
                  </a:lnTo>
                  <a:lnTo>
                    <a:pt x="2893964" y="1111279"/>
                  </a:lnTo>
                  <a:lnTo>
                    <a:pt x="2938991" y="1049801"/>
                  </a:lnTo>
                  <a:lnTo>
                    <a:pt x="2969317" y="1009035"/>
                  </a:lnTo>
                  <a:lnTo>
                    <a:pt x="2999785" y="968372"/>
                  </a:lnTo>
                  <a:lnTo>
                    <a:pt x="3068261" y="876825"/>
                  </a:lnTo>
                  <a:lnTo>
                    <a:pt x="3098729" y="836161"/>
                  </a:lnTo>
                  <a:lnTo>
                    <a:pt x="3129055" y="795396"/>
                  </a:lnTo>
                  <a:lnTo>
                    <a:pt x="3158759" y="754186"/>
                  </a:lnTo>
                  <a:lnTo>
                    <a:pt x="3181741" y="723782"/>
                  </a:lnTo>
                  <a:lnTo>
                    <a:pt x="3213471" y="684023"/>
                  </a:lnTo>
                  <a:lnTo>
                    <a:pt x="3239828" y="656038"/>
                  </a:lnTo>
                  <a:lnTo>
                    <a:pt x="3276285" y="619666"/>
                  </a:lnTo>
                  <a:lnTo>
                    <a:pt x="3294617" y="601555"/>
                  </a:lnTo>
                  <a:lnTo>
                    <a:pt x="3311151" y="582156"/>
                  </a:lnTo>
                  <a:lnTo>
                    <a:pt x="3343141" y="542583"/>
                  </a:lnTo>
                  <a:lnTo>
                    <a:pt x="3384955" y="494427"/>
                  </a:lnTo>
                  <a:lnTo>
                    <a:pt x="3419337" y="456568"/>
                  </a:lnTo>
                  <a:lnTo>
                    <a:pt x="3454499" y="419269"/>
                  </a:lnTo>
                  <a:lnTo>
                    <a:pt x="3491260" y="383116"/>
                  </a:lnTo>
                  <a:lnTo>
                    <a:pt x="3530437" y="348693"/>
                  </a:lnTo>
                  <a:lnTo>
                    <a:pt x="3572846" y="316588"/>
                  </a:lnTo>
                  <a:lnTo>
                    <a:pt x="3605230" y="292922"/>
                  </a:lnTo>
                  <a:lnTo>
                    <a:pt x="3642854" y="257387"/>
                  </a:lnTo>
                  <a:lnTo>
                    <a:pt x="3671641" y="231144"/>
                  </a:lnTo>
                  <a:lnTo>
                    <a:pt x="3699710" y="204386"/>
                  </a:lnTo>
                  <a:lnTo>
                    <a:pt x="3718921" y="186905"/>
                  </a:lnTo>
                  <a:close/>
                </a:path>
                <a:path w="4188459" h="2341880">
                  <a:moveTo>
                    <a:pt x="2523449" y="2016"/>
                  </a:moveTo>
                  <a:lnTo>
                    <a:pt x="2546574" y="34213"/>
                  </a:lnTo>
                  <a:lnTo>
                    <a:pt x="2634119" y="143827"/>
                  </a:lnTo>
                  <a:lnTo>
                    <a:pt x="2654484" y="189671"/>
                  </a:lnTo>
                  <a:lnTo>
                    <a:pt x="2681587" y="224719"/>
                  </a:lnTo>
                  <a:lnTo>
                    <a:pt x="2700663" y="269640"/>
                  </a:lnTo>
                  <a:lnTo>
                    <a:pt x="2708331" y="290759"/>
                  </a:lnTo>
                  <a:lnTo>
                    <a:pt x="2715279" y="311363"/>
                  </a:lnTo>
                  <a:lnTo>
                    <a:pt x="2713870" y="341603"/>
                  </a:lnTo>
                  <a:lnTo>
                    <a:pt x="2718660" y="360660"/>
                  </a:lnTo>
                  <a:lnTo>
                    <a:pt x="2720283" y="408698"/>
                  </a:lnTo>
                  <a:lnTo>
                    <a:pt x="2710672" y="464308"/>
                  </a:lnTo>
                  <a:lnTo>
                    <a:pt x="2705102" y="507190"/>
                  </a:lnTo>
                  <a:lnTo>
                    <a:pt x="2689256" y="558333"/>
                  </a:lnTo>
                  <a:lnTo>
                    <a:pt x="2681134" y="583761"/>
                  </a:lnTo>
                  <a:lnTo>
                    <a:pt x="2665374" y="619340"/>
                  </a:lnTo>
                  <a:lnTo>
                    <a:pt x="2656532" y="644253"/>
                  </a:lnTo>
                  <a:lnTo>
                    <a:pt x="2646971" y="668650"/>
                  </a:lnTo>
                  <a:lnTo>
                    <a:pt x="2626473" y="716458"/>
                  </a:lnTo>
                  <a:lnTo>
                    <a:pt x="2606401" y="764572"/>
                  </a:lnTo>
                  <a:lnTo>
                    <a:pt x="2594366" y="802821"/>
                  </a:lnTo>
                  <a:lnTo>
                    <a:pt x="2575785" y="852004"/>
                  </a:lnTo>
                  <a:lnTo>
                    <a:pt x="2558271" y="901950"/>
                  </a:lnTo>
                  <a:lnTo>
                    <a:pt x="2549433" y="942490"/>
                  </a:lnTo>
                  <a:lnTo>
                    <a:pt x="2534016" y="993940"/>
                  </a:lnTo>
                  <a:lnTo>
                    <a:pt x="2516272" y="1043722"/>
                  </a:lnTo>
                  <a:lnTo>
                    <a:pt x="2496224" y="1091853"/>
                  </a:lnTo>
                  <a:lnTo>
                    <a:pt x="2473895" y="1138349"/>
                  </a:lnTo>
                  <a:lnTo>
                    <a:pt x="2449306" y="1183226"/>
                  </a:lnTo>
                  <a:lnTo>
                    <a:pt x="2422481" y="1226500"/>
                  </a:lnTo>
                  <a:lnTo>
                    <a:pt x="2400701" y="1257765"/>
                  </a:lnTo>
                  <a:lnTo>
                    <a:pt x="2371050" y="1299014"/>
                  </a:lnTo>
                  <a:lnTo>
                    <a:pt x="2326583" y="1360894"/>
                  </a:lnTo>
                  <a:lnTo>
                    <a:pt x="2297334" y="1402431"/>
                  </a:lnTo>
                  <a:lnTo>
                    <a:pt x="2268287" y="1444112"/>
                  </a:lnTo>
                  <a:lnTo>
                    <a:pt x="2239351" y="1485874"/>
                  </a:lnTo>
                  <a:lnTo>
                    <a:pt x="2210438" y="1527651"/>
                  </a:lnTo>
                  <a:lnTo>
                    <a:pt x="2181458" y="1569381"/>
                  </a:lnTo>
                  <a:lnTo>
                    <a:pt x="2175398" y="1580663"/>
                  </a:lnTo>
                  <a:lnTo>
                    <a:pt x="2171617" y="1593578"/>
                  </a:lnTo>
                  <a:lnTo>
                    <a:pt x="2169514" y="1607695"/>
                  </a:lnTo>
                  <a:lnTo>
                    <a:pt x="2073617" y="1538969"/>
                  </a:lnTo>
                  <a:lnTo>
                    <a:pt x="2078487" y="1526835"/>
                  </a:lnTo>
                  <a:lnTo>
                    <a:pt x="2089547" y="1503512"/>
                  </a:lnTo>
                  <a:lnTo>
                    <a:pt x="2101805" y="1481048"/>
                  </a:lnTo>
                  <a:lnTo>
                    <a:pt x="2107745" y="1469680"/>
                  </a:lnTo>
                  <a:lnTo>
                    <a:pt x="2142347" y="1416354"/>
                  </a:lnTo>
                  <a:lnTo>
                    <a:pt x="2169611" y="1373395"/>
                  </a:lnTo>
                  <a:lnTo>
                    <a:pt x="2196995" y="1330521"/>
                  </a:lnTo>
                  <a:lnTo>
                    <a:pt x="2224559" y="1287777"/>
                  </a:lnTo>
                  <a:lnTo>
                    <a:pt x="2252362" y="1245204"/>
                  </a:lnTo>
                  <a:lnTo>
                    <a:pt x="2280465" y="1202846"/>
                  </a:lnTo>
                  <a:lnTo>
                    <a:pt x="2308928" y="1160746"/>
                  </a:lnTo>
                  <a:lnTo>
                    <a:pt x="2337811" y="1118946"/>
                  </a:lnTo>
                  <a:lnTo>
                    <a:pt x="2366278" y="1076849"/>
                  </a:lnTo>
                  <a:lnTo>
                    <a:pt x="2393111" y="1033580"/>
                  </a:lnTo>
                  <a:lnTo>
                    <a:pt x="2417315" y="988428"/>
                  </a:lnTo>
                  <a:lnTo>
                    <a:pt x="2437896" y="940680"/>
                  </a:lnTo>
                  <a:lnTo>
                    <a:pt x="2446462" y="899944"/>
                  </a:lnTo>
                  <a:lnTo>
                    <a:pt x="2456813" y="844864"/>
                  </a:lnTo>
                  <a:lnTo>
                    <a:pt x="2474415" y="794980"/>
                  </a:lnTo>
                  <a:lnTo>
                    <a:pt x="2490541" y="744039"/>
                  </a:lnTo>
                  <a:lnTo>
                    <a:pt x="2498665" y="702987"/>
                  </a:lnTo>
                  <a:lnTo>
                    <a:pt x="2514455" y="651804"/>
                  </a:lnTo>
                  <a:lnTo>
                    <a:pt x="2531386" y="601440"/>
                  </a:lnTo>
                  <a:lnTo>
                    <a:pt x="2550330" y="552518"/>
                  </a:lnTo>
                  <a:lnTo>
                    <a:pt x="2572160" y="505664"/>
                  </a:lnTo>
                  <a:lnTo>
                    <a:pt x="2581801" y="481324"/>
                  </a:lnTo>
                  <a:lnTo>
                    <a:pt x="2596682" y="445114"/>
                  </a:lnTo>
                  <a:lnTo>
                    <a:pt x="2602726" y="418197"/>
                  </a:lnTo>
                  <a:lnTo>
                    <a:pt x="2615449" y="380441"/>
                  </a:lnTo>
                  <a:lnTo>
                    <a:pt x="2622338" y="338504"/>
                  </a:lnTo>
                  <a:lnTo>
                    <a:pt x="2616314" y="302938"/>
                  </a:lnTo>
                  <a:lnTo>
                    <a:pt x="2612413" y="253268"/>
                  </a:lnTo>
                  <a:lnTo>
                    <a:pt x="2588682" y="220636"/>
                  </a:lnTo>
                  <a:lnTo>
                    <a:pt x="2495603" y="107057"/>
                  </a:lnTo>
                  <a:lnTo>
                    <a:pt x="2350693" y="3205"/>
                  </a:lnTo>
                  <a:lnTo>
                    <a:pt x="2523449" y="2016"/>
                  </a:lnTo>
                  <a:close/>
                </a:path>
                <a:path w="4188459" h="2341880">
                  <a:moveTo>
                    <a:pt x="4035781" y="148367"/>
                  </a:moveTo>
                  <a:lnTo>
                    <a:pt x="4078120" y="178709"/>
                  </a:lnTo>
                  <a:lnTo>
                    <a:pt x="4120560" y="224749"/>
                  </a:lnTo>
                  <a:lnTo>
                    <a:pt x="4149959" y="261443"/>
                  </a:lnTo>
                  <a:lnTo>
                    <a:pt x="4183860" y="316988"/>
                  </a:lnTo>
                  <a:lnTo>
                    <a:pt x="4188078" y="351260"/>
                  </a:lnTo>
                  <a:lnTo>
                    <a:pt x="4186083" y="396704"/>
                  </a:lnTo>
                  <a:lnTo>
                    <a:pt x="4174035" y="466193"/>
                  </a:lnTo>
                  <a:lnTo>
                    <a:pt x="4170708" y="510682"/>
                  </a:lnTo>
                  <a:lnTo>
                    <a:pt x="4158096" y="564142"/>
                  </a:lnTo>
                  <a:lnTo>
                    <a:pt x="4151026" y="605949"/>
                  </a:lnTo>
                  <a:lnTo>
                    <a:pt x="4134733" y="656772"/>
                  </a:lnTo>
                  <a:lnTo>
                    <a:pt x="4124044" y="695985"/>
                  </a:lnTo>
                  <a:lnTo>
                    <a:pt x="4104195" y="744258"/>
                  </a:lnTo>
                  <a:lnTo>
                    <a:pt x="4082614" y="791291"/>
                  </a:lnTo>
                  <a:lnTo>
                    <a:pt x="4066730" y="826781"/>
                  </a:lnTo>
                  <a:lnTo>
                    <a:pt x="4041779" y="871398"/>
                  </a:lnTo>
                  <a:lnTo>
                    <a:pt x="4015189" y="914841"/>
                  </a:lnTo>
                  <a:lnTo>
                    <a:pt x="3986992" y="957132"/>
                  </a:lnTo>
                  <a:lnTo>
                    <a:pt x="3957219" y="998293"/>
                  </a:lnTo>
                  <a:lnTo>
                    <a:pt x="3926390" y="1038698"/>
                  </a:lnTo>
                  <a:lnTo>
                    <a:pt x="3895650" y="1079166"/>
                  </a:lnTo>
                  <a:lnTo>
                    <a:pt x="3865558" y="1120099"/>
                  </a:lnTo>
                  <a:lnTo>
                    <a:pt x="3836675" y="1161898"/>
                  </a:lnTo>
                  <a:lnTo>
                    <a:pt x="3809559" y="1204963"/>
                  </a:lnTo>
                  <a:lnTo>
                    <a:pt x="3784769" y="1249696"/>
                  </a:lnTo>
                  <a:lnTo>
                    <a:pt x="3762864" y="1296496"/>
                  </a:lnTo>
                  <a:lnTo>
                    <a:pt x="3751025" y="1319261"/>
                  </a:lnTo>
                  <a:lnTo>
                    <a:pt x="3737748" y="1340995"/>
                  </a:lnTo>
                  <a:lnTo>
                    <a:pt x="3723511" y="1362042"/>
                  </a:lnTo>
                  <a:lnTo>
                    <a:pt x="3716193" y="1372422"/>
                  </a:lnTo>
                  <a:lnTo>
                    <a:pt x="3681310" y="1425545"/>
                  </a:lnTo>
                  <a:lnTo>
                    <a:pt x="3657695" y="1471119"/>
                  </a:lnTo>
                  <a:lnTo>
                    <a:pt x="3637434" y="1519098"/>
                  </a:lnTo>
                  <a:lnTo>
                    <a:pt x="3620015" y="1569113"/>
                  </a:lnTo>
                  <a:lnTo>
                    <a:pt x="3612320" y="1610472"/>
                  </a:lnTo>
                  <a:lnTo>
                    <a:pt x="3599039" y="1663453"/>
                  </a:lnTo>
                  <a:lnTo>
                    <a:pt x="3587055" y="1717363"/>
                  </a:lnTo>
                  <a:lnTo>
                    <a:pt x="3581945" y="1760574"/>
                  </a:lnTo>
                  <a:lnTo>
                    <a:pt x="3581760" y="1776066"/>
                  </a:lnTo>
                  <a:lnTo>
                    <a:pt x="3579199" y="1836730"/>
                  </a:lnTo>
                  <a:lnTo>
                    <a:pt x="3583976" y="1871402"/>
                  </a:lnTo>
                  <a:lnTo>
                    <a:pt x="3586834" y="1904700"/>
                  </a:lnTo>
                  <a:lnTo>
                    <a:pt x="3608111" y="1919948"/>
                  </a:lnTo>
                  <a:lnTo>
                    <a:pt x="3631154" y="1952087"/>
                  </a:lnTo>
                  <a:lnTo>
                    <a:pt x="3668904" y="1994765"/>
                  </a:lnTo>
                  <a:lnTo>
                    <a:pt x="3707912" y="2022721"/>
                  </a:lnTo>
                  <a:lnTo>
                    <a:pt x="3739557" y="2061025"/>
                  </a:lnTo>
                  <a:lnTo>
                    <a:pt x="3921713" y="2191568"/>
                  </a:lnTo>
                  <a:lnTo>
                    <a:pt x="3937193" y="2218287"/>
                  </a:lnTo>
                  <a:lnTo>
                    <a:pt x="3950515" y="2243459"/>
                  </a:lnTo>
                  <a:lnTo>
                    <a:pt x="3954161" y="2277321"/>
                  </a:lnTo>
                  <a:lnTo>
                    <a:pt x="3949775" y="2305427"/>
                  </a:lnTo>
                  <a:lnTo>
                    <a:pt x="3935918" y="2326746"/>
                  </a:lnTo>
                  <a:lnTo>
                    <a:pt x="3913190" y="2341707"/>
                  </a:lnTo>
                  <a:lnTo>
                    <a:pt x="3889588" y="2340416"/>
                  </a:lnTo>
                  <a:lnTo>
                    <a:pt x="3760038" y="2294447"/>
                  </a:lnTo>
                  <a:lnTo>
                    <a:pt x="3722894" y="2267828"/>
                  </a:lnTo>
                  <a:lnTo>
                    <a:pt x="3696545" y="2233319"/>
                  </a:lnTo>
                  <a:lnTo>
                    <a:pt x="3662678" y="2209048"/>
                  </a:lnTo>
                  <a:lnTo>
                    <a:pt x="3610818" y="2140633"/>
                  </a:lnTo>
                  <a:lnTo>
                    <a:pt x="3578327" y="2101723"/>
                  </a:lnTo>
                  <a:lnTo>
                    <a:pt x="3547416" y="2063946"/>
                  </a:lnTo>
                  <a:lnTo>
                    <a:pt x="3525529" y="2017011"/>
                  </a:lnTo>
                  <a:lnTo>
                    <a:pt x="3505315" y="1971276"/>
                  </a:lnTo>
                  <a:lnTo>
                    <a:pt x="3486820" y="1926772"/>
                  </a:lnTo>
                  <a:lnTo>
                    <a:pt x="3477487" y="1873209"/>
                  </a:lnTo>
                  <a:lnTo>
                    <a:pt x="3462568" y="1831268"/>
                  </a:lnTo>
                  <a:lnTo>
                    <a:pt x="3456902" y="1780334"/>
                  </a:lnTo>
                  <a:lnTo>
                    <a:pt x="3453140" y="1730763"/>
                  </a:lnTo>
                  <a:lnTo>
                    <a:pt x="3458724" y="1672267"/>
                  </a:lnTo>
                  <a:lnTo>
                    <a:pt x="3456831" y="1655286"/>
                  </a:lnTo>
                  <a:lnTo>
                    <a:pt x="3463176" y="1628583"/>
                  </a:lnTo>
                  <a:lnTo>
                    <a:pt x="3470718" y="1602740"/>
                  </a:lnTo>
                  <a:lnTo>
                    <a:pt x="3472422" y="1588336"/>
                  </a:lnTo>
                  <a:lnTo>
                    <a:pt x="3490583" y="1538853"/>
                  </a:lnTo>
                  <a:lnTo>
                    <a:pt x="3508901" y="1489482"/>
                  </a:lnTo>
                  <a:lnTo>
                    <a:pt x="3527376" y="1440223"/>
                  </a:lnTo>
                  <a:lnTo>
                    <a:pt x="3538609" y="1401400"/>
                  </a:lnTo>
                  <a:lnTo>
                    <a:pt x="3557396" y="1352366"/>
                  </a:lnTo>
                  <a:lnTo>
                    <a:pt x="3576340" y="1303444"/>
                  </a:lnTo>
                  <a:lnTo>
                    <a:pt x="3595441" y="1254634"/>
                  </a:lnTo>
                  <a:lnTo>
                    <a:pt x="3608884" y="1217394"/>
                  </a:lnTo>
                  <a:lnTo>
                    <a:pt x="3623525" y="1181013"/>
                  </a:lnTo>
                  <a:lnTo>
                    <a:pt x="3648921" y="1136714"/>
                  </a:lnTo>
                  <a:lnTo>
                    <a:pt x="3672433" y="1106691"/>
                  </a:lnTo>
                  <a:lnTo>
                    <a:pt x="3680311" y="1096712"/>
                  </a:lnTo>
                  <a:lnTo>
                    <a:pt x="3687229" y="1086045"/>
                  </a:lnTo>
                  <a:lnTo>
                    <a:pt x="3693188" y="1074691"/>
                  </a:lnTo>
                  <a:lnTo>
                    <a:pt x="3698189" y="1062650"/>
                  </a:lnTo>
                  <a:lnTo>
                    <a:pt x="3714975" y="1012182"/>
                  </a:lnTo>
                  <a:lnTo>
                    <a:pt x="3734534" y="963701"/>
                  </a:lnTo>
                  <a:lnTo>
                    <a:pt x="3756281" y="916788"/>
                  </a:lnTo>
                  <a:lnTo>
                    <a:pt x="3779632" y="871023"/>
                  </a:lnTo>
                  <a:lnTo>
                    <a:pt x="3804001" y="825989"/>
                  </a:lnTo>
                  <a:lnTo>
                    <a:pt x="3828805" y="781267"/>
                  </a:lnTo>
                  <a:lnTo>
                    <a:pt x="3853459" y="736437"/>
                  </a:lnTo>
                  <a:lnTo>
                    <a:pt x="3877379" y="691081"/>
                  </a:lnTo>
                  <a:lnTo>
                    <a:pt x="3907607" y="634621"/>
                  </a:lnTo>
                  <a:lnTo>
                    <a:pt x="3929454" y="587780"/>
                  </a:lnTo>
                  <a:lnTo>
                    <a:pt x="3948417" y="538871"/>
                  </a:lnTo>
                  <a:lnTo>
                    <a:pt x="3962592" y="486531"/>
                  </a:lnTo>
                  <a:lnTo>
                    <a:pt x="3970077" y="429397"/>
                  </a:lnTo>
                  <a:lnTo>
                    <a:pt x="3972220" y="415308"/>
                  </a:lnTo>
                  <a:lnTo>
                    <a:pt x="3966126" y="410941"/>
                  </a:lnTo>
                  <a:lnTo>
                    <a:pt x="3966711" y="395735"/>
                  </a:lnTo>
                  <a:lnTo>
                    <a:pt x="3966696" y="380100"/>
                  </a:lnTo>
                  <a:lnTo>
                    <a:pt x="3950391" y="368415"/>
                  </a:lnTo>
                  <a:lnTo>
                    <a:pt x="3948918" y="351734"/>
                  </a:lnTo>
                  <a:lnTo>
                    <a:pt x="3718921" y="186905"/>
                  </a:lnTo>
                  <a:lnTo>
                    <a:pt x="3739691" y="170541"/>
                  </a:lnTo>
                  <a:lnTo>
                    <a:pt x="3755221" y="166046"/>
                  </a:lnTo>
                  <a:lnTo>
                    <a:pt x="3780907" y="153204"/>
                  </a:lnTo>
                  <a:lnTo>
                    <a:pt x="3804609" y="154566"/>
                  </a:lnTo>
                  <a:lnTo>
                    <a:pt x="3897909" y="127683"/>
                  </a:lnTo>
                  <a:lnTo>
                    <a:pt x="3950214" y="118294"/>
                  </a:lnTo>
                  <a:lnTo>
                    <a:pt x="3990959" y="131870"/>
                  </a:lnTo>
                  <a:lnTo>
                    <a:pt x="4035781" y="148367"/>
                  </a:lnTo>
                  <a:close/>
                </a:path>
              </a:pathLst>
            </a:custGeom>
            <a:solidFill>
              <a:srgbClr val="994B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301522" y="9032284"/>
              <a:ext cx="4110354" cy="1254760"/>
            </a:xfrm>
            <a:custGeom>
              <a:avLst/>
              <a:gdLst/>
              <a:ahLst/>
              <a:cxnLst/>
              <a:rect l="l" t="t" r="r" b="b"/>
              <a:pathLst>
                <a:path w="4110355" h="1254759">
                  <a:moveTo>
                    <a:pt x="1412835" y="50744"/>
                  </a:moveTo>
                  <a:lnTo>
                    <a:pt x="1476842" y="59264"/>
                  </a:lnTo>
                  <a:lnTo>
                    <a:pt x="1535173" y="71938"/>
                  </a:lnTo>
                  <a:lnTo>
                    <a:pt x="1593335" y="87307"/>
                  </a:lnTo>
                  <a:lnTo>
                    <a:pt x="1634245" y="104962"/>
                  </a:lnTo>
                  <a:lnTo>
                    <a:pt x="1682053" y="136338"/>
                  </a:lnTo>
                  <a:lnTo>
                    <a:pt x="1717684" y="159242"/>
                  </a:lnTo>
                  <a:lnTo>
                    <a:pt x="1753683" y="181663"/>
                  </a:lnTo>
                  <a:lnTo>
                    <a:pt x="1790067" y="203346"/>
                  </a:lnTo>
                  <a:lnTo>
                    <a:pt x="1853320" y="238311"/>
                  </a:lnTo>
                  <a:lnTo>
                    <a:pt x="1919650" y="267381"/>
                  </a:lnTo>
                  <a:lnTo>
                    <a:pt x="1954398" y="280747"/>
                  </a:lnTo>
                  <a:lnTo>
                    <a:pt x="1988629" y="295602"/>
                  </a:lnTo>
                  <a:lnTo>
                    <a:pt x="2056764" y="326476"/>
                  </a:lnTo>
                  <a:lnTo>
                    <a:pt x="2098948" y="344855"/>
                  </a:lnTo>
                  <a:lnTo>
                    <a:pt x="2141226" y="362417"/>
                  </a:lnTo>
                  <a:lnTo>
                    <a:pt x="2268898" y="412819"/>
                  </a:lnTo>
                  <a:lnTo>
                    <a:pt x="2314629" y="429674"/>
                  </a:lnTo>
                  <a:lnTo>
                    <a:pt x="2360819" y="445432"/>
                  </a:lnTo>
                  <a:lnTo>
                    <a:pt x="2407413" y="460264"/>
                  </a:lnTo>
                  <a:lnTo>
                    <a:pt x="2454359" y="474338"/>
                  </a:lnTo>
                  <a:lnTo>
                    <a:pt x="2556932" y="503354"/>
                  </a:lnTo>
                  <a:lnTo>
                    <a:pt x="2584268" y="511648"/>
                  </a:lnTo>
                  <a:lnTo>
                    <a:pt x="2611462" y="520863"/>
                  </a:lnTo>
                  <a:lnTo>
                    <a:pt x="2669574" y="542429"/>
                  </a:lnTo>
                  <a:lnTo>
                    <a:pt x="2698380" y="553830"/>
                  </a:lnTo>
                  <a:lnTo>
                    <a:pt x="2726885" y="565973"/>
                  </a:lnTo>
                  <a:lnTo>
                    <a:pt x="2748817" y="574985"/>
                  </a:lnTo>
                  <a:lnTo>
                    <a:pt x="2771054" y="583171"/>
                  </a:lnTo>
                  <a:lnTo>
                    <a:pt x="2793502" y="590693"/>
                  </a:lnTo>
                  <a:lnTo>
                    <a:pt x="2845806" y="606822"/>
                  </a:lnTo>
                  <a:lnTo>
                    <a:pt x="2875239" y="616755"/>
                  </a:lnTo>
                  <a:lnTo>
                    <a:pt x="2904462" y="627351"/>
                  </a:lnTo>
                  <a:lnTo>
                    <a:pt x="3038379" y="678270"/>
                  </a:lnTo>
                  <a:lnTo>
                    <a:pt x="3091514" y="696664"/>
                  </a:lnTo>
                  <a:lnTo>
                    <a:pt x="3145592" y="712157"/>
                  </a:lnTo>
                  <a:lnTo>
                    <a:pt x="3213659" y="727921"/>
                  </a:lnTo>
                  <a:lnTo>
                    <a:pt x="3306359" y="747399"/>
                  </a:lnTo>
                  <a:lnTo>
                    <a:pt x="3330433" y="753276"/>
                  </a:lnTo>
                  <a:lnTo>
                    <a:pt x="3353896" y="760805"/>
                  </a:lnTo>
                  <a:lnTo>
                    <a:pt x="3376611" y="770824"/>
                  </a:lnTo>
                  <a:lnTo>
                    <a:pt x="3397907" y="781191"/>
                  </a:lnTo>
                  <a:lnTo>
                    <a:pt x="3441260" y="800620"/>
                  </a:lnTo>
                  <a:lnTo>
                    <a:pt x="3462588" y="810482"/>
                  </a:lnTo>
                  <a:lnTo>
                    <a:pt x="3494943" y="826234"/>
                  </a:lnTo>
                  <a:lnTo>
                    <a:pt x="3527688" y="841166"/>
                  </a:lnTo>
                  <a:lnTo>
                    <a:pt x="3560813" y="855444"/>
                  </a:lnTo>
                  <a:lnTo>
                    <a:pt x="3594307" y="869239"/>
                  </a:lnTo>
                  <a:lnTo>
                    <a:pt x="3642397" y="889810"/>
                  </a:lnTo>
                  <a:lnTo>
                    <a:pt x="3688684" y="913481"/>
                  </a:lnTo>
                  <a:lnTo>
                    <a:pt x="3732864" y="941079"/>
                  </a:lnTo>
                  <a:lnTo>
                    <a:pt x="3774631" y="973428"/>
                  </a:lnTo>
                  <a:lnTo>
                    <a:pt x="3804444" y="997561"/>
                  </a:lnTo>
                  <a:lnTo>
                    <a:pt x="3835417" y="1020751"/>
                  </a:lnTo>
                  <a:lnTo>
                    <a:pt x="3866579" y="1043615"/>
                  </a:lnTo>
                  <a:lnTo>
                    <a:pt x="3896961" y="1066769"/>
                  </a:lnTo>
                  <a:lnTo>
                    <a:pt x="3985162" y="1135762"/>
                  </a:lnTo>
                  <a:lnTo>
                    <a:pt x="4027715" y="1171980"/>
                  </a:lnTo>
                  <a:lnTo>
                    <a:pt x="4067503" y="1211829"/>
                  </a:lnTo>
                  <a:lnTo>
                    <a:pt x="4087895" y="1233469"/>
                  </a:lnTo>
                  <a:lnTo>
                    <a:pt x="4109526" y="1254256"/>
                  </a:lnTo>
                  <a:lnTo>
                    <a:pt x="4110030" y="1254715"/>
                  </a:lnTo>
                  <a:lnTo>
                    <a:pt x="260805" y="1254715"/>
                  </a:lnTo>
                  <a:lnTo>
                    <a:pt x="256708" y="1247831"/>
                  </a:lnTo>
                  <a:lnTo>
                    <a:pt x="234127" y="1209116"/>
                  </a:lnTo>
                  <a:lnTo>
                    <a:pt x="189255" y="1131114"/>
                  </a:lnTo>
                  <a:lnTo>
                    <a:pt x="169535" y="1085689"/>
                  </a:lnTo>
                  <a:lnTo>
                    <a:pt x="154845" y="1041931"/>
                  </a:lnTo>
                  <a:lnTo>
                    <a:pt x="138426" y="998741"/>
                  </a:lnTo>
                  <a:lnTo>
                    <a:pt x="121312" y="955846"/>
                  </a:lnTo>
                  <a:lnTo>
                    <a:pt x="104534" y="912972"/>
                  </a:lnTo>
                  <a:lnTo>
                    <a:pt x="89816" y="874384"/>
                  </a:lnTo>
                  <a:lnTo>
                    <a:pt x="76688" y="835163"/>
                  </a:lnTo>
                  <a:lnTo>
                    <a:pt x="59628" y="783310"/>
                  </a:lnTo>
                  <a:lnTo>
                    <a:pt x="40261" y="722801"/>
                  </a:lnTo>
                  <a:lnTo>
                    <a:pt x="21326" y="653131"/>
                  </a:lnTo>
                  <a:lnTo>
                    <a:pt x="14371" y="608816"/>
                  </a:lnTo>
                  <a:lnTo>
                    <a:pt x="12181" y="600562"/>
                  </a:lnTo>
                  <a:lnTo>
                    <a:pt x="9934" y="593207"/>
                  </a:lnTo>
                  <a:lnTo>
                    <a:pt x="4473" y="571192"/>
                  </a:lnTo>
                  <a:lnTo>
                    <a:pt x="1298" y="549152"/>
                  </a:lnTo>
                  <a:lnTo>
                    <a:pt x="0" y="526891"/>
                  </a:lnTo>
                  <a:lnTo>
                    <a:pt x="165" y="504215"/>
                  </a:lnTo>
                  <a:lnTo>
                    <a:pt x="2975" y="458031"/>
                  </a:lnTo>
                  <a:lnTo>
                    <a:pt x="9293" y="412575"/>
                  </a:lnTo>
                  <a:lnTo>
                    <a:pt x="18625" y="367645"/>
                  </a:lnTo>
                  <a:lnTo>
                    <a:pt x="30475" y="323043"/>
                  </a:lnTo>
                  <a:lnTo>
                    <a:pt x="59757" y="287903"/>
                  </a:lnTo>
                  <a:lnTo>
                    <a:pt x="65546" y="281953"/>
                  </a:lnTo>
                  <a:lnTo>
                    <a:pt x="80196" y="268286"/>
                  </a:lnTo>
                  <a:lnTo>
                    <a:pt x="93725" y="253620"/>
                  </a:lnTo>
                  <a:lnTo>
                    <a:pt x="105641" y="237669"/>
                  </a:lnTo>
                  <a:lnTo>
                    <a:pt x="132572" y="189643"/>
                  </a:lnTo>
                  <a:lnTo>
                    <a:pt x="153402" y="161991"/>
                  </a:lnTo>
                  <a:lnTo>
                    <a:pt x="176813" y="136361"/>
                  </a:lnTo>
                  <a:lnTo>
                    <a:pt x="201673" y="111921"/>
                  </a:lnTo>
                  <a:lnTo>
                    <a:pt x="210620" y="103294"/>
                  </a:lnTo>
                  <a:lnTo>
                    <a:pt x="229146" y="86756"/>
                  </a:lnTo>
                  <a:lnTo>
                    <a:pt x="238092" y="78130"/>
                  </a:lnTo>
                  <a:lnTo>
                    <a:pt x="275759" y="54365"/>
                  </a:lnTo>
                  <a:lnTo>
                    <a:pt x="421413" y="19275"/>
                  </a:lnTo>
                  <a:lnTo>
                    <a:pt x="465629" y="12535"/>
                  </a:lnTo>
                  <a:lnTo>
                    <a:pt x="480476" y="13057"/>
                  </a:lnTo>
                  <a:lnTo>
                    <a:pt x="487899" y="13451"/>
                  </a:lnTo>
                  <a:lnTo>
                    <a:pt x="495390" y="12751"/>
                  </a:lnTo>
                  <a:lnTo>
                    <a:pt x="502912" y="11546"/>
                  </a:lnTo>
                  <a:lnTo>
                    <a:pt x="506172" y="11060"/>
                  </a:lnTo>
                  <a:lnTo>
                    <a:pt x="738756" y="25635"/>
                  </a:lnTo>
                  <a:lnTo>
                    <a:pt x="746062" y="24289"/>
                  </a:lnTo>
                  <a:lnTo>
                    <a:pt x="767312" y="22352"/>
                  </a:lnTo>
                  <a:lnTo>
                    <a:pt x="788603" y="22446"/>
                  </a:lnTo>
                  <a:lnTo>
                    <a:pt x="809852" y="23214"/>
                  </a:lnTo>
                  <a:lnTo>
                    <a:pt x="830975" y="23298"/>
                  </a:lnTo>
                  <a:lnTo>
                    <a:pt x="868117" y="22920"/>
                  </a:lnTo>
                  <a:lnTo>
                    <a:pt x="1313872" y="50855"/>
                  </a:lnTo>
                  <a:lnTo>
                    <a:pt x="1331181" y="51263"/>
                  </a:lnTo>
                  <a:lnTo>
                    <a:pt x="1348321" y="50308"/>
                  </a:lnTo>
                  <a:lnTo>
                    <a:pt x="1380746" y="49184"/>
                  </a:lnTo>
                  <a:lnTo>
                    <a:pt x="1412835" y="50744"/>
                  </a:lnTo>
                  <a:close/>
                </a:path>
                <a:path w="4110355" h="1254759">
                  <a:moveTo>
                    <a:pt x="588713" y="0"/>
                  </a:moveTo>
                  <a:lnTo>
                    <a:pt x="659408" y="6234"/>
                  </a:lnTo>
                  <a:lnTo>
                    <a:pt x="729933" y="22377"/>
                  </a:lnTo>
                  <a:lnTo>
                    <a:pt x="738756" y="25635"/>
                  </a:lnTo>
                  <a:lnTo>
                    <a:pt x="506172" y="11060"/>
                  </a:lnTo>
                  <a:lnTo>
                    <a:pt x="510430" y="10425"/>
                  </a:lnTo>
                  <a:lnTo>
                    <a:pt x="526652" y="8581"/>
                  </a:lnTo>
                  <a:lnTo>
                    <a:pt x="542723" y="6474"/>
                  </a:lnTo>
                  <a:lnTo>
                    <a:pt x="575059" y="1849"/>
                  </a:lnTo>
                  <a:lnTo>
                    <a:pt x="581407" y="1345"/>
                  </a:lnTo>
                  <a:lnTo>
                    <a:pt x="588713" y="0"/>
                  </a:lnTo>
                  <a:close/>
                </a:path>
                <a:path w="4110355" h="1254759">
                  <a:moveTo>
                    <a:pt x="1185014" y="34663"/>
                  </a:moveTo>
                  <a:lnTo>
                    <a:pt x="1208604" y="36353"/>
                  </a:lnTo>
                  <a:lnTo>
                    <a:pt x="1232156" y="38632"/>
                  </a:lnTo>
                  <a:lnTo>
                    <a:pt x="1255656" y="41753"/>
                  </a:lnTo>
                  <a:lnTo>
                    <a:pt x="1296479" y="49088"/>
                  </a:lnTo>
                  <a:lnTo>
                    <a:pt x="1313872" y="50855"/>
                  </a:lnTo>
                  <a:lnTo>
                    <a:pt x="868117" y="22920"/>
                  </a:lnTo>
                  <a:lnTo>
                    <a:pt x="920678" y="22607"/>
                  </a:lnTo>
                  <a:lnTo>
                    <a:pt x="970962" y="22150"/>
                  </a:lnTo>
                  <a:lnTo>
                    <a:pt x="982980" y="22227"/>
                  </a:lnTo>
                  <a:lnTo>
                    <a:pt x="1137795" y="31929"/>
                  </a:lnTo>
                  <a:lnTo>
                    <a:pt x="1185014" y="34663"/>
                  </a:lnTo>
                  <a:close/>
                </a:path>
                <a:path w="4110355" h="1254759">
                  <a:moveTo>
                    <a:pt x="1060523" y="25100"/>
                  </a:moveTo>
                  <a:lnTo>
                    <a:pt x="1114207" y="30226"/>
                  </a:lnTo>
                  <a:lnTo>
                    <a:pt x="1137795" y="31929"/>
                  </a:lnTo>
                  <a:lnTo>
                    <a:pt x="982980" y="22227"/>
                  </a:lnTo>
                  <a:lnTo>
                    <a:pt x="1000752" y="22341"/>
                  </a:lnTo>
                  <a:lnTo>
                    <a:pt x="1030580" y="23294"/>
                  </a:lnTo>
                  <a:lnTo>
                    <a:pt x="1060523" y="25100"/>
                  </a:lnTo>
                  <a:close/>
                </a:path>
              </a:pathLst>
            </a:custGeom>
            <a:solidFill>
              <a:srgbClr val="EFD5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419428" y="1"/>
              <a:ext cx="6867524" cy="1028699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050939" y="8639651"/>
              <a:ext cx="5013325" cy="1645285"/>
            </a:xfrm>
            <a:custGeom>
              <a:avLst/>
              <a:gdLst/>
              <a:ahLst/>
              <a:cxnLst/>
              <a:rect l="l" t="t" r="r" b="b"/>
              <a:pathLst>
                <a:path w="5013325" h="1645284">
                  <a:moveTo>
                    <a:pt x="402485" y="609353"/>
                  </a:moveTo>
                  <a:lnTo>
                    <a:pt x="167419" y="794421"/>
                  </a:lnTo>
                  <a:lnTo>
                    <a:pt x="171057" y="775393"/>
                  </a:lnTo>
                  <a:lnTo>
                    <a:pt x="183037" y="765961"/>
                  </a:lnTo>
                  <a:lnTo>
                    <a:pt x="187403" y="746360"/>
                  </a:lnTo>
                  <a:lnTo>
                    <a:pt x="331487" y="632922"/>
                  </a:lnTo>
                  <a:lnTo>
                    <a:pt x="367441" y="620779"/>
                  </a:lnTo>
                  <a:lnTo>
                    <a:pt x="402485" y="609353"/>
                  </a:lnTo>
                  <a:close/>
                </a:path>
                <a:path w="5013325" h="1645284">
                  <a:moveTo>
                    <a:pt x="416169" y="614743"/>
                  </a:moveTo>
                  <a:lnTo>
                    <a:pt x="148239" y="825685"/>
                  </a:lnTo>
                  <a:lnTo>
                    <a:pt x="154083" y="804920"/>
                  </a:lnTo>
                  <a:lnTo>
                    <a:pt x="405075" y="607314"/>
                  </a:lnTo>
                  <a:lnTo>
                    <a:pt x="416169" y="614743"/>
                  </a:lnTo>
                  <a:close/>
                </a:path>
                <a:path w="5013325" h="1645284">
                  <a:moveTo>
                    <a:pt x="620774" y="582966"/>
                  </a:moveTo>
                  <a:lnTo>
                    <a:pt x="30255" y="1047883"/>
                  </a:lnTo>
                  <a:lnTo>
                    <a:pt x="36150" y="1027079"/>
                  </a:lnTo>
                  <a:lnTo>
                    <a:pt x="41498" y="1006705"/>
                  </a:lnTo>
                  <a:lnTo>
                    <a:pt x="46482" y="986617"/>
                  </a:lnTo>
                  <a:lnTo>
                    <a:pt x="51283" y="966673"/>
                  </a:lnTo>
                  <a:lnTo>
                    <a:pt x="61483" y="958643"/>
                  </a:lnTo>
                  <a:lnTo>
                    <a:pt x="59090" y="944363"/>
                  </a:lnTo>
                  <a:lnTo>
                    <a:pt x="64797" y="939870"/>
                  </a:lnTo>
                  <a:lnTo>
                    <a:pt x="87372" y="889769"/>
                  </a:lnTo>
                  <a:lnTo>
                    <a:pt x="107275" y="874100"/>
                  </a:lnTo>
                  <a:lnTo>
                    <a:pt x="120232" y="847735"/>
                  </a:lnTo>
                  <a:lnTo>
                    <a:pt x="436496" y="598739"/>
                  </a:lnTo>
                  <a:lnTo>
                    <a:pt x="460046" y="596362"/>
                  </a:lnTo>
                  <a:lnTo>
                    <a:pt x="482746" y="594654"/>
                  </a:lnTo>
                  <a:lnTo>
                    <a:pt x="505142" y="593186"/>
                  </a:lnTo>
                  <a:lnTo>
                    <a:pt x="544976" y="594152"/>
                  </a:lnTo>
                  <a:lnTo>
                    <a:pt x="557279" y="584465"/>
                  </a:lnTo>
                  <a:lnTo>
                    <a:pt x="577925" y="584374"/>
                  </a:lnTo>
                  <a:lnTo>
                    <a:pt x="587132" y="577125"/>
                  </a:lnTo>
                  <a:lnTo>
                    <a:pt x="604075" y="579950"/>
                  </a:lnTo>
                  <a:lnTo>
                    <a:pt x="620774" y="582966"/>
                  </a:lnTo>
                  <a:close/>
                </a:path>
                <a:path w="5013325" h="1645284">
                  <a:moveTo>
                    <a:pt x="2148862" y="1641765"/>
                  </a:moveTo>
                  <a:lnTo>
                    <a:pt x="195603" y="1645070"/>
                  </a:lnTo>
                  <a:lnTo>
                    <a:pt x="187271" y="1635467"/>
                  </a:lnTo>
                  <a:lnTo>
                    <a:pt x="159382" y="1608933"/>
                  </a:lnTo>
                  <a:lnTo>
                    <a:pt x="135085" y="1579571"/>
                  </a:lnTo>
                  <a:lnTo>
                    <a:pt x="106332" y="1537554"/>
                  </a:lnTo>
                  <a:lnTo>
                    <a:pt x="99821" y="1526516"/>
                  </a:lnTo>
                  <a:lnTo>
                    <a:pt x="85273" y="1505642"/>
                  </a:lnTo>
                  <a:lnTo>
                    <a:pt x="78459" y="1494843"/>
                  </a:lnTo>
                  <a:lnTo>
                    <a:pt x="71584" y="1484092"/>
                  </a:lnTo>
                  <a:lnTo>
                    <a:pt x="51092" y="1451735"/>
                  </a:lnTo>
                  <a:lnTo>
                    <a:pt x="40398" y="1427826"/>
                  </a:lnTo>
                  <a:lnTo>
                    <a:pt x="31161" y="1402771"/>
                  </a:lnTo>
                  <a:lnTo>
                    <a:pt x="15040" y="1366972"/>
                  </a:lnTo>
                  <a:lnTo>
                    <a:pt x="17408" y="1365108"/>
                  </a:lnTo>
                  <a:lnTo>
                    <a:pt x="12526" y="1352788"/>
                  </a:lnTo>
                  <a:lnTo>
                    <a:pt x="10984" y="1337838"/>
                  </a:lnTo>
                  <a:lnTo>
                    <a:pt x="10130" y="1322347"/>
                  </a:lnTo>
                  <a:lnTo>
                    <a:pt x="8907" y="1290983"/>
                  </a:lnTo>
                  <a:lnTo>
                    <a:pt x="8052" y="1275492"/>
                  </a:lnTo>
                  <a:lnTo>
                    <a:pt x="0" y="1249504"/>
                  </a:lnTo>
                  <a:lnTo>
                    <a:pt x="592" y="1232874"/>
                  </a:lnTo>
                  <a:lnTo>
                    <a:pt x="2035" y="1215575"/>
                  </a:lnTo>
                  <a:lnTo>
                    <a:pt x="4388" y="1197558"/>
                  </a:lnTo>
                  <a:lnTo>
                    <a:pt x="6666" y="1163438"/>
                  </a:lnTo>
                  <a:lnTo>
                    <a:pt x="16921" y="1139200"/>
                  </a:lnTo>
                  <a:lnTo>
                    <a:pt x="19563" y="1104792"/>
                  </a:lnTo>
                  <a:lnTo>
                    <a:pt x="22570" y="1070098"/>
                  </a:lnTo>
                  <a:lnTo>
                    <a:pt x="25075" y="1051962"/>
                  </a:lnTo>
                  <a:lnTo>
                    <a:pt x="629253" y="576291"/>
                  </a:lnTo>
                  <a:lnTo>
                    <a:pt x="652236" y="574360"/>
                  </a:lnTo>
                  <a:lnTo>
                    <a:pt x="667625" y="578408"/>
                  </a:lnTo>
                  <a:lnTo>
                    <a:pt x="339446" y="836784"/>
                  </a:lnTo>
                  <a:lnTo>
                    <a:pt x="338023" y="854068"/>
                  </a:lnTo>
                  <a:lnTo>
                    <a:pt x="320620" y="867769"/>
                  </a:lnTo>
                  <a:lnTo>
                    <a:pt x="323883" y="881365"/>
                  </a:lnTo>
                  <a:lnTo>
                    <a:pt x="313724" y="889363"/>
                  </a:lnTo>
                  <a:lnTo>
                    <a:pt x="316258" y="903531"/>
                  </a:lnTo>
                  <a:lnTo>
                    <a:pt x="298743" y="917321"/>
                  </a:lnTo>
                  <a:lnTo>
                    <a:pt x="288903" y="941232"/>
                  </a:lnTo>
                  <a:lnTo>
                    <a:pt x="278698" y="965430"/>
                  </a:lnTo>
                  <a:lnTo>
                    <a:pt x="260090" y="980079"/>
                  </a:lnTo>
                  <a:lnTo>
                    <a:pt x="261744" y="994941"/>
                  </a:lnTo>
                  <a:lnTo>
                    <a:pt x="238806" y="1013000"/>
                  </a:lnTo>
                  <a:lnTo>
                    <a:pt x="242129" y="1026548"/>
                  </a:lnTo>
                  <a:lnTo>
                    <a:pt x="238244" y="1029607"/>
                  </a:lnTo>
                  <a:lnTo>
                    <a:pt x="237955" y="1045998"/>
                  </a:lnTo>
                  <a:lnTo>
                    <a:pt x="229992" y="1052267"/>
                  </a:lnTo>
                  <a:lnTo>
                    <a:pt x="230081" y="1084524"/>
                  </a:lnTo>
                  <a:lnTo>
                    <a:pt x="225549" y="1088093"/>
                  </a:lnTo>
                  <a:lnTo>
                    <a:pt x="232757" y="1098581"/>
                  </a:lnTo>
                  <a:lnTo>
                    <a:pt x="229266" y="1101329"/>
                  </a:lnTo>
                  <a:lnTo>
                    <a:pt x="232600" y="1114869"/>
                  </a:lnTo>
                  <a:lnTo>
                    <a:pt x="227227" y="1119099"/>
                  </a:lnTo>
                  <a:lnTo>
                    <a:pt x="229042" y="1133833"/>
                  </a:lnTo>
                  <a:lnTo>
                    <a:pt x="228531" y="1150400"/>
                  </a:lnTo>
                  <a:lnTo>
                    <a:pt x="229294" y="1165962"/>
                  </a:lnTo>
                  <a:lnTo>
                    <a:pt x="232121" y="1179900"/>
                  </a:lnTo>
                  <a:lnTo>
                    <a:pt x="237802" y="1191591"/>
                  </a:lnTo>
                  <a:lnTo>
                    <a:pt x="245733" y="1217674"/>
                  </a:lnTo>
                  <a:lnTo>
                    <a:pt x="253118" y="1244187"/>
                  </a:lnTo>
                  <a:lnTo>
                    <a:pt x="259168" y="1271752"/>
                  </a:lnTo>
                  <a:lnTo>
                    <a:pt x="255236" y="1291011"/>
                  </a:lnTo>
                  <a:lnTo>
                    <a:pt x="259515" y="1319970"/>
                  </a:lnTo>
                  <a:lnTo>
                    <a:pt x="267072" y="1346348"/>
                  </a:lnTo>
                  <a:lnTo>
                    <a:pt x="277786" y="1370240"/>
                  </a:lnTo>
                  <a:lnTo>
                    <a:pt x="306316" y="1412432"/>
                  </a:lnTo>
                  <a:lnTo>
                    <a:pt x="312513" y="1423717"/>
                  </a:lnTo>
                  <a:lnTo>
                    <a:pt x="318224" y="1435385"/>
                  </a:lnTo>
                  <a:lnTo>
                    <a:pt x="323692" y="1447243"/>
                  </a:lnTo>
                  <a:lnTo>
                    <a:pt x="322084" y="1448510"/>
                  </a:lnTo>
                  <a:lnTo>
                    <a:pt x="328392" y="1459707"/>
                  </a:lnTo>
                  <a:lnTo>
                    <a:pt x="335307" y="1470427"/>
                  </a:lnTo>
                  <a:lnTo>
                    <a:pt x="335519" y="1470259"/>
                  </a:lnTo>
                  <a:lnTo>
                    <a:pt x="344023" y="1479728"/>
                  </a:lnTo>
                  <a:lnTo>
                    <a:pt x="342080" y="1481258"/>
                  </a:lnTo>
                  <a:lnTo>
                    <a:pt x="347346" y="1493275"/>
                  </a:lnTo>
                  <a:lnTo>
                    <a:pt x="345039" y="1495092"/>
                  </a:lnTo>
                  <a:lnTo>
                    <a:pt x="351803" y="1505931"/>
                  </a:lnTo>
                  <a:lnTo>
                    <a:pt x="359780" y="1515814"/>
                  </a:lnTo>
                  <a:lnTo>
                    <a:pt x="361116" y="1514762"/>
                  </a:lnTo>
                  <a:lnTo>
                    <a:pt x="380592" y="1531756"/>
                  </a:lnTo>
                  <a:lnTo>
                    <a:pt x="390998" y="1539727"/>
                  </a:lnTo>
                  <a:lnTo>
                    <a:pt x="409503" y="1557485"/>
                  </a:lnTo>
                  <a:lnTo>
                    <a:pt x="421851" y="1563927"/>
                  </a:lnTo>
                  <a:lnTo>
                    <a:pt x="423147" y="1562907"/>
                  </a:lnTo>
                  <a:lnTo>
                    <a:pt x="432298" y="1571866"/>
                  </a:lnTo>
                  <a:lnTo>
                    <a:pt x="431650" y="1572376"/>
                  </a:lnTo>
                  <a:lnTo>
                    <a:pt x="439992" y="1581972"/>
                  </a:lnTo>
                  <a:lnTo>
                    <a:pt x="450762" y="1589656"/>
                  </a:lnTo>
                  <a:lnTo>
                    <a:pt x="463232" y="1596002"/>
                  </a:lnTo>
                  <a:lnTo>
                    <a:pt x="487322" y="1609364"/>
                  </a:lnTo>
                  <a:lnTo>
                    <a:pt x="489872" y="1607356"/>
                  </a:lnTo>
                  <a:lnTo>
                    <a:pt x="500035" y="1615518"/>
                  </a:lnTo>
                  <a:lnTo>
                    <a:pt x="502099" y="1613893"/>
                  </a:lnTo>
                  <a:lnTo>
                    <a:pt x="546977" y="1627052"/>
                  </a:lnTo>
                  <a:lnTo>
                    <a:pt x="604775" y="1630039"/>
                  </a:lnTo>
                  <a:lnTo>
                    <a:pt x="636500" y="1621225"/>
                  </a:lnTo>
                  <a:lnTo>
                    <a:pt x="676203" y="1622295"/>
                  </a:lnTo>
                  <a:lnTo>
                    <a:pt x="726752" y="1614824"/>
                  </a:lnTo>
                  <a:lnTo>
                    <a:pt x="745151" y="1616502"/>
                  </a:lnTo>
                  <a:lnTo>
                    <a:pt x="763308" y="1618371"/>
                  </a:lnTo>
                  <a:lnTo>
                    <a:pt x="781100" y="1620527"/>
                  </a:lnTo>
                  <a:lnTo>
                    <a:pt x="788263" y="1614887"/>
                  </a:lnTo>
                  <a:lnTo>
                    <a:pt x="804012" y="1618652"/>
                  </a:lnTo>
                  <a:lnTo>
                    <a:pt x="821982" y="1604504"/>
                  </a:lnTo>
                  <a:lnTo>
                    <a:pt x="838256" y="1607855"/>
                  </a:lnTo>
                  <a:lnTo>
                    <a:pt x="853879" y="1595556"/>
                  </a:lnTo>
                  <a:lnTo>
                    <a:pt x="869425" y="1599480"/>
                  </a:lnTo>
                  <a:lnTo>
                    <a:pt x="928281" y="1585469"/>
                  </a:lnTo>
                  <a:lnTo>
                    <a:pt x="958468" y="1577867"/>
                  </a:lnTo>
                  <a:lnTo>
                    <a:pt x="989566" y="1569547"/>
                  </a:lnTo>
                  <a:lnTo>
                    <a:pt x="1004697" y="1573798"/>
                  </a:lnTo>
                  <a:lnTo>
                    <a:pt x="1019004" y="1562534"/>
                  </a:lnTo>
                  <a:lnTo>
                    <a:pt x="1033771" y="1567072"/>
                  </a:lnTo>
                  <a:lnTo>
                    <a:pt x="1044081" y="1558954"/>
                  </a:lnTo>
                  <a:lnTo>
                    <a:pt x="1062430" y="1560672"/>
                  </a:lnTo>
                  <a:lnTo>
                    <a:pt x="1080900" y="1562294"/>
                  </a:lnTo>
                  <a:lnTo>
                    <a:pt x="1091575" y="1553890"/>
                  </a:lnTo>
                  <a:lnTo>
                    <a:pt x="1112908" y="1553258"/>
                  </a:lnTo>
                  <a:lnTo>
                    <a:pt x="1133028" y="1553581"/>
                  </a:lnTo>
                  <a:lnTo>
                    <a:pt x="1151933" y="1554861"/>
                  </a:lnTo>
                  <a:lnTo>
                    <a:pt x="1169624" y="1557096"/>
                  </a:lnTo>
                  <a:lnTo>
                    <a:pt x="1197144" y="1567757"/>
                  </a:lnTo>
                  <a:lnTo>
                    <a:pt x="1215291" y="1569634"/>
                  </a:lnTo>
                  <a:lnTo>
                    <a:pt x="1239957" y="1582541"/>
                  </a:lnTo>
                  <a:lnTo>
                    <a:pt x="1263471" y="1596356"/>
                  </a:lnTo>
                  <a:lnTo>
                    <a:pt x="1286488" y="1610562"/>
                  </a:lnTo>
                  <a:lnTo>
                    <a:pt x="1316512" y="1635415"/>
                  </a:lnTo>
                  <a:lnTo>
                    <a:pt x="1328563" y="1642091"/>
                  </a:lnTo>
                  <a:lnTo>
                    <a:pt x="2148862" y="1641765"/>
                  </a:lnTo>
                  <a:close/>
                </a:path>
                <a:path w="5013325" h="1645284">
                  <a:moveTo>
                    <a:pt x="1939553" y="740802"/>
                  </a:moveTo>
                  <a:lnTo>
                    <a:pt x="1619868" y="992490"/>
                  </a:lnTo>
                  <a:lnTo>
                    <a:pt x="1579042" y="992305"/>
                  </a:lnTo>
                  <a:lnTo>
                    <a:pt x="1532667" y="980325"/>
                  </a:lnTo>
                  <a:lnTo>
                    <a:pt x="1496577" y="976412"/>
                  </a:lnTo>
                  <a:lnTo>
                    <a:pt x="1455180" y="960512"/>
                  </a:lnTo>
                  <a:lnTo>
                    <a:pt x="1438147" y="957759"/>
                  </a:lnTo>
                  <a:lnTo>
                    <a:pt x="1413075" y="945171"/>
                  </a:lnTo>
                  <a:lnTo>
                    <a:pt x="1387397" y="933060"/>
                  </a:lnTo>
                  <a:lnTo>
                    <a:pt x="1368542" y="931741"/>
                  </a:lnTo>
                  <a:lnTo>
                    <a:pt x="1304092" y="917828"/>
                  </a:lnTo>
                  <a:lnTo>
                    <a:pt x="1292856" y="910510"/>
                  </a:lnTo>
                  <a:lnTo>
                    <a:pt x="1289598" y="913075"/>
                  </a:lnTo>
                  <a:lnTo>
                    <a:pt x="1278727" y="905471"/>
                  </a:lnTo>
                  <a:lnTo>
                    <a:pt x="1276076" y="907558"/>
                  </a:lnTo>
                  <a:lnTo>
                    <a:pt x="1254090" y="892540"/>
                  </a:lnTo>
                  <a:lnTo>
                    <a:pt x="1240203" y="887309"/>
                  </a:lnTo>
                  <a:lnTo>
                    <a:pt x="1226803" y="881696"/>
                  </a:lnTo>
                  <a:lnTo>
                    <a:pt x="1146838" y="831506"/>
                  </a:lnTo>
                  <a:lnTo>
                    <a:pt x="1119318" y="820846"/>
                  </a:lnTo>
                  <a:lnTo>
                    <a:pt x="1083031" y="800923"/>
                  </a:lnTo>
                  <a:lnTo>
                    <a:pt x="1068102" y="796513"/>
                  </a:lnTo>
                  <a:lnTo>
                    <a:pt x="1052505" y="792629"/>
                  </a:lnTo>
                  <a:lnTo>
                    <a:pt x="1028203" y="779435"/>
                  </a:lnTo>
                  <a:lnTo>
                    <a:pt x="1010724" y="777032"/>
                  </a:lnTo>
                  <a:lnTo>
                    <a:pt x="986851" y="779664"/>
                  </a:lnTo>
                  <a:lnTo>
                    <a:pt x="923635" y="764779"/>
                  </a:lnTo>
                  <a:lnTo>
                    <a:pt x="892270" y="757146"/>
                  </a:lnTo>
                  <a:lnTo>
                    <a:pt x="859680" y="750476"/>
                  </a:lnTo>
                  <a:lnTo>
                    <a:pt x="834219" y="754358"/>
                  </a:lnTo>
                  <a:lnTo>
                    <a:pt x="800172" y="748836"/>
                  </a:lnTo>
                  <a:lnTo>
                    <a:pt x="765397" y="743887"/>
                  </a:lnTo>
                  <a:lnTo>
                    <a:pt x="741757" y="746336"/>
                  </a:lnTo>
                  <a:lnTo>
                    <a:pt x="726099" y="742499"/>
                  </a:lnTo>
                  <a:lnTo>
                    <a:pt x="710746" y="738423"/>
                  </a:lnTo>
                  <a:lnTo>
                    <a:pt x="692437" y="736674"/>
                  </a:lnTo>
                  <a:lnTo>
                    <a:pt x="673583" y="735354"/>
                  </a:lnTo>
                  <a:lnTo>
                    <a:pt x="654121" y="734513"/>
                  </a:lnTo>
                  <a:lnTo>
                    <a:pt x="641848" y="744176"/>
                  </a:lnTo>
                  <a:lnTo>
                    <a:pt x="597157" y="747033"/>
                  </a:lnTo>
                  <a:lnTo>
                    <a:pt x="575115" y="748223"/>
                  </a:lnTo>
                  <a:lnTo>
                    <a:pt x="553437" y="749127"/>
                  </a:lnTo>
                  <a:lnTo>
                    <a:pt x="523928" y="756195"/>
                  </a:lnTo>
                  <a:lnTo>
                    <a:pt x="485835" y="753859"/>
                  </a:lnTo>
                  <a:lnTo>
                    <a:pt x="454626" y="762267"/>
                  </a:lnTo>
                  <a:lnTo>
                    <a:pt x="423583" y="786706"/>
                  </a:lnTo>
                  <a:lnTo>
                    <a:pt x="409899" y="781316"/>
                  </a:lnTo>
                  <a:lnTo>
                    <a:pt x="667625" y="578408"/>
                  </a:lnTo>
                  <a:lnTo>
                    <a:pt x="683014" y="582455"/>
                  </a:lnTo>
                  <a:lnTo>
                    <a:pt x="705572" y="580859"/>
                  </a:lnTo>
                  <a:lnTo>
                    <a:pt x="727462" y="579789"/>
                  </a:lnTo>
                  <a:lnTo>
                    <a:pt x="745346" y="581873"/>
                  </a:lnTo>
                  <a:lnTo>
                    <a:pt x="763654" y="583622"/>
                  </a:lnTo>
                  <a:lnTo>
                    <a:pt x="782084" y="585276"/>
                  </a:lnTo>
                  <a:lnTo>
                    <a:pt x="800331" y="587074"/>
                  </a:lnTo>
                  <a:lnTo>
                    <a:pt x="819206" y="588377"/>
                  </a:lnTo>
                  <a:lnTo>
                    <a:pt x="837656" y="590015"/>
                  </a:lnTo>
                  <a:lnTo>
                    <a:pt x="863355" y="602110"/>
                  </a:lnTo>
                  <a:lnTo>
                    <a:pt x="880408" y="604847"/>
                  </a:lnTo>
                  <a:lnTo>
                    <a:pt x="899789" y="605752"/>
                  </a:lnTo>
                  <a:lnTo>
                    <a:pt x="928180" y="615728"/>
                  </a:lnTo>
                  <a:lnTo>
                    <a:pt x="949078" y="615438"/>
                  </a:lnTo>
                  <a:lnTo>
                    <a:pt x="969552" y="615483"/>
                  </a:lnTo>
                  <a:lnTo>
                    <a:pt x="1005581" y="619444"/>
                  </a:lnTo>
                  <a:lnTo>
                    <a:pt x="1031300" y="631523"/>
                  </a:lnTo>
                  <a:lnTo>
                    <a:pt x="1048981" y="633766"/>
                  </a:lnTo>
                  <a:lnTo>
                    <a:pt x="1095589" y="645563"/>
                  </a:lnTo>
                  <a:lnTo>
                    <a:pt x="1139586" y="659415"/>
                  </a:lnTo>
                  <a:lnTo>
                    <a:pt x="1188646" y="685445"/>
                  </a:lnTo>
                  <a:lnTo>
                    <a:pt x="1226876" y="703837"/>
                  </a:lnTo>
                  <a:lnTo>
                    <a:pt x="1251158" y="717047"/>
                  </a:lnTo>
                  <a:lnTo>
                    <a:pt x="1276837" y="729158"/>
                  </a:lnTo>
                  <a:lnTo>
                    <a:pt x="1303609" y="740408"/>
                  </a:lnTo>
                  <a:lnTo>
                    <a:pt x="1331169" y="751037"/>
                  </a:lnTo>
                  <a:lnTo>
                    <a:pt x="1343032" y="757860"/>
                  </a:lnTo>
                  <a:lnTo>
                    <a:pt x="1347282" y="754515"/>
                  </a:lnTo>
                  <a:lnTo>
                    <a:pt x="1359630" y="760956"/>
                  </a:lnTo>
                  <a:lnTo>
                    <a:pt x="1372222" y="767207"/>
                  </a:lnTo>
                  <a:lnTo>
                    <a:pt x="1392736" y="767220"/>
                  </a:lnTo>
                  <a:lnTo>
                    <a:pt x="1420317" y="777833"/>
                  </a:lnTo>
                  <a:lnTo>
                    <a:pt x="1439434" y="778945"/>
                  </a:lnTo>
                  <a:lnTo>
                    <a:pt x="1465983" y="790370"/>
                  </a:lnTo>
                  <a:lnTo>
                    <a:pt x="1491753" y="802409"/>
                  </a:lnTo>
                  <a:lnTo>
                    <a:pt x="1509788" y="804374"/>
                  </a:lnTo>
                  <a:lnTo>
                    <a:pt x="1536408" y="815743"/>
                  </a:lnTo>
                  <a:lnTo>
                    <a:pt x="1556507" y="816083"/>
                  </a:lnTo>
                  <a:lnTo>
                    <a:pt x="1573257" y="819059"/>
                  </a:lnTo>
                  <a:lnTo>
                    <a:pt x="1590432" y="821701"/>
                  </a:lnTo>
                  <a:lnTo>
                    <a:pt x="1608214" y="823865"/>
                  </a:lnTo>
                  <a:lnTo>
                    <a:pt x="1626785" y="825407"/>
                  </a:lnTo>
                  <a:lnTo>
                    <a:pt x="1664045" y="812236"/>
                  </a:lnTo>
                  <a:lnTo>
                    <a:pt x="1709768" y="808566"/>
                  </a:lnTo>
                  <a:lnTo>
                    <a:pt x="1748363" y="794344"/>
                  </a:lnTo>
                  <a:lnTo>
                    <a:pt x="1795664" y="789430"/>
                  </a:lnTo>
                  <a:lnTo>
                    <a:pt x="1819837" y="770400"/>
                  </a:lnTo>
                  <a:lnTo>
                    <a:pt x="1915073" y="743911"/>
                  </a:lnTo>
                  <a:lnTo>
                    <a:pt x="1939553" y="740802"/>
                  </a:lnTo>
                  <a:close/>
                </a:path>
                <a:path w="5013325" h="1645284">
                  <a:moveTo>
                    <a:pt x="2365261" y="534950"/>
                  </a:moveTo>
                  <a:lnTo>
                    <a:pt x="1865330" y="928547"/>
                  </a:lnTo>
                  <a:lnTo>
                    <a:pt x="1832836" y="937966"/>
                  </a:lnTo>
                  <a:lnTo>
                    <a:pt x="1737419" y="964597"/>
                  </a:lnTo>
                  <a:lnTo>
                    <a:pt x="1630876" y="983823"/>
                  </a:lnTo>
                  <a:lnTo>
                    <a:pt x="1956359" y="727570"/>
                  </a:lnTo>
                  <a:lnTo>
                    <a:pt x="1981143" y="724221"/>
                  </a:lnTo>
                  <a:lnTo>
                    <a:pt x="1998132" y="710846"/>
                  </a:lnTo>
                  <a:lnTo>
                    <a:pt x="2024555" y="706207"/>
                  </a:lnTo>
                  <a:lnTo>
                    <a:pt x="2043304" y="691446"/>
                  </a:lnTo>
                  <a:lnTo>
                    <a:pt x="2070030" y="686567"/>
                  </a:lnTo>
                  <a:lnTo>
                    <a:pt x="2107741" y="656878"/>
                  </a:lnTo>
                  <a:lnTo>
                    <a:pt x="2125047" y="659416"/>
                  </a:lnTo>
                  <a:lnTo>
                    <a:pt x="2156242" y="634857"/>
                  </a:lnTo>
                  <a:lnTo>
                    <a:pt x="2186024" y="627573"/>
                  </a:lnTo>
                  <a:lnTo>
                    <a:pt x="2208072" y="610215"/>
                  </a:lnTo>
                  <a:lnTo>
                    <a:pt x="2238158" y="602692"/>
                  </a:lnTo>
                  <a:lnTo>
                    <a:pt x="2256937" y="587906"/>
                  </a:lnTo>
                  <a:lnTo>
                    <a:pt x="2295502" y="573708"/>
                  </a:lnTo>
                  <a:lnTo>
                    <a:pt x="2326393" y="549387"/>
                  </a:lnTo>
                  <a:lnTo>
                    <a:pt x="2365261" y="534950"/>
                  </a:lnTo>
                  <a:close/>
                </a:path>
                <a:path w="5013325" h="1645284">
                  <a:moveTo>
                    <a:pt x="2497440" y="447049"/>
                  </a:moveTo>
                  <a:lnTo>
                    <a:pt x="1903784" y="914436"/>
                  </a:lnTo>
                  <a:lnTo>
                    <a:pt x="1880750" y="916406"/>
                  </a:lnTo>
                  <a:lnTo>
                    <a:pt x="2466180" y="455496"/>
                  </a:lnTo>
                  <a:lnTo>
                    <a:pt x="2497440" y="447049"/>
                  </a:lnTo>
                  <a:close/>
                </a:path>
                <a:path w="5013325" h="1645284">
                  <a:moveTo>
                    <a:pt x="2740559" y="287968"/>
                  </a:moveTo>
                  <a:lnTo>
                    <a:pt x="1969753" y="894825"/>
                  </a:lnTo>
                  <a:lnTo>
                    <a:pt x="1941266" y="901090"/>
                  </a:lnTo>
                  <a:lnTo>
                    <a:pt x="1918718" y="902678"/>
                  </a:lnTo>
                  <a:lnTo>
                    <a:pt x="2595222" y="370065"/>
                  </a:lnTo>
                  <a:lnTo>
                    <a:pt x="2630276" y="358631"/>
                  </a:lnTo>
                  <a:lnTo>
                    <a:pt x="2693737" y="308667"/>
                  </a:lnTo>
                  <a:lnTo>
                    <a:pt x="2740559" y="287968"/>
                  </a:lnTo>
                  <a:close/>
                </a:path>
                <a:path w="5013325" h="1645284">
                  <a:moveTo>
                    <a:pt x="2957552" y="149456"/>
                  </a:moveTo>
                  <a:lnTo>
                    <a:pt x="2049666" y="864238"/>
                  </a:lnTo>
                  <a:lnTo>
                    <a:pt x="1990809" y="878248"/>
                  </a:lnTo>
                  <a:lnTo>
                    <a:pt x="2779706" y="257148"/>
                  </a:lnTo>
                  <a:lnTo>
                    <a:pt x="2826831" y="236210"/>
                  </a:lnTo>
                  <a:lnTo>
                    <a:pt x="2928812" y="155919"/>
                  </a:lnTo>
                  <a:lnTo>
                    <a:pt x="2957552" y="149456"/>
                  </a:lnTo>
                  <a:close/>
                </a:path>
                <a:path w="5013325" h="1645284">
                  <a:moveTo>
                    <a:pt x="3024873" y="112618"/>
                  </a:moveTo>
                  <a:lnTo>
                    <a:pt x="2099694" y="841013"/>
                  </a:lnTo>
                  <a:lnTo>
                    <a:pt x="2070661" y="847708"/>
                  </a:lnTo>
                  <a:lnTo>
                    <a:pt x="2997297" y="118165"/>
                  </a:lnTo>
                  <a:lnTo>
                    <a:pt x="3024873" y="112618"/>
                  </a:lnTo>
                  <a:close/>
                </a:path>
                <a:path w="5013325" h="1645284">
                  <a:moveTo>
                    <a:pt x="3255382" y="28120"/>
                  </a:moveTo>
                  <a:lnTo>
                    <a:pt x="2675811" y="484417"/>
                  </a:lnTo>
                  <a:lnTo>
                    <a:pt x="2655226" y="484460"/>
                  </a:lnTo>
                  <a:lnTo>
                    <a:pt x="2390878" y="692582"/>
                  </a:lnTo>
                  <a:lnTo>
                    <a:pt x="2366438" y="695660"/>
                  </a:lnTo>
                  <a:lnTo>
                    <a:pt x="2349915" y="708669"/>
                  </a:lnTo>
                  <a:lnTo>
                    <a:pt x="2312919" y="721632"/>
                  </a:lnTo>
                  <a:lnTo>
                    <a:pt x="2283778" y="744575"/>
                  </a:lnTo>
                  <a:lnTo>
                    <a:pt x="2246782" y="757539"/>
                  </a:lnTo>
                  <a:lnTo>
                    <a:pt x="2217641" y="780481"/>
                  </a:lnTo>
                  <a:lnTo>
                    <a:pt x="2194830" y="782276"/>
                  </a:lnTo>
                  <a:lnTo>
                    <a:pt x="2165164" y="805633"/>
                  </a:lnTo>
                  <a:lnTo>
                    <a:pt x="2142353" y="807428"/>
                  </a:lnTo>
                  <a:lnTo>
                    <a:pt x="3044412" y="97235"/>
                  </a:lnTo>
                  <a:lnTo>
                    <a:pt x="3094258" y="74154"/>
                  </a:lnTo>
                  <a:lnTo>
                    <a:pt x="3151354" y="61530"/>
                  </a:lnTo>
                  <a:lnTo>
                    <a:pt x="3199865" y="39501"/>
                  </a:lnTo>
                  <a:lnTo>
                    <a:pt x="3255382" y="28120"/>
                  </a:lnTo>
                  <a:close/>
                </a:path>
                <a:path w="5013325" h="1645284">
                  <a:moveTo>
                    <a:pt x="2534642" y="595560"/>
                  </a:moveTo>
                  <a:lnTo>
                    <a:pt x="2515215" y="610855"/>
                  </a:lnTo>
                  <a:lnTo>
                    <a:pt x="2486758" y="617096"/>
                  </a:lnTo>
                  <a:lnTo>
                    <a:pt x="2549228" y="567913"/>
                  </a:lnTo>
                  <a:lnTo>
                    <a:pt x="2534642" y="595560"/>
                  </a:lnTo>
                  <a:close/>
                </a:path>
                <a:path w="5013325" h="1645284">
                  <a:moveTo>
                    <a:pt x="3282018" y="23313"/>
                  </a:moveTo>
                  <a:lnTo>
                    <a:pt x="2868709" y="348712"/>
                  </a:lnTo>
                  <a:lnTo>
                    <a:pt x="2836680" y="357765"/>
                  </a:lnTo>
                  <a:lnTo>
                    <a:pt x="3264711" y="20775"/>
                  </a:lnTo>
                  <a:lnTo>
                    <a:pt x="3282018" y="23313"/>
                  </a:lnTo>
                  <a:close/>
                </a:path>
                <a:path w="5013325" h="1645284">
                  <a:moveTo>
                    <a:pt x="4996810" y="1162461"/>
                  </a:moveTo>
                  <a:lnTo>
                    <a:pt x="4849641" y="1278328"/>
                  </a:lnTo>
                  <a:lnTo>
                    <a:pt x="4847390" y="1263936"/>
                  </a:lnTo>
                  <a:lnTo>
                    <a:pt x="4853117" y="1259427"/>
                  </a:lnTo>
                  <a:lnTo>
                    <a:pt x="4862903" y="1219396"/>
                  </a:lnTo>
                  <a:lnTo>
                    <a:pt x="4859848" y="1189473"/>
                  </a:lnTo>
                  <a:lnTo>
                    <a:pt x="4864347" y="1169768"/>
                  </a:lnTo>
                  <a:lnTo>
                    <a:pt x="4863786" y="1154046"/>
                  </a:lnTo>
                  <a:lnTo>
                    <a:pt x="4871142" y="1148254"/>
                  </a:lnTo>
                  <a:lnTo>
                    <a:pt x="4870763" y="1132389"/>
                  </a:lnTo>
                  <a:lnTo>
                    <a:pt x="4870566" y="1116380"/>
                  </a:lnTo>
                  <a:lnTo>
                    <a:pt x="4876283" y="1111879"/>
                  </a:lnTo>
                  <a:lnTo>
                    <a:pt x="4873962" y="1097543"/>
                  </a:lnTo>
                  <a:lnTo>
                    <a:pt x="4879375" y="1093281"/>
                  </a:lnTo>
                  <a:lnTo>
                    <a:pt x="4876871" y="1079089"/>
                  </a:lnTo>
                  <a:lnTo>
                    <a:pt x="4882968" y="1058125"/>
                  </a:lnTo>
                  <a:lnTo>
                    <a:pt x="4879934" y="1028186"/>
                  </a:lnTo>
                  <a:lnTo>
                    <a:pt x="4883421" y="1009278"/>
                  </a:lnTo>
                  <a:lnTo>
                    <a:pt x="4877655" y="981490"/>
                  </a:lnTo>
                  <a:lnTo>
                    <a:pt x="4877853" y="965170"/>
                  </a:lnTo>
                  <a:lnTo>
                    <a:pt x="4869466" y="939446"/>
                  </a:lnTo>
                  <a:lnTo>
                    <a:pt x="4859865" y="914677"/>
                  </a:lnTo>
                  <a:lnTo>
                    <a:pt x="4848564" y="891247"/>
                  </a:lnTo>
                  <a:lnTo>
                    <a:pt x="4843228" y="879285"/>
                  </a:lnTo>
                  <a:lnTo>
                    <a:pt x="4826853" y="843685"/>
                  </a:lnTo>
                  <a:lnTo>
                    <a:pt x="4807909" y="810109"/>
                  </a:lnTo>
                  <a:lnTo>
                    <a:pt x="4787083" y="778015"/>
                  </a:lnTo>
                  <a:lnTo>
                    <a:pt x="4763706" y="747928"/>
                  </a:lnTo>
                  <a:lnTo>
                    <a:pt x="4737113" y="720374"/>
                  </a:lnTo>
                  <a:lnTo>
                    <a:pt x="4728407" y="711064"/>
                  </a:lnTo>
                  <a:lnTo>
                    <a:pt x="4727800" y="711542"/>
                  </a:lnTo>
                  <a:lnTo>
                    <a:pt x="4719579" y="701851"/>
                  </a:lnTo>
                  <a:lnTo>
                    <a:pt x="4692115" y="674982"/>
                  </a:lnTo>
                  <a:lnTo>
                    <a:pt x="4662041" y="650168"/>
                  </a:lnTo>
                  <a:lnTo>
                    <a:pt x="4629174" y="627554"/>
                  </a:lnTo>
                  <a:lnTo>
                    <a:pt x="4593454" y="607185"/>
                  </a:lnTo>
                  <a:lnTo>
                    <a:pt x="4556600" y="587709"/>
                  </a:lnTo>
                  <a:lnTo>
                    <a:pt x="4527056" y="578642"/>
                  </a:lnTo>
                  <a:lnTo>
                    <a:pt x="4488806" y="560265"/>
                  </a:lnTo>
                  <a:lnTo>
                    <a:pt x="4449403" y="542797"/>
                  </a:lnTo>
                  <a:lnTo>
                    <a:pt x="4420719" y="533052"/>
                  </a:lnTo>
                  <a:lnTo>
                    <a:pt x="4392399" y="523021"/>
                  </a:lnTo>
                  <a:lnTo>
                    <a:pt x="4364565" y="512607"/>
                  </a:lnTo>
                  <a:lnTo>
                    <a:pt x="4337339" y="501715"/>
                  </a:lnTo>
                  <a:lnTo>
                    <a:pt x="4298239" y="484008"/>
                  </a:lnTo>
                  <a:lnTo>
                    <a:pt x="4258228" y="467017"/>
                  </a:lnTo>
                  <a:lnTo>
                    <a:pt x="4225224" y="460674"/>
                  </a:lnTo>
                  <a:lnTo>
                    <a:pt x="4183574" y="444974"/>
                  </a:lnTo>
                  <a:lnTo>
                    <a:pt x="4169020" y="440269"/>
                  </a:lnTo>
                  <a:lnTo>
                    <a:pt x="4154587" y="435468"/>
                  </a:lnTo>
                  <a:lnTo>
                    <a:pt x="4148010" y="440646"/>
                  </a:lnTo>
                  <a:lnTo>
                    <a:pt x="4133456" y="435941"/>
                  </a:lnTo>
                  <a:lnTo>
                    <a:pt x="4117131" y="432630"/>
                  </a:lnTo>
                  <a:lnTo>
                    <a:pt x="4100502" y="429558"/>
                  </a:lnTo>
                  <a:lnTo>
                    <a:pt x="4075896" y="416603"/>
                  </a:lnTo>
                  <a:lnTo>
                    <a:pt x="4059207" y="413579"/>
                  </a:lnTo>
                  <a:lnTo>
                    <a:pt x="4040989" y="411758"/>
                  </a:lnTo>
                  <a:lnTo>
                    <a:pt x="4024229" y="408789"/>
                  </a:lnTo>
                  <a:lnTo>
                    <a:pt x="4000827" y="394887"/>
                  </a:lnTo>
                  <a:lnTo>
                    <a:pt x="3986252" y="390198"/>
                  </a:lnTo>
                  <a:lnTo>
                    <a:pt x="3964226" y="375211"/>
                  </a:lnTo>
                  <a:lnTo>
                    <a:pt x="3928031" y="355217"/>
                  </a:lnTo>
                  <a:lnTo>
                    <a:pt x="3913861" y="350210"/>
                  </a:lnTo>
                  <a:lnTo>
                    <a:pt x="3864790" y="324188"/>
                  </a:lnTo>
                  <a:lnTo>
                    <a:pt x="3832641" y="301008"/>
                  </a:lnTo>
                  <a:lnTo>
                    <a:pt x="3808835" y="287424"/>
                  </a:lnTo>
                  <a:lnTo>
                    <a:pt x="3786262" y="272868"/>
                  </a:lnTo>
                  <a:lnTo>
                    <a:pt x="3772153" y="267812"/>
                  </a:lnTo>
                  <a:lnTo>
                    <a:pt x="3750431" y="252587"/>
                  </a:lnTo>
                  <a:lnTo>
                    <a:pt x="3728587" y="237457"/>
                  </a:lnTo>
                  <a:lnTo>
                    <a:pt x="3708129" y="221236"/>
                  </a:lnTo>
                  <a:lnTo>
                    <a:pt x="3694738" y="215615"/>
                  </a:lnTo>
                  <a:lnTo>
                    <a:pt x="3680497" y="210663"/>
                  </a:lnTo>
                  <a:lnTo>
                    <a:pt x="3665346" y="206428"/>
                  </a:lnTo>
                  <a:lnTo>
                    <a:pt x="3624304" y="190250"/>
                  </a:lnTo>
                  <a:lnTo>
                    <a:pt x="3591178" y="184003"/>
                  </a:lnTo>
                  <a:lnTo>
                    <a:pt x="3550317" y="167681"/>
                  </a:lnTo>
                  <a:lnTo>
                    <a:pt x="3509639" y="151216"/>
                  </a:lnTo>
                  <a:lnTo>
                    <a:pt x="3464013" y="138647"/>
                  </a:lnTo>
                  <a:lnTo>
                    <a:pt x="3423086" y="138541"/>
                  </a:lnTo>
                  <a:lnTo>
                    <a:pt x="3371389" y="130751"/>
                  </a:lnTo>
                  <a:lnTo>
                    <a:pt x="3324877" y="135043"/>
                  </a:lnTo>
                  <a:lnTo>
                    <a:pt x="3316550" y="141599"/>
                  </a:lnTo>
                  <a:lnTo>
                    <a:pt x="3300427" y="138129"/>
                  </a:lnTo>
                  <a:lnTo>
                    <a:pt x="3292525" y="144350"/>
                  </a:lnTo>
                  <a:lnTo>
                    <a:pt x="3277434" y="140068"/>
                  </a:lnTo>
                  <a:lnTo>
                    <a:pt x="3273549" y="143127"/>
                  </a:lnTo>
                  <a:lnTo>
                    <a:pt x="3259217" y="138246"/>
                  </a:lnTo>
                  <a:lnTo>
                    <a:pt x="3248330" y="146818"/>
                  </a:lnTo>
                  <a:lnTo>
                    <a:pt x="3229870" y="145188"/>
                  </a:lnTo>
                  <a:lnTo>
                    <a:pt x="3187151" y="178821"/>
                  </a:lnTo>
                  <a:lnTo>
                    <a:pt x="3173082" y="173733"/>
                  </a:lnTo>
                  <a:lnTo>
                    <a:pt x="3161264" y="183038"/>
                  </a:lnTo>
                  <a:lnTo>
                    <a:pt x="3098441" y="200171"/>
                  </a:lnTo>
                  <a:lnTo>
                    <a:pt x="3074522" y="219003"/>
                  </a:lnTo>
                  <a:lnTo>
                    <a:pt x="3042503" y="228047"/>
                  </a:lnTo>
                  <a:lnTo>
                    <a:pt x="3025383" y="241526"/>
                  </a:lnTo>
                  <a:lnTo>
                    <a:pt x="3000164" y="245217"/>
                  </a:lnTo>
                  <a:lnTo>
                    <a:pt x="3291468" y="15873"/>
                  </a:lnTo>
                  <a:lnTo>
                    <a:pt x="3308653" y="18507"/>
                  </a:lnTo>
                  <a:lnTo>
                    <a:pt x="3366862" y="5006"/>
                  </a:lnTo>
                  <a:lnTo>
                    <a:pt x="3403367" y="8593"/>
                  </a:lnTo>
                  <a:lnTo>
                    <a:pt x="3431470" y="2631"/>
                  </a:lnTo>
                  <a:lnTo>
                    <a:pt x="3455343" y="0"/>
                  </a:lnTo>
                  <a:lnTo>
                    <a:pt x="3486040" y="8159"/>
                  </a:lnTo>
                  <a:lnTo>
                    <a:pt x="3507789" y="7200"/>
                  </a:lnTo>
                  <a:lnTo>
                    <a:pt x="3536240" y="17128"/>
                  </a:lnTo>
                  <a:lnTo>
                    <a:pt x="3550390" y="22151"/>
                  </a:lnTo>
                  <a:lnTo>
                    <a:pt x="3564418" y="27271"/>
                  </a:lnTo>
                  <a:lnTo>
                    <a:pt x="3578203" y="32581"/>
                  </a:lnTo>
                  <a:lnTo>
                    <a:pt x="3583768" y="28200"/>
                  </a:lnTo>
                  <a:lnTo>
                    <a:pt x="3607352" y="41959"/>
                  </a:lnTo>
                  <a:lnTo>
                    <a:pt x="3624173" y="44880"/>
                  </a:lnTo>
                  <a:lnTo>
                    <a:pt x="3641966" y="47035"/>
                  </a:lnTo>
                  <a:lnTo>
                    <a:pt x="3660608" y="48522"/>
                  </a:lnTo>
                  <a:lnTo>
                    <a:pt x="3676103" y="52486"/>
                  </a:lnTo>
                  <a:lnTo>
                    <a:pt x="3682467" y="47476"/>
                  </a:lnTo>
                  <a:lnTo>
                    <a:pt x="3695352" y="53495"/>
                  </a:lnTo>
                  <a:lnTo>
                    <a:pt x="3706841" y="60614"/>
                  </a:lnTo>
                  <a:lnTo>
                    <a:pt x="3716751" y="68975"/>
                  </a:lnTo>
                  <a:lnTo>
                    <a:pt x="3726843" y="77193"/>
                  </a:lnTo>
                  <a:lnTo>
                    <a:pt x="3737057" y="85316"/>
                  </a:lnTo>
                  <a:lnTo>
                    <a:pt x="3739475" y="83412"/>
                  </a:lnTo>
                  <a:lnTo>
                    <a:pt x="3758911" y="100437"/>
                  </a:lnTo>
                  <a:lnTo>
                    <a:pt x="3761015" y="98780"/>
                  </a:lnTo>
                  <a:lnTo>
                    <a:pt x="3771462" y="106720"/>
                  </a:lnTo>
                  <a:lnTo>
                    <a:pt x="3784458" y="112651"/>
                  </a:lnTo>
                  <a:lnTo>
                    <a:pt x="3796240" y="119539"/>
                  </a:lnTo>
                  <a:lnTo>
                    <a:pt x="3807051" y="127192"/>
                  </a:lnTo>
                  <a:lnTo>
                    <a:pt x="3824989" y="145396"/>
                  </a:lnTo>
                  <a:lnTo>
                    <a:pt x="3826284" y="144376"/>
                  </a:lnTo>
                  <a:lnTo>
                    <a:pt x="3834788" y="153845"/>
                  </a:lnTo>
                  <a:lnTo>
                    <a:pt x="3844587" y="162294"/>
                  </a:lnTo>
                  <a:lnTo>
                    <a:pt x="3870660" y="174094"/>
                  </a:lnTo>
                  <a:lnTo>
                    <a:pt x="3892038" y="189590"/>
                  </a:lnTo>
                  <a:lnTo>
                    <a:pt x="3932008" y="206613"/>
                  </a:lnTo>
                  <a:lnTo>
                    <a:pt x="3981261" y="232491"/>
                  </a:lnTo>
                  <a:lnTo>
                    <a:pt x="4029836" y="258902"/>
                  </a:lnTo>
                  <a:lnTo>
                    <a:pt x="4047021" y="261536"/>
                  </a:lnTo>
                  <a:lnTo>
                    <a:pt x="4073519" y="273001"/>
                  </a:lnTo>
                  <a:lnTo>
                    <a:pt x="4094226" y="272863"/>
                  </a:lnTo>
                  <a:lnTo>
                    <a:pt x="4096168" y="271333"/>
                  </a:lnTo>
                  <a:lnTo>
                    <a:pt x="4105967" y="279782"/>
                  </a:lnTo>
                  <a:lnTo>
                    <a:pt x="4172603" y="291975"/>
                  </a:lnTo>
                  <a:lnTo>
                    <a:pt x="4232925" y="309138"/>
                  </a:lnTo>
                  <a:lnTo>
                    <a:pt x="4248734" y="312855"/>
                  </a:lnTo>
                  <a:lnTo>
                    <a:pt x="4264664" y="316476"/>
                  </a:lnTo>
                  <a:lnTo>
                    <a:pt x="4288208" y="330268"/>
                  </a:lnTo>
                  <a:lnTo>
                    <a:pt x="4303289" y="334559"/>
                  </a:lnTo>
                  <a:lnTo>
                    <a:pt x="4347134" y="348530"/>
                  </a:lnTo>
                  <a:lnTo>
                    <a:pt x="4398959" y="372383"/>
                  </a:lnTo>
                  <a:lnTo>
                    <a:pt x="4443022" y="386183"/>
                  </a:lnTo>
                  <a:lnTo>
                    <a:pt x="4547014" y="433619"/>
                  </a:lnTo>
                  <a:lnTo>
                    <a:pt x="4574211" y="444535"/>
                  </a:lnTo>
                  <a:lnTo>
                    <a:pt x="4600861" y="455880"/>
                  </a:lnTo>
                  <a:lnTo>
                    <a:pt x="4626661" y="467895"/>
                  </a:lnTo>
                  <a:lnTo>
                    <a:pt x="4651308" y="480818"/>
                  </a:lnTo>
                  <a:lnTo>
                    <a:pt x="4653746" y="478898"/>
                  </a:lnTo>
                  <a:lnTo>
                    <a:pt x="4664101" y="486909"/>
                  </a:lnTo>
                  <a:lnTo>
                    <a:pt x="4674578" y="494825"/>
                  </a:lnTo>
                  <a:lnTo>
                    <a:pt x="4677381" y="492618"/>
                  </a:lnTo>
                  <a:lnTo>
                    <a:pt x="4712251" y="513656"/>
                  </a:lnTo>
                  <a:lnTo>
                    <a:pt x="4744997" y="536366"/>
                  </a:lnTo>
                  <a:lnTo>
                    <a:pt x="4774950" y="561275"/>
                  </a:lnTo>
                  <a:lnTo>
                    <a:pt x="4801442" y="588909"/>
                  </a:lnTo>
                  <a:lnTo>
                    <a:pt x="4820706" y="606070"/>
                  </a:lnTo>
                  <a:lnTo>
                    <a:pt x="4837481" y="625190"/>
                  </a:lnTo>
                  <a:lnTo>
                    <a:pt x="4853405" y="644980"/>
                  </a:lnTo>
                  <a:lnTo>
                    <a:pt x="4877976" y="674127"/>
                  </a:lnTo>
                  <a:lnTo>
                    <a:pt x="4892231" y="695231"/>
                  </a:lnTo>
                  <a:lnTo>
                    <a:pt x="4906972" y="715953"/>
                  </a:lnTo>
                  <a:lnTo>
                    <a:pt x="4920013" y="738013"/>
                  </a:lnTo>
                  <a:lnTo>
                    <a:pt x="4929169" y="763132"/>
                  </a:lnTo>
                  <a:lnTo>
                    <a:pt x="4934981" y="774720"/>
                  </a:lnTo>
                  <a:lnTo>
                    <a:pt x="4954219" y="808065"/>
                  </a:lnTo>
                  <a:lnTo>
                    <a:pt x="4960031" y="819653"/>
                  </a:lnTo>
                  <a:lnTo>
                    <a:pt x="4959384" y="820162"/>
                  </a:lnTo>
                  <a:lnTo>
                    <a:pt x="4967240" y="830141"/>
                  </a:lnTo>
                  <a:lnTo>
                    <a:pt x="4965297" y="831671"/>
                  </a:lnTo>
                  <a:lnTo>
                    <a:pt x="4974564" y="856702"/>
                  </a:lnTo>
                  <a:lnTo>
                    <a:pt x="4984013" y="881590"/>
                  </a:lnTo>
                  <a:lnTo>
                    <a:pt x="4992855" y="906956"/>
                  </a:lnTo>
                  <a:lnTo>
                    <a:pt x="5000300" y="933422"/>
                  </a:lnTo>
                  <a:lnTo>
                    <a:pt x="4997063" y="935971"/>
                  </a:lnTo>
                  <a:lnTo>
                    <a:pt x="4999738" y="950028"/>
                  </a:lnTo>
                  <a:lnTo>
                    <a:pt x="5007052" y="976597"/>
                  </a:lnTo>
                  <a:lnTo>
                    <a:pt x="5013031" y="1004217"/>
                  </a:lnTo>
                  <a:lnTo>
                    <a:pt x="5009696" y="1023006"/>
                  </a:lnTo>
                  <a:lnTo>
                    <a:pt x="5004783" y="1043038"/>
                  </a:lnTo>
                  <a:lnTo>
                    <a:pt x="5009436" y="1071702"/>
                  </a:lnTo>
                  <a:lnTo>
                    <a:pt x="5006415" y="1090244"/>
                  </a:lnTo>
                  <a:lnTo>
                    <a:pt x="5000677" y="1127089"/>
                  </a:lnTo>
                  <a:lnTo>
                    <a:pt x="4993989" y="1132355"/>
                  </a:lnTo>
                  <a:lnTo>
                    <a:pt x="4995339" y="1147456"/>
                  </a:lnTo>
                  <a:lnTo>
                    <a:pt x="4996810" y="1162461"/>
                  </a:lnTo>
                  <a:close/>
                </a:path>
                <a:path w="5013325" h="1645284">
                  <a:moveTo>
                    <a:pt x="4073284" y="1638509"/>
                  </a:moveTo>
                  <a:lnTo>
                    <a:pt x="4060494" y="1641006"/>
                  </a:lnTo>
                  <a:lnTo>
                    <a:pt x="2148862" y="1641765"/>
                  </a:lnTo>
                  <a:lnTo>
                    <a:pt x="4073284" y="1638509"/>
                  </a:lnTo>
                  <a:close/>
                </a:path>
                <a:path w="5013325" h="1645284">
                  <a:moveTo>
                    <a:pt x="4095354" y="1638471"/>
                  </a:moveTo>
                  <a:lnTo>
                    <a:pt x="4073284" y="1638509"/>
                  </a:lnTo>
                  <a:lnTo>
                    <a:pt x="4087795" y="1635675"/>
                  </a:lnTo>
                  <a:lnTo>
                    <a:pt x="4095354" y="1638471"/>
                  </a:lnTo>
                  <a:close/>
                </a:path>
                <a:path w="5013325" h="1645284">
                  <a:moveTo>
                    <a:pt x="4125369" y="1638421"/>
                  </a:moveTo>
                  <a:lnTo>
                    <a:pt x="4121356" y="1641580"/>
                  </a:lnTo>
                  <a:lnTo>
                    <a:pt x="4101763" y="1640842"/>
                  </a:lnTo>
                  <a:lnTo>
                    <a:pt x="4095354" y="1638471"/>
                  </a:lnTo>
                  <a:lnTo>
                    <a:pt x="4125369" y="1638421"/>
                  </a:lnTo>
                  <a:close/>
                </a:path>
                <a:path w="5013325" h="1645284">
                  <a:moveTo>
                    <a:pt x="4782126" y="1606265"/>
                  </a:moveTo>
                  <a:lnTo>
                    <a:pt x="4740146" y="1639316"/>
                  </a:lnTo>
                  <a:lnTo>
                    <a:pt x="4722035" y="1637411"/>
                  </a:lnTo>
                  <a:lnTo>
                    <a:pt x="4125369" y="1638421"/>
                  </a:lnTo>
                  <a:lnTo>
                    <a:pt x="4127468" y="1636769"/>
                  </a:lnTo>
                  <a:lnTo>
                    <a:pt x="4183248" y="1625180"/>
                  </a:lnTo>
                  <a:lnTo>
                    <a:pt x="4218903" y="1629436"/>
                  </a:lnTo>
                  <a:lnTo>
                    <a:pt x="4246399" y="1623952"/>
                  </a:lnTo>
                  <a:lnTo>
                    <a:pt x="4275614" y="1617114"/>
                  </a:lnTo>
                  <a:lnTo>
                    <a:pt x="4312625" y="1620303"/>
                  </a:lnTo>
                  <a:lnTo>
                    <a:pt x="4341659" y="1613608"/>
                  </a:lnTo>
                  <a:lnTo>
                    <a:pt x="4403869" y="1613122"/>
                  </a:lnTo>
                  <a:lnTo>
                    <a:pt x="4456573" y="1603955"/>
                  </a:lnTo>
                  <a:lnTo>
                    <a:pt x="4476405" y="1588341"/>
                  </a:lnTo>
                  <a:lnTo>
                    <a:pt x="4498234" y="1587318"/>
                  </a:lnTo>
                  <a:lnTo>
                    <a:pt x="4512026" y="1576461"/>
                  </a:lnTo>
                  <a:lnTo>
                    <a:pt x="4533551" y="1575677"/>
                  </a:lnTo>
                  <a:lnTo>
                    <a:pt x="4547160" y="1564963"/>
                  </a:lnTo>
                  <a:lnTo>
                    <a:pt x="4665890" y="1519977"/>
                  </a:lnTo>
                  <a:lnTo>
                    <a:pt x="4698299" y="1494462"/>
                  </a:lnTo>
                  <a:lnTo>
                    <a:pt x="4728142" y="1487130"/>
                  </a:lnTo>
                  <a:lnTo>
                    <a:pt x="4969664" y="1296979"/>
                  </a:lnTo>
                  <a:lnTo>
                    <a:pt x="4959858" y="1337027"/>
                  </a:lnTo>
                  <a:lnTo>
                    <a:pt x="4947221" y="1346976"/>
                  </a:lnTo>
                  <a:lnTo>
                    <a:pt x="4942075" y="1367191"/>
                  </a:lnTo>
                  <a:lnTo>
                    <a:pt x="4937111" y="1387263"/>
                  </a:lnTo>
                  <a:lnTo>
                    <a:pt x="4924413" y="1397260"/>
                  </a:lnTo>
                  <a:lnTo>
                    <a:pt x="4919631" y="1417188"/>
                  </a:lnTo>
                  <a:lnTo>
                    <a:pt x="4907894" y="1426429"/>
                  </a:lnTo>
                  <a:lnTo>
                    <a:pt x="4909730" y="1441147"/>
                  </a:lnTo>
                  <a:lnTo>
                    <a:pt x="4880215" y="1464385"/>
                  </a:lnTo>
                  <a:lnTo>
                    <a:pt x="4880301" y="1480481"/>
                  </a:lnTo>
                  <a:lnTo>
                    <a:pt x="4860864" y="1495784"/>
                  </a:lnTo>
                  <a:lnTo>
                    <a:pt x="4849222" y="1521113"/>
                  </a:lnTo>
                  <a:lnTo>
                    <a:pt x="4809801" y="1552149"/>
                  </a:lnTo>
                  <a:lnTo>
                    <a:pt x="4805232" y="1571910"/>
                  </a:lnTo>
                  <a:lnTo>
                    <a:pt x="4783053" y="1589372"/>
                  </a:lnTo>
                  <a:lnTo>
                    <a:pt x="4782126" y="1606265"/>
                  </a:lnTo>
                  <a:close/>
                </a:path>
                <a:path w="5013325" h="1645284">
                  <a:moveTo>
                    <a:pt x="4985171" y="1268607"/>
                  </a:moveTo>
                  <a:lnTo>
                    <a:pt x="4762317" y="1444060"/>
                  </a:lnTo>
                  <a:lnTo>
                    <a:pt x="4774627" y="1418205"/>
                  </a:lnTo>
                  <a:lnTo>
                    <a:pt x="4783713" y="1411052"/>
                  </a:lnTo>
                  <a:lnTo>
                    <a:pt x="4784578" y="1394206"/>
                  </a:lnTo>
                  <a:lnTo>
                    <a:pt x="4784959" y="1377743"/>
                  </a:lnTo>
                  <a:lnTo>
                    <a:pt x="4792588" y="1371737"/>
                  </a:lnTo>
                  <a:lnTo>
                    <a:pt x="4793439" y="1338739"/>
                  </a:lnTo>
                  <a:lnTo>
                    <a:pt x="4810306" y="1325460"/>
                  </a:lnTo>
                  <a:lnTo>
                    <a:pt x="4819924" y="1301724"/>
                  </a:lnTo>
                  <a:lnTo>
                    <a:pt x="4830452" y="1277271"/>
                  </a:lnTo>
                  <a:lnTo>
                    <a:pt x="4836179" y="1272762"/>
                  </a:lnTo>
                  <a:lnTo>
                    <a:pt x="4849641" y="1278328"/>
                  </a:lnTo>
                  <a:lnTo>
                    <a:pt x="4996810" y="1162461"/>
                  </a:lnTo>
                  <a:lnTo>
                    <a:pt x="4998343" y="1177418"/>
                  </a:lnTo>
                  <a:lnTo>
                    <a:pt x="4993632" y="1197291"/>
                  </a:lnTo>
                  <a:lnTo>
                    <a:pt x="4988314" y="1217641"/>
                  </a:lnTo>
                  <a:lnTo>
                    <a:pt x="4990610" y="1248161"/>
                  </a:lnTo>
                  <a:lnTo>
                    <a:pt x="4985171" y="1268607"/>
                  </a:lnTo>
                  <a:close/>
                </a:path>
                <a:path w="5013325" h="1645284">
                  <a:moveTo>
                    <a:pt x="4982666" y="1286743"/>
                  </a:moveTo>
                  <a:lnTo>
                    <a:pt x="4728142" y="1487130"/>
                  </a:lnTo>
                  <a:lnTo>
                    <a:pt x="4741605" y="1460367"/>
                  </a:lnTo>
                  <a:lnTo>
                    <a:pt x="4978695" y="1273705"/>
                  </a:lnTo>
                  <a:lnTo>
                    <a:pt x="4982666" y="1286743"/>
                  </a:lnTo>
                  <a:close/>
                </a:path>
              </a:pathLst>
            </a:custGeom>
            <a:solidFill>
              <a:srgbClr val="994B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36872" y="2762827"/>
            <a:ext cx="11010265" cy="345376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R="496570" algn="ctr">
              <a:lnSpc>
                <a:spcPct val="100000"/>
              </a:lnSpc>
              <a:spcBef>
                <a:spcPts val="135"/>
              </a:spcBef>
            </a:pPr>
            <a:r>
              <a:rPr sz="17100" b="1" spc="459" dirty="0">
                <a:latin typeface="Century Gothic"/>
                <a:cs typeface="Century Gothic"/>
              </a:rPr>
              <a:t>1 </a:t>
            </a:r>
            <a:r>
              <a:rPr sz="17100" b="1" spc="165" dirty="0">
                <a:latin typeface="Century Gothic"/>
                <a:cs typeface="Century Gothic"/>
              </a:rPr>
              <a:t>: </a:t>
            </a:r>
            <a:r>
              <a:rPr sz="17100" b="1" spc="459" dirty="0">
                <a:latin typeface="Century Gothic"/>
                <a:cs typeface="Century Gothic"/>
              </a:rPr>
              <a:t>2 </a:t>
            </a:r>
            <a:r>
              <a:rPr sz="17100" b="1" spc="165" dirty="0">
                <a:latin typeface="Century Gothic"/>
                <a:cs typeface="Century Gothic"/>
              </a:rPr>
              <a:t>:</a:t>
            </a:r>
            <a:r>
              <a:rPr sz="17100" b="1" spc="-2475" dirty="0">
                <a:latin typeface="Century Gothic"/>
                <a:cs typeface="Century Gothic"/>
              </a:rPr>
              <a:t> </a:t>
            </a:r>
            <a:r>
              <a:rPr sz="17100" b="1" spc="459" dirty="0">
                <a:latin typeface="Century Gothic"/>
                <a:cs typeface="Century Gothic"/>
              </a:rPr>
              <a:t>3</a:t>
            </a:r>
            <a:endParaRPr sz="171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5200" spc="-170" dirty="0">
                <a:latin typeface="Lucida Sans Unicode"/>
                <a:cs typeface="Lucida Sans Unicode"/>
              </a:rPr>
              <a:t>AZUCAR </a:t>
            </a:r>
            <a:r>
              <a:rPr sz="5200" spc="-265" dirty="0">
                <a:latin typeface="Lucida Sans Unicode"/>
                <a:cs typeface="Lucida Sans Unicode"/>
              </a:rPr>
              <a:t>: </a:t>
            </a:r>
            <a:r>
              <a:rPr sz="5200" spc="-125" dirty="0">
                <a:latin typeface="Lucida Sans Unicode"/>
                <a:cs typeface="Lucida Sans Unicode"/>
              </a:rPr>
              <a:t>MATERIA GRASA </a:t>
            </a:r>
            <a:r>
              <a:rPr sz="5200" spc="-265" dirty="0">
                <a:latin typeface="Lucida Sans Unicode"/>
                <a:cs typeface="Lucida Sans Unicode"/>
              </a:rPr>
              <a:t>:</a:t>
            </a:r>
            <a:r>
              <a:rPr sz="5200" spc="-819" dirty="0">
                <a:latin typeface="Lucida Sans Unicode"/>
                <a:cs typeface="Lucida Sans Unicode"/>
              </a:rPr>
              <a:t> </a:t>
            </a:r>
            <a:r>
              <a:rPr sz="5200" spc="-110" dirty="0">
                <a:latin typeface="Lucida Sans Unicode"/>
                <a:cs typeface="Lucida Sans Unicode"/>
              </a:rPr>
              <a:t>HARINA</a:t>
            </a:r>
            <a:endParaRPr sz="5200" dirty="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145298" cy="102869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05902" y="1549699"/>
            <a:ext cx="6454775" cy="1092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0" spc="875" dirty="0"/>
              <a:t>MASAS</a:t>
            </a:r>
            <a:r>
              <a:rPr sz="7000" spc="140" dirty="0"/>
              <a:t> </a:t>
            </a:r>
            <a:r>
              <a:rPr sz="7000" spc="655" dirty="0"/>
              <a:t>SECAS</a:t>
            </a:r>
            <a:endParaRPr sz="7000"/>
          </a:p>
        </p:txBody>
      </p:sp>
      <p:sp>
        <p:nvSpPr>
          <p:cNvPr id="4" name="object 4"/>
          <p:cNvSpPr/>
          <p:nvPr/>
        </p:nvSpPr>
        <p:spPr>
          <a:xfrm>
            <a:off x="12382499" y="1034017"/>
            <a:ext cx="5905500" cy="2902585"/>
          </a:xfrm>
          <a:custGeom>
            <a:avLst/>
            <a:gdLst/>
            <a:ahLst/>
            <a:cxnLst/>
            <a:rect l="l" t="t" r="r" b="b"/>
            <a:pathLst>
              <a:path w="5905500" h="2902585">
                <a:moveTo>
                  <a:pt x="1060736" y="2902133"/>
                </a:moveTo>
                <a:lnTo>
                  <a:pt x="1014365" y="2896927"/>
                </a:lnTo>
                <a:lnTo>
                  <a:pt x="969542" y="2886405"/>
                </a:lnTo>
                <a:lnTo>
                  <a:pt x="926045" y="2871232"/>
                </a:lnTo>
                <a:lnTo>
                  <a:pt x="883655" y="2852071"/>
                </a:lnTo>
                <a:lnTo>
                  <a:pt x="842149" y="2829587"/>
                </a:lnTo>
                <a:lnTo>
                  <a:pt x="810529" y="2808239"/>
                </a:lnTo>
                <a:lnTo>
                  <a:pt x="760228" y="2752585"/>
                </a:lnTo>
                <a:lnTo>
                  <a:pt x="741297" y="2719275"/>
                </a:lnTo>
                <a:lnTo>
                  <a:pt x="722159" y="2676682"/>
                </a:lnTo>
                <a:lnTo>
                  <a:pt x="706629" y="2632719"/>
                </a:lnTo>
                <a:lnTo>
                  <a:pt x="694831" y="2587510"/>
                </a:lnTo>
                <a:lnTo>
                  <a:pt x="686890" y="2541180"/>
                </a:lnTo>
                <a:lnTo>
                  <a:pt x="682240" y="2489273"/>
                </a:lnTo>
                <a:lnTo>
                  <a:pt x="681292" y="2438177"/>
                </a:lnTo>
                <a:lnTo>
                  <a:pt x="684138" y="2387828"/>
                </a:lnTo>
                <a:lnTo>
                  <a:pt x="690871" y="2338164"/>
                </a:lnTo>
                <a:lnTo>
                  <a:pt x="701586" y="2289124"/>
                </a:lnTo>
                <a:lnTo>
                  <a:pt x="716374" y="2240644"/>
                </a:lnTo>
                <a:lnTo>
                  <a:pt x="735331" y="2192662"/>
                </a:lnTo>
                <a:lnTo>
                  <a:pt x="758548" y="2145117"/>
                </a:lnTo>
                <a:lnTo>
                  <a:pt x="783437" y="2101310"/>
                </a:lnTo>
                <a:lnTo>
                  <a:pt x="810364" y="2059558"/>
                </a:lnTo>
                <a:lnTo>
                  <a:pt x="839374" y="2019800"/>
                </a:lnTo>
                <a:lnTo>
                  <a:pt x="870514" y="1981974"/>
                </a:lnTo>
                <a:lnTo>
                  <a:pt x="903832" y="1946016"/>
                </a:lnTo>
                <a:lnTo>
                  <a:pt x="939373" y="1911865"/>
                </a:lnTo>
                <a:lnTo>
                  <a:pt x="977185" y="1879459"/>
                </a:lnTo>
                <a:lnTo>
                  <a:pt x="1017314" y="1848735"/>
                </a:lnTo>
                <a:lnTo>
                  <a:pt x="1057622" y="1819957"/>
                </a:lnTo>
                <a:lnTo>
                  <a:pt x="1098329" y="1791919"/>
                </a:lnTo>
                <a:lnTo>
                  <a:pt x="1139456" y="1764655"/>
                </a:lnTo>
                <a:lnTo>
                  <a:pt x="1181026" y="1738196"/>
                </a:lnTo>
                <a:lnTo>
                  <a:pt x="1223059" y="1712576"/>
                </a:lnTo>
                <a:lnTo>
                  <a:pt x="1265578" y="1687827"/>
                </a:lnTo>
                <a:lnTo>
                  <a:pt x="1308605" y="1663982"/>
                </a:lnTo>
                <a:lnTo>
                  <a:pt x="1352160" y="1641073"/>
                </a:lnTo>
                <a:lnTo>
                  <a:pt x="1396267" y="1619133"/>
                </a:lnTo>
                <a:lnTo>
                  <a:pt x="1440946" y="1598196"/>
                </a:lnTo>
                <a:lnTo>
                  <a:pt x="1486219" y="1578292"/>
                </a:lnTo>
                <a:lnTo>
                  <a:pt x="1532108" y="1559456"/>
                </a:lnTo>
                <a:lnTo>
                  <a:pt x="1578636" y="1541719"/>
                </a:lnTo>
                <a:lnTo>
                  <a:pt x="1626998" y="1525168"/>
                </a:lnTo>
                <a:lnTo>
                  <a:pt x="1675359" y="1510314"/>
                </a:lnTo>
                <a:lnTo>
                  <a:pt x="1723942" y="1497528"/>
                </a:lnTo>
                <a:lnTo>
                  <a:pt x="1772968" y="1487178"/>
                </a:lnTo>
                <a:lnTo>
                  <a:pt x="1822657" y="1479635"/>
                </a:lnTo>
                <a:lnTo>
                  <a:pt x="1873230" y="1475266"/>
                </a:lnTo>
                <a:lnTo>
                  <a:pt x="1922972" y="1472504"/>
                </a:lnTo>
                <a:lnTo>
                  <a:pt x="1972589" y="1468122"/>
                </a:lnTo>
                <a:lnTo>
                  <a:pt x="2021958" y="1461996"/>
                </a:lnTo>
                <a:lnTo>
                  <a:pt x="2070953" y="1454001"/>
                </a:lnTo>
                <a:lnTo>
                  <a:pt x="2117853" y="1448278"/>
                </a:lnTo>
                <a:lnTo>
                  <a:pt x="2164384" y="1446765"/>
                </a:lnTo>
                <a:lnTo>
                  <a:pt x="2210620" y="1449017"/>
                </a:lnTo>
                <a:lnTo>
                  <a:pt x="2256635" y="1454592"/>
                </a:lnTo>
                <a:lnTo>
                  <a:pt x="2302503" y="1463046"/>
                </a:lnTo>
                <a:lnTo>
                  <a:pt x="2348297" y="1473937"/>
                </a:lnTo>
                <a:lnTo>
                  <a:pt x="2373966" y="1480458"/>
                </a:lnTo>
                <a:lnTo>
                  <a:pt x="2399386" y="1486231"/>
                </a:lnTo>
                <a:lnTo>
                  <a:pt x="2424807" y="1491506"/>
                </a:lnTo>
                <a:lnTo>
                  <a:pt x="2552743" y="1516398"/>
                </a:lnTo>
                <a:lnTo>
                  <a:pt x="2654922" y="1536932"/>
                </a:lnTo>
                <a:lnTo>
                  <a:pt x="2705953" y="1547540"/>
                </a:lnTo>
                <a:lnTo>
                  <a:pt x="2756928" y="1558425"/>
                </a:lnTo>
                <a:lnTo>
                  <a:pt x="2807839" y="1569621"/>
                </a:lnTo>
                <a:lnTo>
                  <a:pt x="2858673" y="1581166"/>
                </a:lnTo>
                <a:lnTo>
                  <a:pt x="2909421" y="1593095"/>
                </a:lnTo>
                <a:lnTo>
                  <a:pt x="2960070" y="1605446"/>
                </a:lnTo>
                <a:lnTo>
                  <a:pt x="3010611" y="1618254"/>
                </a:lnTo>
                <a:lnTo>
                  <a:pt x="3061032" y="1631556"/>
                </a:lnTo>
                <a:lnTo>
                  <a:pt x="3153352" y="1656892"/>
                </a:lnTo>
                <a:lnTo>
                  <a:pt x="3195754" y="1667649"/>
                </a:lnTo>
                <a:lnTo>
                  <a:pt x="3238404" y="1677908"/>
                </a:lnTo>
                <a:lnTo>
                  <a:pt x="3281179" y="1687918"/>
                </a:lnTo>
                <a:lnTo>
                  <a:pt x="3336146" y="1697179"/>
                </a:lnTo>
                <a:lnTo>
                  <a:pt x="3391486" y="1700211"/>
                </a:lnTo>
                <a:lnTo>
                  <a:pt x="3447075" y="1698758"/>
                </a:lnTo>
                <a:lnTo>
                  <a:pt x="3502789" y="1694563"/>
                </a:lnTo>
                <a:lnTo>
                  <a:pt x="3555089" y="1689130"/>
                </a:lnTo>
                <a:lnTo>
                  <a:pt x="3607130" y="1682109"/>
                </a:lnTo>
                <a:lnTo>
                  <a:pt x="3658877" y="1673464"/>
                </a:lnTo>
                <a:lnTo>
                  <a:pt x="3710293" y="1663157"/>
                </a:lnTo>
                <a:lnTo>
                  <a:pt x="3761339" y="1651153"/>
                </a:lnTo>
                <a:lnTo>
                  <a:pt x="3811980" y="1637413"/>
                </a:lnTo>
                <a:lnTo>
                  <a:pt x="3862527" y="1621346"/>
                </a:lnTo>
                <a:lnTo>
                  <a:pt x="3910705" y="1602200"/>
                </a:lnTo>
                <a:lnTo>
                  <a:pt x="3956579" y="1580058"/>
                </a:lnTo>
                <a:lnTo>
                  <a:pt x="4000217" y="1555005"/>
                </a:lnTo>
                <a:lnTo>
                  <a:pt x="4041683" y="1527123"/>
                </a:lnTo>
                <a:lnTo>
                  <a:pt x="4081043" y="1496498"/>
                </a:lnTo>
                <a:lnTo>
                  <a:pt x="4118364" y="1463212"/>
                </a:lnTo>
                <a:lnTo>
                  <a:pt x="4153710" y="1427350"/>
                </a:lnTo>
                <a:lnTo>
                  <a:pt x="4187149" y="1388996"/>
                </a:lnTo>
                <a:lnTo>
                  <a:pt x="4218745" y="1348233"/>
                </a:lnTo>
                <a:lnTo>
                  <a:pt x="4248564" y="1305146"/>
                </a:lnTo>
                <a:lnTo>
                  <a:pt x="4275858" y="1261329"/>
                </a:lnTo>
                <a:lnTo>
                  <a:pt x="4300667" y="1216173"/>
                </a:lnTo>
                <a:lnTo>
                  <a:pt x="4323375" y="1169932"/>
                </a:lnTo>
                <a:lnTo>
                  <a:pt x="4344363" y="1122861"/>
                </a:lnTo>
                <a:lnTo>
                  <a:pt x="4364013" y="1075217"/>
                </a:lnTo>
                <a:lnTo>
                  <a:pt x="4381073" y="1024244"/>
                </a:lnTo>
                <a:lnTo>
                  <a:pt x="4393165" y="972060"/>
                </a:lnTo>
                <a:lnTo>
                  <a:pt x="4401371" y="919046"/>
                </a:lnTo>
                <a:lnTo>
                  <a:pt x="4406775" y="865585"/>
                </a:lnTo>
                <a:lnTo>
                  <a:pt x="4410458" y="812061"/>
                </a:lnTo>
                <a:lnTo>
                  <a:pt x="4408592" y="791149"/>
                </a:lnTo>
                <a:lnTo>
                  <a:pt x="4389931" y="755804"/>
                </a:lnTo>
                <a:lnTo>
                  <a:pt x="4328599" y="710242"/>
                </a:lnTo>
                <a:lnTo>
                  <a:pt x="4280080" y="683972"/>
                </a:lnTo>
                <a:lnTo>
                  <a:pt x="4229073" y="662935"/>
                </a:lnTo>
                <a:lnTo>
                  <a:pt x="4175579" y="647256"/>
                </a:lnTo>
                <a:lnTo>
                  <a:pt x="4128599" y="638999"/>
                </a:lnTo>
                <a:lnTo>
                  <a:pt x="4081951" y="636574"/>
                </a:lnTo>
                <a:lnTo>
                  <a:pt x="4035746" y="639614"/>
                </a:lnTo>
                <a:lnTo>
                  <a:pt x="3990093" y="647748"/>
                </a:lnTo>
                <a:lnTo>
                  <a:pt x="3945104" y="660608"/>
                </a:lnTo>
                <a:lnTo>
                  <a:pt x="3900889" y="677825"/>
                </a:lnTo>
                <a:lnTo>
                  <a:pt x="3856703" y="698757"/>
                </a:lnTo>
                <a:lnTo>
                  <a:pt x="3814050" y="721758"/>
                </a:lnTo>
                <a:lnTo>
                  <a:pt x="3772998" y="746944"/>
                </a:lnTo>
                <a:lnTo>
                  <a:pt x="3733617" y="774432"/>
                </a:lnTo>
                <a:lnTo>
                  <a:pt x="3695977" y="804338"/>
                </a:lnTo>
                <a:lnTo>
                  <a:pt x="3660148" y="836778"/>
                </a:lnTo>
                <a:lnTo>
                  <a:pt x="3613883" y="884641"/>
                </a:lnTo>
                <a:lnTo>
                  <a:pt x="3601318" y="897288"/>
                </a:lnTo>
                <a:lnTo>
                  <a:pt x="3589251" y="910184"/>
                </a:lnTo>
                <a:lnTo>
                  <a:pt x="3578427" y="923703"/>
                </a:lnTo>
                <a:lnTo>
                  <a:pt x="3549030" y="962812"/>
                </a:lnTo>
                <a:lnTo>
                  <a:pt x="3517090" y="999558"/>
                </a:lnTo>
                <a:lnTo>
                  <a:pt x="3483381" y="1034680"/>
                </a:lnTo>
                <a:lnTo>
                  <a:pt x="3413750" y="1103004"/>
                </a:lnTo>
                <a:lnTo>
                  <a:pt x="3379377" y="1137683"/>
                </a:lnTo>
                <a:lnTo>
                  <a:pt x="3348213" y="1168459"/>
                </a:lnTo>
                <a:lnTo>
                  <a:pt x="3315183" y="1197491"/>
                </a:lnTo>
                <a:lnTo>
                  <a:pt x="3238798" y="1260996"/>
                </a:lnTo>
                <a:lnTo>
                  <a:pt x="3159385" y="1297587"/>
                </a:lnTo>
                <a:lnTo>
                  <a:pt x="3110327" y="1317107"/>
                </a:lnTo>
                <a:lnTo>
                  <a:pt x="3060772" y="1334635"/>
                </a:lnTo>
                <a:lnTo>
                  <a:pt x="3010470" y="1347676"/>
                </a:lnTo>
                <a:lnTo>
                  <a:pt x="2961406" y="1356391"/>
                </a:lnTo>
                <a:lnTo>
                  <a:pt x="2912063" y="1362873"/>
                </a:lnTo>
                <a:lnTo>
                  <a:pt x="2862488" y="1366682"/>
                </a:lnTo>
                <a:lnTo>
                  <a:pt x="2812728" y="1367376"/>
                </a:lnTo>
                <a:lnTo>
                  <a:pt x="2762828" y="1364512"/>
                </a:lnTo>
                <a:lnTo>
                  <a:pt x="2712835" y="1357650"/>
                </a:lnTo>
                <a:lnTo>
                  <a:pt x="2662796" y="1346347"/>
                </a:lnTo>
                <a:lnTo>
                  <a:pt x="2608223" y="1327076"/>
                </a:lnTo>
                <a:lnTo>
                  <a:pt x="2556636" y="1299829"/>
                </a:lnTo>
                <a:lnTo>
                  <a:pt x="2511808" y="1269055"/>
                </a:lnTo>
                <a:lnTo>
                  <a:pt x="2470346" y="1235096"/>
                </a:lnTo>
                <a:lnTo>
                  <a:pt x="2431878" y="1198347"/>
                </a:lnTo>
                <a:lnTo>
                  <a:pt x="2396033" y="1159204"/>
                </a:lnTo>
                <a:lnTo>
                  <a:pt x="2362441" y="1118061"/>
                </a:lnTo>
                <a:lnTo>
                  <a:pt x="2330728" y="1075314"/>
                </a:lnTo>
                <a:lnTo>
                  <a:pt x="2300524" y="1031357"/>
                </a:lnTo>
                <a:lnTo>
                  <a:pt x="2275300" y="992081"/>
                </a:lnTo>
                <a:lnTo>
                  <a:pt x="2250969" y="952230"/>
                </a:lnTo>
                <a:lnTo>
                  <a:pt x="2228102" y="911550"/>
                </a:lnTo>
                <a:lnTo>
                  <a:pt x="2207273" y="869785"/>
                </a:lnTo>
                <a:lnTo>
                  <a:pt x="2189056" y="826681"/>
                </a:lnTo>
                <a:lnTo>
                  <a:pt x="2183603" y="812975"/>
                </a:lnTo>
                <a:lnTo>
                  <a:pt x="2177279" y="799767"/>
                </a:lnTo>
                <a:lnTo>
                  <a:pt x="2170208" y="787058"/>
                </a:lnTo>
                <a:lnTo>
                  <a:pt x="2162516" y="774847"/>
                </a:lnTo>
                <a:lnTo>
                  <a:pt x="2136613" y="730477"/>
                </a:lnTo>
                <a:lnTo>
                  <a:pt x="2113258" y="684959"/>
                </a:lnTo>
                <a:lnTo>
                  <a:pt x="2092769" y="638102"/>
                </a:lnTo>
                <a:lnTo>
                  <a:pt x="2075465" y="589713"/>
                </a:lnTo>
                <a:lnTo>
                  <a:pt x="2061664" y="539602"/>
                </a:lnTo>
                <a:lnTo>
                  <a:pt x="2052914" y="511961"/>
                </a:lnTo>
                <a:lnTo>
                  <a:pt x="2028447" y="458674"/>
                </a:lnTo>
                <a:lnTo>
                  <a:pt x="1995645" y="397599"/>
                </a:lnTo>
                <a:lnTo>
                  <a:pt x="1975077" y="362171"/>
                </a:lnTo>
                <a:lnTo>
                  <a:pt x="1932945" y="291066"/>
                </a:lnTo>
                <a:lnTo>
                  <a:pt x="1910945" y="256842"/>
                </a:lnTo>
                <a:lnTo>
                  <a:pt x="1887329" y="223615"/>
                </a:lnTo>
                <a:lnTo>
                  <a:pt x="1838727" y="158159"/>
                </a:lnTo>
                <a:lnTo>
                  <a:pt x="1784818" y="115795"/>
                </a:lnTo>
                <a:lnTo>
                  <a:pt x="1753447" y="110873"/>
                </a:lnTo>
                <a:lnTo>
                  <a:pt x="1717970" y="114299"/>
                </a:lnTo>
                <a:lnTo>
                  <a:pt x="1667225" y="125751"/>
                </a:lnTo>
                <a:lnTo>
                  <a:pt x="1618710" y="141476"/>
                </a:lnTo>
                <a:lnTo>
                  <a:pt x="1572743" y="162242"/>
                </a:lnTo>
                <a:lnTo>
                  <a:pt x="1529642" y="188812"/>
                </a:lnTo>
                <a:lnTo>
                  <a:pt x="1489726" y="221954"/>
                </a:lnTo>
                <a:lnTo>
                  <a:pt x="1453565" y="259999"/>
                </a:lnTo>
                <a:lnTo>
                  <a:pt x="1423375" y="303028"/>
                </a:lnTo>
                <a:lnTo>
                  <a:pt x="1396461" y="348031"/>
                </a:lnTo>
                <a:lnTo>
                  <a:pt x="1341599" y="437596"/>
                </a:lnTo>
                <a:lnTo>
                  <a:pt x="1314463" y="482599"/>
                </a:lnTo>
                <a:lnTo>
                  <a:pt x="1288064" y="528046"/>
                </a:lnTo>
                <a:lnTo>
                  <a:pt x="1262808" y="574158"/>
                </a:lnTo>
                <a:lnTo>
                  <a:pt x="1239233" y="619056"/>
                </a:lnTo>
                <a:lnTo>
                  <a:pt x="1216347" y="664283"/>
                </a:lnTo>
                <a:lnTo>
                  <a:pt x="1194246" y="709870"/>
                </a:lnTo>
                <a:lnTo>
                  <a:pt x="1173031" y="755852"/>
                </a:lnTo>
                <a:lnTo>
                  <a:pt x="1152798" y="802260"/>
                </a:lnTo>
                <a:lnTo>
                  <a:pt x="1133647" y="849127"/>
                </a:lnTo>
                <a:lnTo>
                  <a:pt x="1115675" y="896487"/>
                </a:lnTo>
                <a:lnTo>
                  <a:pt x="1098981" y="944372"/>
                </a:lnTo>
                <a:lnTo>
                  <a:pt x="1075805" y="1017527"/>
                </a:lnTo>
                <a:lnTo>
                  <a:pt x="1066578" y="1041990"/>
                </a:lnTo>
                <a:lnTo>
                  <a:pt x="1026614" y="1139498"/>
                </a:lnTo>
                <a:lnTo>
                  <a:pt x="985133" y="1235868"/>
                </a:lnTo>
                <a:lnTo>
                  <a:pt x="965019" y="1284422"/>
                </a:lnTo>
                <a:lnTo>
                  <a:pt x="946306" y="1333567"/>
                </a:lnTo>
                <a:lnTo>
                  <a:pt x="929731" y="1383561"/>
                </a:lnTo>
                <a:lnTo>
                  <a:pt x="916564" y="1413299"/>
                </a:lnTo>
                <a:lnTo>
                  <a:pt x="899044" y="1440047"/>
                </a:lnTo>
                <a:lnTo>
                  <a:pt x="880279" y="1465797"/>
                </a:lnTo>
                <a:lnTo>
                  <a:pt x="863380" y="1492545"/>
                </a:lnTo>
                <a:lnTo>
                  <a:pt x="836011" y="1537941"/>
                </a:lnTo>
                <a:lnTo>
                  <a:pt x="803665" y="1578602"/>
                </a:lnTo>
                <a:lnTo>
                  <a:pt x="766343" y="1614778"/>
                </a:lnTo>
                <a:lnTo>
                  <a:pt x="724045" y="1646717"/>
                </a:lnTo>
                <a:lnTo>
                  <a:pt x="693068" y="1668730"/>
                </a:lnTo>
                <a:lnTo>
                  <a:pt x="663335" y="1692238"/>
                </a:lnTo>
                <a:lnTo>
                  <a:pt x="604615" y="1739752"/>
                </a:lnTo>
                <a:lnTo>
                  <a:pt x="559939" y="1769619"/>
                </a:lnTo>
                <a:lnTo>
                  <a:pt x="513494" y="1793948"/>
                </a:lnTo>
                <a:lnTo>
                  <a:pt x="465280" y="1812519"/>
                </a:lnTo>
                <a:lnTo>
                  <a:pt x="415296" y="1825108"/>
                </a:lnTo>
                <a:lnTo>
                  <a:pt x="363543" y="1831495"/>
                </a:lnTo>
                <a:lnTo>
                  <a:pt x="310020" y="1831458"/>
                </a:lnTo>
                <a:lnTo>
                  <a:pt x="269713" y="1825269"/>
                </a:lnTo>
                <a:lnTo>
                  <a:pt x="230400" y="1813848"/>
                </a:lnTo>
                <a:lnTo>
                  <a:pt x="192083" y="1798937"/>
                </a:lnTo>
                <a:lnTo>
                  <a:pt x="154761" y="1782282"/>
                </a:lnTo>
                <a:lnTo>
                  <a:pt x="98529" y="1752378"/>
                </a:lnTo>
                <a:lnTo>
                  <a:pt x="69854" y="1737800"/>
                </a:lnTo>
                <a:lnTo>
                  <a:pt x="26622" y="1720189"/>
                </a:lnTo>
                <a:lnTo>
                  <a:pt x="3483" y="1683930"/>
                </a:lnTo>
                <a:lnTo>
                  <a:pt x="0" y="1660340"/>
                </a:lnTo>
                <a:lnTo>
                  <a:pt x="2177" y="1649167"/>
                </a:lnTo>
                <a:lnTo>
                  <a:pt x="34647" y="1606844"/>
                </a:lnTo>
                <a:lnTo>
                  <a:pt x="66681" y="1583918"/>
                </a:lnTo>
                <a:lnTo>
                  <a:pt x="103941" y="1571458"/>
                </a:lnTo>
                <a:lnTo>
                  <a:pt x="146799" y="1570960"/>
                </a:lnTo>
                <a:lnTo>
                  <a:pt x="172676" y="1574448"/>
                </a:lnTo>
                <a:lnTo>
                  <a:pt x="198552" y="1578934"/>
                </a:lnTo>
                <a:lnTo>
                  <a:pt x="224429" y="1584416"/>
                </a:lnTo>
                <a:lnTo>
                  <a:pt x="250305" y="1590896"/>
                </a:lnTo>
                <a:lnTo>
                  <a:pt x="281967" y="1597811"/>
                </a:lnTo>
                <a:lnTo>
                  <a:pt x="313504" y="1601362"/>
                </a:lnTo>
                <a:lnTo>
                  <a:pt x="345290" y="1602670"/>
                </a:lnTo>
                <a:lnTo>
                  <a:pt x="377697" y="1602857"/>
                </a:lnTo>
                <a:lnTo>
                  <a:pt x="427444" y="1600273"/>
                </a:lnTo>
                <a:lnTo>
                  <a:pt x="475025" y="1592395"/>
                </a:lnTo>
                <a:lnTo>
                  <a:pt x="520823" y="1579030"/>
                </a:lnTo>
                <a:lnTo>
                  <a:pt x="565219" y="1559987"/>
                </a:lnTo>
                <a:lnTo>
                  <a:pt x="608596" y="1535075"/>
                </a:lnTo>
                <a:lnTo>
                  <a:pt x="666818" y="1496698"/>
                </a:lnTo>
                <a:lnTo>
                  <a:pt x="720064" y="1451343"/>
                </a:lnTo>
                <a:lnTo>
                  <a:pt x="734060" y="1435914"/>
                </a:lnTo>
                <a:lnTo>
                  <a:pt x="748429" y="1420609"/>
                </a:lnTo>
                <a:lnTo>
                  <a:pt x="763544" y="1407048"/>
                </a:lnTo>
                <a:lnTo>
                  <a:pt x="779779" y="1396851"/>
                </a:lnTo>
                <a:lnTo>
                  <a:pt x="810508" y="1375690"/>
                </a:lnTo>
                <a:lnTo>
                  <a:pt x="832528" y="1349171"/>
                </a:lnTo>
                <a:lnTo>
                  <a:pt x="848078" y="1318914"/>
                </a:lnTo>
                <a:lnTo>
                  <a:pt x="859399" y="1286539"/>
                </a:lnTo>
                <a:lnTo>
                  <a:pt x="874230" y="1241849"/>
                </a:lnTo>
                <a:lnTo>
                  <a:pt x="890461" y="1197934"/>
                </a:lnTo>
                <a:lnTo>
                  <a:pt x="924767" y="1111102"/>
                </a:lnTo>
                <a:lnTo>
                  <a:pt x="941661" y="1067519"/>
                </a:lnTo>
                <a:lnTo>
                  <a:pt x="972630" y="982452"/>
                </a:lnTo>
                <a:lnTo>
                  <a:pt x="987289" y="941147"/>
                </a:lnTo>
                <a:lnTo>
                  <a:pt x="1000704" y="899094"/>
                </a:lnTo>
                <a:lnTo>
                  <a:pt x="1023895" y="810541"/>
                </a:lnTo>
                <a:lnTo>
                  <a:pt x="1039606" y="766564"/>
                </a:lnTo>
                <a:lnTo>
                  <a:pt x="1057866" y="723481"/>
                </a:lnTo>
                <a:lnTo>
                  <a:pt x="1118154" y="591722"/>
                </a:lnTo>
                <a:lnTo>
                  <a:pt x="1140194" y="546027"/>
                </a:lnTo>
                <a:lnTo>
                  <a:pt x="1162988" y="500813"/>
                </a:lnTo>
                <a:lnTo>
                  <a:pt x="1186470" y="456025"/>
                </a:lnTo>
                <a:lnTo>
                  <a:pt x="1210574" y="411610"/>
                </a:lnTo>
                <a:lnTo>
                  <a:pt x="1235236" y="367512"/>
                </a:lnTo>
                <a:lnTo>
                  <a:pt x="1260389" y="323676"/>
                </a:lnTo>
                <a:lnTo>
                  <a:pt x="1285968" y="280049"/>
                </a:lnTo>
                <a:lnTo>
                  <a:pt x="1311907" y="236574"/>
                </a:lnTo>
                <a:lnTo>
                  <a:pt x="1343755" y="187897"/>
                </a:lnTo>
                <a:lnTo>
                  <a:pt x="1383565" y="146197"/>
                </a:lnTo>
                <a:lnTo>
                  <a:pt x="1392668" y="138950"/>
                </a:lnTo>
                <a:lnTo>
                  <a:pt x="1401646" y="131079"/>
                </a:lnTo>
                <a:lnTo>
                  <a:pt x="1409877" y="122461"/>
                </a:lnTo>
                <a:lnTo>
                  <a:pt x="1416740" y="112970"/>
                </a:lnTo>
                <a:lnTo>
                  <a:pt x="1439382" y="84998"/>
                </a:lnTo>
                <a:lnTo>
                  <a:pt x="1496609" y="46995"/>
                </a:lnTo>
                <a:lnTo>
                  <a:pt x="1569885" y="18876"/>
                </a:lnTo>
                <a:lnTo>
                  <a:pt x="1612805" y="9137"/>
                </a:lnTo>
                <a:lnTo>
                  <a:pt x="1656223" y="3135"/>
                </a:lnTo>
                <a:lnTo>
                  <a:pt x="1699392" y="0"/>
                </a:lnTo>
                <a:lnTo>
                  <a:pt x="1751601" y="1190"/>
                </a:lnTo>
                <a:lnTo>
                  <a:pt x="1801454" y="10802"/>
                </a:lnTo>
                <a:lnTo>
                  <a:pt x="1848823" y="28325"/>
                </a:lnTo>
                <a:lnTo>
                  <a:pt x="1893580" y="53247"/>
                </a:lnTo>
                <a:lnTo>
                  <a:pt x="1935598" y="85060"/>
                </a:lnTo>
                <a:lnTo>
                  <a:pt x="1971282" y="119263"/>
                </a:lnTo>
                <a:lnTo>
                  <a:pt x="2004104" y="156331"/>
                </a:lnTo>
                <a:lnTo>
                  <a:pt x="2033195" y="196639"/>
                </a:lnTo>
                <a:lnTo>
                  <a:pt x="2057682" y="240561"/>
                </a:lnTo>
                <a:lnTo>
                  <a:pt x="2079283" y="284457"/>
                </a:lnTo>
                <a:lnTo>
                  <a:pt x="2099999" y="328575"/>
                </a:lnTo>
                <a:lnTo>
                  <a:pt x="2119388" y="373136"/>
                </a:lnTo>
                <a:lnTo>
                  <a:pt x="2137007" y="418361"/>
                </a:lnTo>
                <a:lnTo>
                  <a:pt x="2152416" y="464472"/>
                </a:lnTo>
                <a:lnTo>
                  <a:pt x="2165170" y="511691"/>
                </a:lnTo>
                <a:lnTo>
                  <a:pt x="2178605" y="562819"/>
                </a:lnTo>
                <a:lnTo>
                  <a:pt x="2195027" y="612700"/>
                </a:lnTo>
                <a:lnTo>
                  <a:pt x="2214434" y="661585"/>
                </a:lnTo>
                <a:lnTo>
                  <a:pt x="2246780" y="731652"/>
                </a:lnTo>
                <a:lnTo>
                  <a:pt x="2286383" y="771483"/>
                </a:lnTo>
                <a:lnTo>
                  <a:pt x="2302846" y="797109"/>
                </a:lnTo>
                <a:lnTo>
                  <a:pt x="2311845" y="826224"/>
                </a:lnTo>
                <a:lnTo>
                  <a:pt x="2315121" y="858578"/>
                </a:lnTo>
                <a:lnTo>
                  <a:pt x="2316448" y="866740"/>
                </a:lnTo>
                <a:lnTo>
                  <a:pt x="2396503" y="992150"/>
                </a:lnTo>
                <a:lnTo>
                  <a:pt x="2419954" y="1026041"/>
                </a:lnTo>
                <a:lnTo>
                  <a:pt x="2479005" y="1073472"/>
                </a:lnTo>
                <a:lnTo>
                  <a:pt x="2546683" y="1119491"/>
                </a:lnTo>
                <a:lnTo>
                  <a:pt x="2580521" y="1142999"/>
                </a:lnTo>
                <a:lnTo>
                  <a:pt x="2633104" y="1168085"/>
                </a:lnTo>
                <a:lnTo>
                  <a:pt x="2690662" y="1180213"/>
                </a:lnTo>
                <a:lnTo>
                  <a:pt x="2742408" y="1185111"/>
                </a:lnTo>
                <a:lnTo>
                  <a:pt x="2794107" y="1187335"/>
                </a:lnTo>
                <a:lnTo>
                  <a:pt x="2845713" y="1186978"/>
                </a:lnTo>
                <a:lnTo>
                  <a:pt x="2897179" y="1184134"/>
                </a:lnTo>
                <a:lnTo>
                  <a:pt x="2948461" y="1178895"/>
                </a:lnTo>
                <a:lnTo>
                  <a:pt x="2999510" y="1171355"/>
                </a:lnTo>
                <a:lnTo>
                  <a:pt x="3050280" y="1161606"/>
                </a:lnTo>
                <a:lnTo>
                  <a:pt x="3116630" y="1138679"/>
                </a:lnTo>
                <a:lnTo>
                  <a:pt x="3175018" y="1101798"/>
                </a:lnTo>
                <a:lnTo>
                  <a:pt x="3218041" y="1068454"/>
                </a:lnTo>
                <a:lnTo>
                  <a:pt x="3260880" y="1034852"/>
                </a:lnTo>
                <a:lnTo>
                  <a:pt x="3303571" y="1000955"/>
                </a:lnTo>
                <a:lnTo>
                  <a:pt x="3346152" y="966725"/>
                </a:lnTo>
                <a:lnTo>
                  <a:pt x="3388659" y="932126"/>
                </a:lnTo>
                <a:lnTo>
                  <a:pt x="3431129" y="897121"/>
                </a:lnTo>
                <a:lnTo>
                  <a:pt x="3483049" y="849939"/>
                </a:lnTo>
                <a:lnTo>
                  <a:pt x="3555909" y="773102"/>
                </a:lnTo>
                <a:lnTo>
                  <a:pt x="3580085" y="747933"/>
                </a:lnTo>
                <a:lnTo>
                  <a:pt x="3657985" y="672592"/>
                </a:lnTo>
                <a:lnTo>
                  <a:pt x="3716580" y="625077"/>
                </a:lnTo>
                <a:lnTo>
                  <a:pt x="3749610" y="606055"/>
                </a:lnTo>
                <a:lnTo>
                  <a:pt x="3793730" y="585077"/>
                </a:lnTo>
                <a:lnTo>
                  <a:pt x="3838551" y="565502"/>
                </a:lnTo>
                <a:lnTo>
                  <a:pt x="3884136" y="547778"/>
                </a:lnTo>
                <a:lnTo>
                  <a:pt x="3930550" y="532350"/>
                </a:lnTo>
                <a:lnTo>
                  <a:pt x="3977855" y="519665"/>
                </a:lnTo>
                <a:lnTo>
                  <a:pt x="4027576" y="513165"/>
                </a:lnTo>
                <a:lnTo>
                  <a:pt x="4077048" y="514515"/>
                </a:lnTo>
                <a:lnTo>
                  <a:pt x="4126023" y="522095"/>
                </a:lnTo>
                <a:lnTo>
                  <a:pt x="4174251" y="534285"/>
                </a:lnTo>
                <a:lnTo>
                  <a:pt x="4224241" y="551002"/>
                </a:lnTo>
                <a:lnTo>
                  <a:pt x="4272615" y="571333"/>
                </a:lnTo>
                <a:lnTo>
                  <a:pt x="4319246" y="595402"/>
                </a:lnTo>
                <a:lnTo>
                  <a:pt x="4364012" y="623333"/>
                </a:lnTo>
                <a:lnTo>
                  <a:pt x="4397125" y="649021"/>
                </a:lnTo>
                <a:lnTo>
                  <a:pt x="4424888" y="678323"/>
                </a:lnTo>
                <a:lnTo>
                  <a:pt x="4447427" y="711363"/>
                </a:lnTo>
                <a:lnTo>
                  <a:pt x="4464864" y="748265"/>
                </a:lnTo>
                <a:lnTo>
                  <a:pt x="4479399" y="793184"/>
                </a:lnTo>
                <a:lnTo>
                  <a:pt x="4488584" y="838476"/>
                </a:lnTo>
                <a:lnTo>
                  <a:pt x="4491549" y="884516"/>
                </a:lnTo>
                <a:lnTo>
                  <a:pt x="4487423" y="931677"/>
                </a:lnTo>
                <a:lnTo>
                  <a:pt x="4483899" y="954811"/>
                </a:lnTo>
                <a:lnTo>
                  <a:pt x="4481120" y="978194"/>
                </a:lnTo>
                <a:lnTo>
                  <a:pt x="4476807" y="1024712"/>
                </a:lnTo>
                <a:lnTo>
                  <a:pt x="4469493" y="1073664"/>
                </a:lnTo>
                <a:lnTo>
                  <a:pt x="4458739" y="1121596"/>
                </a:lnTo>
                <a:lnTo>
                  <a:pt x="4444609" y="1168443"/>
                </a:lnTo>
                <a:lnTo>
                  <a:pt x="4427167" y="1214142"/>
                </a:lnTo>
                <a:lnTo>
                  <a:pt x="4406477" y="1258628"/>
                </a:lnTo>
                <a:lnTo>
                  <a:pt x="4384083" y="1303214"/>
                </a:lnTo>
                <a:lnTo>
                  <a:pt x="4360695" y="1347177"/>
                </a:lnTo>
                <a:lnTo>
                  <a:pt x="4336311" y="1390393"/>
                </a:lnTo>
                <a:lnTo>
                  <a:pt x="4310932" y="1432736"/>
                </a:lnTo>
                <a:lnTo>
                  <a:pt x="4282558" y="1474457"/>
                </a:lnTo>
                <a:lnTo>
                  <a:pt x="4251144" y="1513271"/>
                </a:lnTo>
                <a:lnTo>
                  <a:pt x="4217059" y="1549528"/>
                </a:lnTo>
                <a:lnTo>
                  <a:pt x="4180677" y="1583576"/>
                </a:lnTo>
                <a:lnTo>
                  <a:pt x="4142368" y="1615764"/>
                </a:lnTo>
                <a:lnTo>
                  <a:pt x="4102504" y="1646442"/>
                </a:lnTo>
                <a:lnTo>
                  <a:pt x="4061456" y="1675956"/>
                </a:lnTo>
                <a:lnTo>
                  <a:pt x="4020485" y="1697720"/>
                </a:lnTo>
                <a:lnTo>
                  <a:pt x="3976528" y="1714499"/>
                </a:lnTo>
                <a:lnTo>
                  <a:pt x="3930592" y="1730788"/>
                </a:lnTo>
                <a:lnTo>
                  <a:pt x="3883892" y="1745291"/>
                </a:lnTo>
                <a:lnTo>
                  <a:pt x="3836938" y="1759092"/>
                </a:lnTo>
                <a:lnTo>
                  <a:pt x="3790238" y="1773276"/>
                </a:lnTo>
                <a:lnTo>
                  <a:pt x="3744302" y="1788927"/>
                </a:lnTo>
                <a:lnTo>
                  <a:pt x="3697857" y="1795572"/>
                </a:lnTo>
                <a:lnTo>
                  <a:pt x="3551293" y="1801888"/>
                </a:lnTo>
                <a:lnTo>
                  <a:pt x="3502395" y="1804801"/>
                </a:lnTo>
                <a:lnTo>
                  <a:pt x="3453689" y="1808863"/>
                </a:lnTo>
                <a:lnTo>
                  <a:pt x="3400982" y="1810130"/>
                </a:lnTo>
                <a:lnTo>
                  <a:pt x="3348524" y="1805042"/>
                </a:lnTo>
                <a:lnTo>
                  <a:pt x="3296564" y="1795219"/>
                </a:lnTo>
                <a:lnTo>
                  <a:pt x="3245350" y="1782282"/>
                </a:lnTo>
                <a:lnTo>
                  <a:pt x="3195271" y="1768482"/>
                </a:lnTo>
                <a:lnTo>
                  <a:pt x="3145018" y="1755372"/>
                </a:lnTo>
                <a:lnTo>
                  <a:pt x="3094612" y="1742852"/>
                </a:lnTo>
                <a:lnTo>
                  <a:pt x="3044075" y="1730825"/>
                </a:lnTo>
                <a:lnTo>
                  <a:pt x="2993428" y="1719192"/>
                </a:lnTo>
                <a:lnTo>
                  <a:pt x="2891895" y="1696712"/>
                </a:lnTo>
                <a:lnTo>
                  <a:pt x="2790188" y="1674627"/>
                </a:lnTo>
                <a:lnTo>
                  <a:pt x="2750170" y="1666341"/>
                </a:lnTo>
                <a:lnTo>
                  <a:pt x="2709904" y="1659176"/>
                </a:lnTo>
                <a:lnTo>
                  <a:pt x="2669638" y="1652760"/>
                </a:lnTo>
                <a:lnTo>
                  <a:pt x="2612494" y="1644224"/>
                </a:lnTo>
                <a:lnTo>
                  <a:pt x="2577743" y="1642231"/>
                </a:lnTo>
                <a:lnTo>
                  <a:pt x="2513839" y="1644121"/>
                </a:lnTo>
                <a:lnTo>
                  <a:pt x="2420286" y="1647402"/>
                </a:lnTo>
                <a:lnTo>
                  <a:pt x="2373509" y="1648045"/>
                </a:lnTo>
                <a:lnTo>
                  <a:pt x="2344439" y="1647547"/>
                </a:lnTo>
                <a:lnTo>
                  <a:pt x="2315121" y="1646052"/>
                </a:lnTo>
                <a:lnTo>
                  <a:pt x="2285802" y="1643560"/>
                </a:lnTo>
                <a:lnTo>
                  <a:pt x="2209905" y="1634521"/>
                </a:lnTo>
                <a:lnTo>
                  <a:pt x="2163333" y="1632352"/>
                </a:lnTo>
                <a:lnTo>
                  <a:pt x="2116951" y="1633755"/>
                </a:lnTo>
                <a:lnTo>
                  <a:pt x="2070697" y="1638923"/>
                </a:lnTo>
                <a:lnTo>
                  <a:pt x="2024507" y="1648045"/>
                </a:lnTo>
                <a:lnTo>
                  <a:pt x="2016545" y="1649375"/>
                </a:lnTo>
                <a:lnTo>
                  <a:pt x="2009910" y="1654691"/>
                </a:lnTo>
                <a:lnTo>
                  <a:pt x="2001948" y="1654691"/>
                </a:lnTo>
                <a:lnTo>
                  <a:pt x="1951460" y="1658736"/>
                </a:lnTo>
                <a:lnTo>
                  <a:pt x="1902226" y="1667036"/>
                </a:lnTo>
                <a:lnTo>
                  <a:pt x="1854036" y="1678963"/>
                </a:lnTo>
                <a:lnTo>
                  <a:pt x="1806681" y="1693889"/>
                </a:lnTo>
                <a:lnTo>
                  <a:pt x="1759954" y="1711186"/>
                </a:lnTo>
                <a:lnTo>
                  <a:pt x="1713644" y="1730227"/>
                </a:lnTo>
                <a:lnTo>
                  <a:pt x="1667544" y="1750384"/>
                </a:lnTo>
                <a:lnTo>
                  <a:pt x="1646208" y="1759293"/>
                </a:lnTo>
                <a:lnTo>
                  <a:pt x="1624250" y="1767828"/>
                </a:lnTo>
                <a:lnTo>
                  <a:pt x="1602044" y="1775615"/>
                </a:lnTo>
                <a:lnTo>
                  <a:pt x="1526902" y="1798106"/>
                </a:lnTo>
                <a:lnTo>
                  <a:pt x="1474962" y="1817170"/>
                </a:lnTo>
                <a:lnTo>
                  <a:pt x="1423769" y="1838726"/>
                </a:lnTo>
                <a:lnTo>
                  <a:pt x="1372949" y="1862026"/>
                </a:lnTo>
                <a:lnTo>
                  <a:pt x="1329062" y="1883823"/>
                </a:lnTo>
                <a:lnTo>
                  <a:pt x="1286832" y="1908171"/>
                </a:lnTo>
                <a:lnTo>
                  <a:pt x="1246640" y="1935709"/>
                </a:lnTo>
                <a:lnTo>
                  <a:pt x="1208868" y="1967075"/>
                </a:lnTo>
                <a:lnTo>
                  <a:pt x="1173899" y="2002907"/>
                </a:lnTo>
                <a:lnTo>
                  <a:pt x="1144165" y="2034950"/>
                </a:lnTo>
                <a:lnTo>
                  <a:pt x="1113188" y="2065872"/>
                </a:lnTo>
                <a:lnTo>
                  <a:pt x="1081713" y="2096544"/>
                </a:lnTo>
                <a:lnTo>
                  <a:pt x="1050487" y="2127840"/>
                </a:lnTo>
                <a:lnTo>
                  <a:pt x="1013516" y="2168124"/>
                </a:lnTo>
                <a:lnTo>
                  <a:pt x="979419" y="2210439"/>
                </a:lnTo>
                <a:lnTo>
                  <a:pt x="947976" y="2254600"/>
                </a:lnTo>
                <a:lnTo>
                  <a:pt x="918967" y="2300422"/>
                </a:lnTo>
                <a:lnTo>
                  <a:pt x="892169" y="2347721"/>
                </a:lnTo>
                <a:lnTo>
                  <a:pt x="867361" y="2396312"/>
                </a:lnTo>
                <a:lnTo>
                  <a:pt x="841319" y="2461270"/>
                </a:lnTo>
                <a:lnTo>
                  <a:pt x="822243" y="2529219"/>
                </a:lnTo>
                <a:lnTo>
                  <a:pt x="816437" y="2593513"/>
                </a:lnTo>
                <a:lnTo>
                  <a:pt x="820190" y="2625473"/>
                </a:lnTo>
                <a:lnTo>
                  <a:pt x="844449" y="2694751"/>
                </a:lnTo>
                <a:lnTo>
                  <a:pt x="869186" y="2726087"/>
                </a:lnTo>
                <a:lnTo>
                  <a:pt x="901635" y="2749699"/>
                </a:lnTo>
                <a:lnTo>
                  <a:pt x="941673" y="2764464"/>
                </a:lnTo>
                <a:lnTo>
                  <a:pt x="999398" y="2772107"/>
                </a:lnTo>
                <a:lnTo>
                  <a:pt x="1028260" y="2772314"/>
                </a:lnTo>
                <a:lnTo>
                  <a:pt x="1057122" y="2769781"/>
                </a:lnTo>
                <a:lnTo>
                  <a:pt x="1108382" y="2762432"/>
                </a:lnTo>
                <a:lnTo>
                  <a:pt x="1159533" y="2754503"/>
                </a:lnTo>
                <a:lnTo>
                  <a:pt x="1210563" y="2745906"/>
                </a:lnTo>
                <a:lnTo>
                  <a:pt x="1261462" y="2736556"/>
                </a:lnTo>
                <a:lnTo>
                  <a:pt x="1312220" y="2726362"/>
                </a:lnTo>
                <a:lnTo>
                  <a:pt x="1362824" y="2715239"/>
                </a:lnTo>
                <a:lnTo>
                  <a:pt x="1413265" y="2703099"/>
                </a:lnTo>
                <a:lnTo>
                  <a:pt x="1463531" y="2689854"/>
                </a:lnTo>
                <a:lnTo>
                  <a:pt x="1513611" y="2675417"/>
                </a:lnTo>
                <a:lnTo>
                  <a:pt x="1562980" y="2660829"/>
                </a:lnTo>
                <a:lnTo>
                  <a:pt x="1612372" y="2646592"/>
                </a:lnTo>
                <a:lnTo>
                  <a:pt x="1661812" y="2632737"/>
                </a:lnTo>
                <a:lnTo>
                  <a:pt x="1711324" y="2619298"/>
                </a:lnTo>
                <a:lnTo>
                  <a:pt x="1760931" y="2606305"/>
                </a:lnTo>
                <a:lnTo>
                  <a:pt x="1810658" y="2593790"/>
                </a:lnTo>
                <a:lnTo>
                  <a:pt x="1860528" y="2581786"/>
                </a:lnTo>
                <a:lnTo>
                  <a:pt x="1910565" y="2570324"/>
                </a:lnTo>
                <a:lnTo>
                  <a:pt x="1960794" y="2559437"/>
                </a:lnTo>
                <a:lnTo>
                  <a:pt x="2011237" y="2549155"/>
                </a:lnTo>
                <a:lnTo>
                  <a:pt x="2062514" y="2538358"/>
                </a:lnTo>
                <a:lnTo>
                  <a:pt x="2113639" y="2526731"/>
                </a:lnTo>
                <a:lnTo>
                  <a:pt x="2164621" y="2514323"/>
                </a:lnTo>
                <a:lnTo>
                  <a:pt x="2215468" y="2501181"/>
                </a:lnTo>
                <a:lnTo>
                  <a:pt x="2266187" y="2487353"/>
                </a:lnTo>
                <a:lnTo>
                  <a:pt x="2316787" y="2472888"/>
                </a:lnTo>
                <a:lnTo>
                  <a:pt x="2367276" y="2457832"/>
                </a:lnTo>
                <a:lnTo>
                  <a:pt x="2417661" y="2442234"/>
                </a:lnTo>
                <a:lnTo>
                  <a:pt x="2467950" y="2426142"/>
                </a:lnTo>
                <a:lnTo>
                  <a:pt x="2671022" y="2359077"/>
                </a:lnTo>
                <a:lnTo>
                  <a:pt x="2772936" y="2324542"/>
                </a:lnTo>
                <a:lnTo>
                  <a:pt x="2794832" y="2317315"/>
                </a:lnTo>
                <a:lnTo>
                  <a:pt x="2816727" y="2309590"/>
                </a:lnTo>
                <a:lnTo>
                  <a:pt x="2838623" y="2301367"/>
                </a:lnTo>
                <a:lnTo>
                  <a:pt x="2907552" y="2273945"/>
                </a:lnTo>
                <a:lnTo>
                  <a:pt x="2954782" y="2256455"/>
                </a:lnTo>
                <a:lnTo>
                  <a:pt x="3002208" y="2240171"/>
                </a:lnTo>
                <a:lnTo>
                  <a:pt x="3049830" y="2225089"/>
                </a:lnTo>
                <a:lnTo>
                  <a:pt x="3097645" y="2211202"/>
                </a:lnTo>
                <a:lnTo>
                  <a:pt x="3145654" y="2198507"/>
                </a:lnTo>
                <a:lnTo>
                  <a:pt x="3193853" y="2186999"/>
                </a:lnTo>
                <a:lnTo>
                  <a:pt x="3242243" y="2176674"/>
                </a:lnTo>
                <a:lnTo>
                  <a:pt x="3290822" y="2167526"/>
                </a:lnTo>
                <a:lnTo>
                  <a:pt x="3339590" y="2159552"/>
                </a:lnTo>
                <a:lnTo>
                  <a:pt x="3388544" y="2152745"/>
                </a:lnTo>
                <a:lnTo>
                  <a:pt x="3437684" y="2147103"/>
                </a:lnTo>
                <a:lnTo>
                  <a:pt x="3487008" y="2142620"/>
                </a:lnTo>
                <a:lnTo>
                  <a:pt x="3536516" y="2139291"/>
                </a:lnTo>
                <a:lnTo>
                  <a:pt x="3586206" y="2137112"/>
                </a:lnTo>
                <a:lnTo>
                  <a:pt x="3636078" y="2136078"/>
                </a:lnTo>
                <a:lnTo>
                  <a:pt x="3686129" y="2136185"/>
                </a:lnTo>
                <a:lnTo>
                  <a:pt x="3736359" y="2137428"/>
                </a:lnTo>
                <a:lnTo>
                  <a:pt x="3786766" y="2139802"/>
                </a:lnTo>
                <a:lnTo>
                  <a:pt x="3930427" y="2148219"/>
                </a:lnTo>
                <a:lnTo>
                  <a:pt x="4074382" y="2157523"/>
                </a:lnTo>
                <a:lnTo>
                  <a:pt x="4218042" y="2167712"/>
                </a:lnTo>
                <a:lnTo>
                  <a:pt x="4270459" y="2172013"/>
                </a:lnTo>
                <a:lnTo>
                  <a:pt x="4322875" y="2176868"/>
                </a:lnTo>
                <a:lnTo>
                  <a:pt x="4375292" y="2182166"/>
                </a:lnTo>
                <a:lnTo>
                  <a:pt x="4480125" y="2193647"/>
                </a:lnTo>
                <a:lnTo>
                  <a:pt x="4532542" y="2199610"/>
                </a:lnTo>
                <a:lnTo>
                  <a:pt x="4581089" y="2205724"/>
                </a:lnTo>
                <a:lnTo>
                  <a:pt x="4629509" y="2213113"/>
                </a:lnTo>
                <a:lnTo>
                  <a:pt x="4677673" y="2222098"/>
                </a:lnTo>
                <a:lnTo>
                  <a:pt x="4725456" y="2232996"/>
                </a:lnTo>
                <a:lnTo>
                  <a:pt x="4772729" y="2246127"/>
                </a:lnTo>
                <a:lnTo>
                  <a:pt x="4809201" y="2255555"/>
                </a:lnTo>
                <a:lnTo>
                  <a:pt x="4846544" y="2262741"/>
                </a:lnTo>
                <a:lnTo>
                  <a:pt x="4884135" y="2268929"/>
                </a:lnTo>
                <a:lnTo>
                  <a:pt x="4921354" y="2275367"/>
                </a:lnTo>
                <a:lnTo>
                  <a:pt x="4967343" y="2283923"/>
                </a:lnTo>
                <a:lnTo>
                  <a:pt x="5059818" y="2300038"/>
                </a:lnTo>
                <a:lnTo>
                  <a:pt x="5105807" y="2308594"/>
                </a:lnTo>
                <a:lnTo>
                  <a:pt x="5152846" y="2318948"/>
                </a:lnTo>
                <a:lnTo>
                  <a:pt x="5199464" y="2330876"/>
                </a:lnTo>
                <a:lnTo>
                  <a:pt x="5245741" y="2344081"/>
                </a:lnTo>
                <a:lnTo>
                  <a:pt x="5291753" y="2358268"/>
                </a:lnTo>
                <a:lnTo>
                  <a:pt x="5337579" y="2373139"/>
                </a:lnTo>
                <a:lnTo>
                  <a:pt x="5474713" y="2418906"/>
                </a:lnTo>
                <a:lnTo>
                  <a:pt x="5524595" y="2435164"/>
                </a:lnTo>
                <a:lnTo>
                  <a:pt x="5574695" y="2451032"/>
                </a:lnTo>
                <a:lnTo>
                  <a:pt x="5624981" y="2466496"/>
                </a:lnTo>
                <a:lnTo>
                  <a:pt x="5675423" y="2481539"/>
                </a:lnTo>
                <a:lnTo>
                  <a:pt x="5725989" y="2496145"/>
                </a:lnTo>
                <a:lnTo>
                  <a:pt x="5776648" y="2510300"/>
                </a:lnTo>
                <a:lnTo>
                  <a:pt x="5827369" y="2523988"/>
                </a:lnTo>
                <a:lnTo>
                  <a:pt x="5878122" y="2537193"/>
                </a:lnTo>
                <a:lnTo>
                  <a:pt x="5905499" y="2543501"/>
                </a:lnTo>
                <a:lnTo>
                  <a:pt x="5905499" y="2668691"/>
                </a:lnTo>
                <a:lnTo>
                  <a:pt x="5860508" y="2657304"/>
                </a:lnTo>
                <a:lnTo>
                  <a:pt x="5810446" y="2643517"/>
                </a:lnTo>
                <a:lnTo>
                  <a:pt x="5672438" y="2603448"/>
                </a:lnTo>
                <a:lnTo>
                  <a:pt x="5580432" y="2576152"/>
                </a:lnTo>
                <a:lnTo>
                  <a:pt x="5488427" y="2547981"/>
                </a:lnTo>
                <a:lnTo>
                  <a:pt x="5442424" y="2533458"/>
                </a:lnTo>
                <a:lnTo>
                  <a:pt x="5396421" y="2518585"/>
                </a:lnTo>
                <a:lnTo>
                  <a:pt x="5346871" y="2502900"/>
                </a:lnTo>
                <a:lnTo>
                  <a:pt x="5297265" y="2487817"/>
                </a:lnTo>
                <a:lnTo>
                  <a:pt x="5247551" y="2473446"/>
                </a:lnTo>
                <a:lnTo>
                  <a:pt x="5197673" y="2459894"/>
                </a:lnTo>
                <a:lnTo>
                  <a:pt x="5147576" y="2447273"/>
                </a:lnTo>
                <a:lnTo>
                  <a:pt x="5097207" y="2435690"/>
                </a:lnTo>
                <a:lnTo>
                  <a:pt x="5046509" y="2425256"/>
                </a:lnTo>
                <a:lnTo>
                  <a:pt x="4995430" y="2416081"/>
                </a:lnTo>
                <a:lnTo>
                  <a:pt x="4943913" y="2408272"/>
                </a:lnTo>
                <a:lnTo>
                  <a:pt x="4889403" y="2399073"/>
                </a:lnTo>
                <a:lnTo>
                  <a:pt x="4835265" y="2386509"/>
                </a:lnTo>
                <a:lnTo>
                  <a:pt x="4727612" y="2357768"/>
                </a:lnTo>
                <a:lnTo>
                  <a:pt x="4682207" y="2346348"/>
                </a:lnTo>
                <a:lnTo>
                  <a:pt x="4636675" y="2336269"/>
                </a:lnTo>
                <a:lnTo>
                  <a:pt x="4590888" y="2327911"/>
                </a:lnTo>
                <a:lnTo>
                  <a:pt x="4544719" y="2321660"/>
                </a:lnTo>
                <a:lnTo>
                  <a:pt x="4498041" y="2317896"/>
                </a:lnTo>
                <a:lnTo>
                  <a:pt x="4451471" y="2314448"/>
                </a:lnTo>
                <a:lnTo>
                  <a:pt x="4358830" y="2304065"/>
                </a:lnTo>
                <a:lnTo>
                  <a:pt x="4312260" y="2300618"/>
                </a:lnTo>
                <a:lnTo>
                  <a:pt x="4259180" y="2297900"/>
                </a:lnTo>
                <a:lnTo>
                  <a:pt x="4206100" y="2294328"/>
                </a:lnTo>
                <a:lnTo>
                  <a:pt x="4153020" y="2290133"/>
                </a:lnTo>
                <a:lnTo>
                  <a:pt x="3993780" y="2276104"/>
                </a:lnTo>
                <a:lnTo>
                  <a:pt x="3940700" y="2271712"/>
                </a:lnTo>
                <a:lnTo>
                  <a:pt x="3887620" y="2267845"/>
                </a:lnTo>
                <a:lnTo>
                  <a:pt x="3834540" y="2264733"/>
                </a:lnTo>
                <a:lnTo>
                  <a:pt x="3783186" y="2262824"/>
                </a:lnTo>
                <a:lnTo>
                  <a:pt x="3731840" y="2261905"/>
                </a:lnTo>
                <a:lnTo>
                  <a:pt x="3680511" y="2262006"/>
                </a:lnTo>
                <a:lnTo>
                  <a:pt x="3629205" y="2263159"/>
                </a:lnTo>
                <a:lnTo>
                  <a:pt x="3577931" y="2265397"/>
                </a:lnTo>
                <a:lnTo>
                  <a:pt x="3526696" y="2268752"/>
                </a:lnTo>
                <a:lnTo>
                  <a:pt x="3475510" y="2273255"/>
                </a:lnTo>
                <a:lnTo>
                  <a:pt x="3424379" y="2278938"/>
                </a:lnTo>
                <a:lnTo>
                  <a:pt x="3373312" y="2285833"/>
                </a:lnTo>
                <a:lnTo>
                  <a:pt x="3322317" y="2293973"/>
                </a:lnTo>
                <a:lnTo>
                  <a:pt x="3270054" y="2304616"/>
                </a:lnTo>
                <a:lnTo>
                  <a:pt x="3218237" y="2318194"/>
                </a:lnTo>
                <a:lnTo>
                  <a:pt x="3166675" y="2333494"/>
                </a:lnTo>
                <a:lnTo>
                  <a:pt x="3115177" y="2349304"/>
                </a:lnTo>
                <a:lnTo>
                  <a:pt x="3049618" y="2368629"/>
                </a:lnTo>
                <a:lnTo>
                  <a:pt x="3021751" y="2378057"/>
                </a:lnTo>
                <a:lnTo>
                  <a:pt x="2961627" y="2399586"/>
                </a:lnTo>
                <a:lnTo>
                  <a:pt x="2915373" y="2415705"/>
                </a:lnTo>
                <a:lnTo>
                  <a:pt x="2868991" y="2431249"/>
                </a:lnTo>
                <a:lnTo>
                  <a:pt x="2822419" y="2446092"/>
                </a:lnTo>
                <a:lnTo>
                  <a:pt x="2726387" y="2475045"/>
                </a:lnTo>
                <a:lnTo>
                  <a:pt x="2677500" y="2490940"/>
                </a:lnTo>
                <a:lnTo>
                  <a:pt x="2628931" y="2507474"/>
                </a:lnTo>
                <a:lnTo>
                  <a:pt x="2532750" y="2541179"/>
                </a:lnTo>
                <a:lnTo>
                  <a:pt x="2489043" y="2555967"/>
                </a:lnTo>
                <a:lnTo>
                  <a:pt x="2438859" y="2571662"/>
                </a:lnTo>
                <a:lnTo>
                  <a:pt x="2384175" y="2587795"/>
                </a:lnTo>
                <a:lnTo>
                  <a:pt x="2326968" y="2603895"/>
                </a:lnTo>
                <a:lnTo>
                  <a:pt x="2269216" y="2619492"/>
                </a:lnTo>
                <a:lnTo>
                  <a:pt x="2212894" y="2634116"/>
                </a:lnTo>
                <a:lnTo>
                  <a:pt x="2159979" y="2647295"/>
                </a:lnTo>
                <a:lnTo>
                  <a:pt x="2112449" y="2658560"/>
                </a:lnTo>
                <a:lnTo>
                  <a:pt x="2072281" y="2667441"/>
                </a:lnTo>
                <a:lnTo>
                  <a:pt x="1975015" y="2687585"/>
                </a:lnTo>
                <a:lnTo>
                  <a:pt x="1926608" y="2698046"/>
                </a:lnTo>
                <a:lnTo>
                  <a:pt x="1878372" y="2708974"/>
                </a:lnTo>
                <a:lnTo>
                  <a:pt x="1830323" y="2720526"/>
                </a:lnTo>
                <a:lnTo>
                  <a:pt x="1782476" y="2732856"/>
                </a:lnTo>
                <a:lnTo>
                  <a:pt x="1734846" y="2746121"/>
                </a:lnTo>
                <a:lnTo>
                  <a:pt x="1687450" y="2760476"/>
                </a:lnTo>
                <a:lnTo>
                  <a:pt x="1640466" y="2775336"/>
                </a:lnTo>
                <a:lnTo>
                  <a:pt x="1593296" y="2789770"/>
                </a:lnTo>
                <a:lnTo>
                  <a:pt x="1545952" y="2803744"/>
                </a:lnTo>
                <a:lnTo>
                  <a:pt x="1498444" y="2817226"/>
                </a:lnTo>
                <a:lnTo>
                  <a:pt x="1450783" y="2830184"/>
                </a:lnTo>
                <a:lnTo>
                  <a:pt x="1402980" y="2842583"/>
                </a:lnTo>
                <a:lnTo>
                  <a:pt x="1355046" y="2854391"/>
                </a:lnTo>
                <a:lnTo>
                  <a:pt x="1306992" y="2865576"/>
                </a:lnTo>
                <a:lnTo>
                  <a:pt x="1221962" y="2883975"/>
                </a:lnTo>
                <a:lnTo>
                  <a:pt x="1147235" y="2897225"/>
                </a:lnTo>
                <a:lnTo>
                  <a:pt x="1108877" y="2901357"/>
                </a:lnTo>
                <a:lnTo>
                  <a:pt x="1060736" y="2902133"/>
                </a:lnTo>
                <a:close/>
              </a:path>
            </a:pathLst>
          </a:custGeom>
          <a:solidFill>
            <a:srgbClr val="CF61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07085">
              <a:lnSpc>
                <a:spcPct val="100000"/>
              </a:lnSpc>
              <a:spcBef>
                <a:spcPts val="100"/>
              </a:spcBef>
              <a:tabLst>
                <a:tab pos="5215890" algn="l"/>
              </a:tabLst>
            </a:pPr>
            <a:r>
              <a:rPr spc="-100" dirty="0"/>
              <a:t>CERNISCADO	</a:t>
            </a:r>
            <a:r>
              <a:rPr spc="-25" dirty="0"/>
              <a:t>(NO</a:t>
            </a:r>
            <a:r>
              <a:rPr spc="-300" dirty="0"/>
              <a:t> </a:t>
            </a:r>
            <a:r>
              <a:rPr spc="-114" dirty="0"/>
              <a:t>AMASADO)</a:t>
            </a:r>
          </a:p>
          <a:p>
            <a:pPr marL="8204834">
              <a:lnSpc>
                <a:spcPct val="100000"/>
              </a:lnSpc>
              <a:spcBef>
                <a:spcPts val="5970"/>
              </a:spcBef>
            </a:pPr>
            <a:r>
              <a:rPr spc="-90" dirty="0"/>
              <a:t>YEMA </a:t>
            </a:r>
            <a:r>
              <a:rPr spc="-20" dirty="0"/>
              <a:t>DE </a:t>
            </a:r>
            <a:r>
              <a:rPr spc="-10" dirty="0"/>
              <a:t>LOS</a:t>
            </a:r>
            <a:r>
              <a:rPr spc="-785" dirty="0"/>
              <a:t> </a:t>
            </a:r>
            <a:r>
              <a:rPr spc="-20" dirty="0"/>
              <a:t>DEDOS</a:t>
            </a:r>
          </a:p>
          <a:p>
            <a:pPr marL="794385">
              <a:lnSpc>
                <a:spcPct val="100000"/>
              </a:lnSpc>
              <a:spcBef>
                <a:spcPts val="40"/>
              </a:spcBef>
            </a:pPr>
            <a:endParaRPr sz="7750"/>
          </a:p>
          <a:p>
            <a:pPr marL="2054225">
              <a:lnSpc>
                <a:spcPct val="100000"/>
              </a:lnSpc>
            </a:pPr>
            <a:r>
              <a:rPr spc="-180" dirty="0"/>
              <a:t>CARASTERISTICA</a:t>
            </a:r>
            <a:r>
              <a:rPr spc="-300" dirty="0"/>
              <a:t> </a:t>
            </a:r>
            <a:r>
              <a:rPr spc="-35" dirty="0"/>
              <a:t>PRINCIPAL</a:t>
            </a:r>
            <a:r>
              <a:rPr spc="-295" dirty="0"/>
              <a:t> </a:t>
            </a:r>
            <a:r>
              <a:rPr spc="-15" dirty="0"/>
              <a:t>POCO</a:t>
            </a:r>
            <a:r>
              <a:rPr spc="-300" dirty="0"/>
              <a:t> </a:t>
            </a:r>
            <a:r>
              <a:rPr spc="10" dirty="0"/>
              <a:t>O</a:t>
            </a:r>
            <a:r>
              <a:rPr spc="-295" dirty="0"/>
              <a:t> </a:t>
            </a:r>
            <a:r>
              <a:rPr spc="-160" dirty="0"/>
              <a:t>NADA</a:t>
            </a:r>
            <a:r>
              <a:rPr spc="-300" dirty="0"/>
              <a:t> </a:t>
            </a:r>
            <a:r>
              <a:rPr spc="-20" dirty="0"/>
              <a:t>DE</a:t>
            </a:r>
            <a:r>
              <a:rPr spc="-295" dirty="0"/>
              <a:t> </a:t>
            </a:r>
            <a:r>
              <a:rPr spc="-100" dirty="0"/>
              <a:t>H2O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"/>
            <a:ext cx="4199890" cy="4864100"/>
          </a:xfrm>
          <a:custGeom>
            <a:avLst/>
            <a:gdLst/>
            <a:ahLst/>
            <a:cxnLst/>
            <a:rect l="l" t="t" r="r" b="b"/>
            <a:pathLst>
              <a:path w="4199890" h="4864100">
                <a:moveTo>
                  <a:pt x="4077219" y="1054099"/>
                </a:moveTo>
                <a:lnTo>
                  <a:pt x="490770" y="1054099"/>
                </a:lnTo>
                <a:lnTo>
                  <a:pt x="540102" y="1041399"/>
                </a:lnTo>
                <a:lnTo>
                  <a:pt x="556130" y="1028699"/>
                </a:lnTo>
                <a:lnTo>
                  <a:pt x="565230" y="1003299"/>
                </a:lnTo>
                <a:lnTo>
                  <a:pt x="565460" y="990599"/>
                </a:lnTo>
                <a:lnTo>
                  <a:pt x="554883" y="965199"/>
                </a:lnTo>
                <a:lnTo>
                  <a:pt x="515139" y="939799"/>
                </a:lnTo>
                <a:lnTo>
                  <a:pt x="475395" y="901699"/>
                </a:lnTo>
                <a:lnTo>
                  <a:pt x="435159" y="863599"/>
                </a:lnTo>
                <a:lnTo>
                  <a:pt x="393937" y="838199"/>
                </a:lnTo>
                <a:lnTo>
                  <a:pt x="351237" y="800099"/>
                </a:lnTo>
                <a:lnTo>
                  <a:pt x="170931" y="698499"/>
                </a:lnTo>
                <a:lnTo>
                  <a:pt x="126385" y="660399"/>
                </a:lnTo>
                <a:lnTo>
                  <a:pt x="38773" y="609599"/>
                </a:lnTo>
                <a:lnTo>
                  <a:pt x="0" y="584199"/>
                </a:lnTo>
                <a:lnTo>
                  <a:pt x="0" y="0"/>
                </a:lnTo>
                <a:lnTo>
                  <a:pt x="939078" y="0"/>
                </a:lnTo>
                <a:lnTo>
                  <a:pt x="945398" y="12699"/>
                </a:lnTo>
                <a:lnTo>
                  <a:pt x="959876" y="63499"/>
                </a:lnTo>
                <a:lnTo>
                  <a:pt x="974479" y="101599"/>
                </a:lnTo>
                <a:lnTo>
                  <a:pt x="990478" y="152399"/>
                </a:lnTo>
                <a:lnTo>
                  <a:pt x="1008283" y="203199"/>
                </a:lnTo>
                <a:lnTo>
                  <a:pt x="1028306" y="241299"/>
                </a:lnTo>
                <a:lnTo>
                  <a:pt x="1050956" y="292099"/>
                </a:lnTo>
                <a:lnTo>
                  <a:pt x="1076644" y="330199"/>
                </a:lnTo>
                <a:lnTo>
                  <a:pt x="1095351" y="368299"/>
                </a:lnTo>
                <a:lnTo>
                  <a:pt x="1112118" y="393699"/>
                </a:lnTo>
                <a:lnTo>
                  <a:pt x="1127776" y="431799"/>
                </a:lnTo>
                <a:lnTo>
                  <a:pt x="1143157" y="469899"/>
                </a:lnTo>
                <a:lnTo>
                  <a:pt x="1167578" y="507999"/>
                </a:lnTo>
                <a:lnTo>
                  <a:pt x="1199161" y="546099"/>
                </a:lnTo>
                <a:lnTo>
                  <a:pt x="1236199" y="571499"/>
                </a:lnTo>
                <a:lnTo>
                  <a:pt x="1276986" y="584199"/>
                </a:lnTo>
                <a:lnTo>
                  <a:pt x="1362982" y="609599"/>
                </a:lnTo>
                <a:lnTo>
                  <a:pt x="4179059" y="609599"/>
                </a:lnTo>
                <a:lnTo>
                  <a:pt x="4173217" y="634999"/>
                </a:lnTo>
                <a:lnTo>
                  <a:pt x="4165734" y="673099"/>
                </a:lnTo>
                <a:lnTo>
                  <a:pt x="4157697" y="698499"/>
                </a:lnTo>
                <a:lnTo>
                  <a:pt x="4150769" y="736599"/>
                </a:lnTo>
                <a:lnTo>
                  <a:pt x="4146612" y="761999"/>
                </a:lnTo>
                <a:lnTo>
                  <a:pt x="4141917" y="812799"/>
                </a:lnTo>
                <a:lnTo>
                  <a:pt x="4134597" y="863599"/>
                </a:lnTo>
                <a:lnTo>
                  <a:pt x="4124156" y="901699"/>
                </a:lnTo>
                <a:lnTo>
                  <a:pt x="4110097" y="952499"/>
                </a:lnTo>
                <a:lnTo>
                  <a:pt x="4091922" y="990599"/>
                </a:lnTo>
                <a:lnTo>
                  <a:pt x="4088435" y="1003299"/>
                </a:lnTo>
                <a:lnTo>
                  <a:pt x="4085086" y="1003299"/>
                </a:lnTo>
                <a:lnTo>
                  <a:pt x="4082569" y="1015999"/>
                </a:lnTo>
                <a:lnTo>
                  <a:pt x="4081576" y="1028699"/>
                </a:lnTo>
                <a:lnTo>
                  <a:pt x="4077219" y="1054099"/>
                </a:lnTo>
                <a:close/>
              </a:path>
              <a:path w="4199890" h="4864100">
                <a:moveTo>
                  <a:pt x="4179059" y="609599"/>
                </a:moveTo>
                <a:lnTo>
                  <a:pt x="1362982" y="609599"/>
                </a:lnTo>
                <a:lnTo>
                  <a:pt x="1404777" y="596899"/>
                </a:lnTo>
                <a:lnTo>
                  <a:pt x="1441313" y="596899"/>
                </a:lnTo>
                <a:lnTo>
                  <a:pt x="1548151" y="558799"/>
                </a:lnTo>
                <a:lnTo>
                  <a:pt x="1591394" y="546099"/>
                </a:lnTo>
                <a:lnTo>
                  <a:pt x="1634922" y="520699"/>
                </a:lnTo>
                <a:lnTo>
                  <a:pt x="1678657" y="507999"/>
                </a:lnTo>
                <a:lnTo>
                  <a:pt x="1722521" y="482599"/>
                </a:lnTo>
                <a:lnTo>
                  <a:pt x="1766437" y="469899"/>
                </a:lnTo>
                <a:lnTo>
                  <a:pt x="1854113" y="431799"/>
                </a:lnTo>
                <a:lnTo>
                  <a:pt x="1897589" y="406399"/>
                </a:lnTo>
                <a:lnTo>
                  <a:pt x="1940755" y="393699"/>
                </a:lnTo>
                <a:lnTo>
                  <a:pt x="1983843" y="368299"/>
                </a:lnTo>
                <a:lnTo>
                  <a:pt x="2027087" y="355599"/>
                </a:lnTo>
                <a:lnTo>
                  <a:pt x="2070718" y="330199"/>
                </a:lnTo>
                <a:lnTo>
                  <a:pt x="2160075" y="304799"/>
                </a:lnTo>
                <a:lnTo>
                  <a:pt x="2178667" y="292099"/>
                </a:lnTo>
                <a:lnTo>
                  <a:pt x="2196842" y="279399"/>
                </a:lnTo>
                <a:lnTo>
                  <a:pt x="2214741" y="279399"/>
                </a:lnTo>
                <a:lnTo>
                  <a:pt x="2232501" y="266699"/>
                </a:lnTo>
                <a:lnTo>
                  <a:pt x="2277142" y="228599"/>
                </a:lnTo>
                <a:lnTo>
                  <a:pt x="2368002" y="177799"/>
                </a:lnTo>
                <a:lnTo>
                  <a:pt x="2695139" y="0"/>
                </a:lnTo>
                <a:lnTo>
                  <a:pt x="3965415" y="0"/>
                </a:lnTo>
                <a:lnTo>
                  <a:pt x="3984147" y="12699"/>
                </a:lnTo>
                <a:lnTo>
                  <a:pt x="4017687" y="50799"/>
                </a:lnTo>
                <a:lnTo>
                  <a:pt x="4050110" y="76199"/>
                </a:lnTo>
                <a:lnTo>
                  <a:pt x="4081576" y="114299"/>
                </a:lnTo>
                <a:lnTo>
                  <a:pt x="4097742" y="139699"/>
                </a:lnTo>
                <a:lnTo>
                  <a:pt x="4112246" y="152399"/>
                </a:lnTo>
                <a:lnTo>
                  <a:pt x="4123978" y="177799"/>
                </a:lnTo>
                <a:lnTo>
                  <a:pt x="4131831" y="203199"/>
                </a:lnTo>
                <a:lnTo>
                  <a:pt x="4133632" y="215899"/>
                </a:lnTo>
                <a:lnTo>
                  <a:pt x="4135156" y="215899"/>
                </a:lnTo>
                <a:lnTo>
                  <a:pt x="4137235" y="228599"/>
                </a:lnTo>
                <a:lnTo>
                  <a:pt x="4140699" y="228599"/>
                </a:lnTo>
                <a:lnTo>
                  <a:pt x="4165658" y="279399"/>
                </a:lnTo>
                <a:lnTo>
                  <a:pt x="4183038" y="317499"/>
                </a:lnTo>
                <a:lnTo>
                  <a:pt x="4193800" y="368299"/>
                </a:lnTo>
                <a:lnTo>
                  <a:pt x="4198906" y="406399"/>
                </a:lnTo>
                <a:lnTo>
                  <a:pt x="4199315" y="457199"/>
                </a:lnTo>
                <a:lnTo>
                  <a:pt x="4195990" y="495299"/>
                </a:lnTo>
                <a:lnTo>
                  <a:pt x="4189891" y="546099"/>
                </a:lnTo>
                <a:lnTo>
                  <a:pt x="4181980" y="596899"/>
                </a:lnTo>
                <a:lnTo>
                  <a:pt x="4179059" y="609599"/>
                </a:lnTo>
                <a:close/>
              </a:path>
              <a:path w="4199890" h="4864100">
                <a:moveTo>
                  <a:pt x="23000" y="1663699"/>
                </a:moveTo>
                <a:lnTo>
                  <a:pt x="0" y="1663699"/>
                </a:lnTo>
                <a:lnTo>
                  <a:pt x="0" y="876299"/>
                </a:lnTo>
                <a:lnTo>
                  <a:pt x="29549" y="888999"/>
                </a:lnTo>
                <a:lnTo>
                  <a:pt x="161762" y="965199"/>
                </a:lnTo>
                <a:lnTo>
                  <a:pt x="206522" y="977899"/>
                </a:lnTo>
                <a:lnTo>
                  <a:pt x="297698" y="1028699"/>
                </a:lnTo>
                <a:lnTo>
                  <a:pt x="393666" y="1054099"/>
                </a:lnTo>
                <a:lnTo>
                  <a:pt x="4077219" y="1054099"/>
                </a:lnTo>
                <a:lnTo>
                  <a:pt x="4075041" y="1066799"/>
                </a:lnTo>
                <a:lnTo>
                  <a:pt x="4063291" y="1117599"/>
                </a:lnTo>
                <a:lnTo>
                  <a:pt x="4047026" y="1155699"/>
                </a:lnTo>
                <a:lnTo>
                  <a:pt x="4026941" y="1206499"/>
                </a:lnTo>
                <a:lnTo>
                  <a:pt x="4003737" y="1244599"/>
                </a:lnTo>
                <a:lnTo>
                  <a:pt x="3969519" y="1295399"/>
                </a:lnTo>
                <a:lnTo>
                  <a:pt x="3961482" y="1308099"/>
                </a:lnTo>
                <a:lnTo>
                  <a:pt x="3953999" y="1320799"/>
                </a:lnTo>
                <a:lnTo>
                  <a:pt x="3947071" y="1346199"/>
                </a:lnTo>
                <a:lnTo>
                  <a:pt x="3924438" y="1384299"/>
                </a:lnTo>
                <a:lnTo>
                  <a:pt x="3897925" y="1435099"/>
                </a:lnTo>
                <a:lnTo>
                  <a:pt x="3866424" y="1473199"/>
                </a:lnTo>
                <a:lnTo>
                  <a:pt x="3828825" y="1523999"/>
                </a:lnTo>
                <a:lnTo>
                  <a:pt x="3812566" y="1536699"/>
                </a:lnTo>
                <a:lnTo>
                  <a:pt x="3798525" y="1562099"/>
                </a:lnTo>
                <a:lnTo>
                  <a:pt x="3785591" y="1574799"/>
                </a:lnTo>
                <a:lnTo>
                  <a:pt x="3772658" y="1600199"/>
                </a:lnTo>
                <a:lnTo>
                  <a:pt x="3746597" y="1638299"/>
                </a:lnTo>
                <a:lnTo>
                  <a:pt x="180930" y="1638299"/>
                </a:lnTo>
                <a:lnTo>
                  <a:pt x="128452" y="1650999"/>
                </a:lnTo>
                <a:lnTo>
                  <a:pt x="23000" y="1663699"/>
                </a:lnTo>
                <a:close/>
              </a:path>
              <a:path w="4199890" h="4864100">
                <a:moveTo>
                  <a:pt x="1750648" y="4864099"/>
                </a:moveTo>
                <a:lnTo>
                  <a:pt x="1601408" y="4864099"/>
                </a:lnTo>
                <a:lnTo>
                  <a:pt x="1503439" y="4838699"/>
                </a:lnTo>
                <a:lnTo>
                  <a:pt x="1455032" y="4838699"/>
                </a:lnTo>
                <a:lnTo>
                  <a:pt x="1360435" y="4813299"/>
                </a:lnTo>
                <a:lnTo>
                  <a:pt x="1268794" y="4762499"/>
                </a:lnTo>
                <a:lnTo>
                  <a:pt x="1182304" y="4711699"/>
                </a:lnTo>
                <a:lnTo>
                  <a:pt x="1140158" y="4686299"/>
                </a:lnTo>
                <a:lnTo>
                  <a:pt x="1099000" y="4660899"/>
                </a:lnTo>
                <a:lnTo>
                  <a:pt x="1059020" y="4635499"/>
                </a:lnTo>
                <a:lnTo>
                  <a:pt x="1020408" y="4597399"/>
                </a:lnTo>
                <a:lnTo>
                  <a:pt x="983355" y="4571999"/>
                </a:lnTo>
                <a:lnTo>
                  <a:pt x="948052" y="4533899"/>
                </a:lnTo>
                <a:lnTo>
                  <a:pt x="910934" y="4495799"/>
                </a:lnTo>
                <a:lnTo>
                  <a:pt x="834500" y="4419599"/>
                </a:lnTo>
                <a:lnTo>
                  <a:pt x="796744" y="4381499"/>
                </a:lnTo>
                <a:lnTo>
                  <a:pt x="760336" y="4343399"/>
                </a:lnTo>
                <a:lnTo>
                  <a:pt x="743407" y="4317999"/>
                </a:lnTo>
                <a:lnTo>
                  <a:pt x="726894" y="4305299"/>
                </a:lnTo>
                <a:lnTo>
                  <a:pt x="712321" y="4279899"/>
                </a:lnTo>
                <a:lnTo>
                  <a:pt x="701213" y="4267199"/>
                </a:lnTo>
                <a:lnTo>
                  <a:pt x="696224" y="4254499"/>
                </a:lnTo>
                <a:lnTo>
                  <a:pt x="690127" y="4241799"/>
                </a:lnTo>
                <a:lnTo>
                  <a:pt x="682921" y="4229099"/>
                </a:lnTo>
                <a:lnTo>
                  <a:pt x="674607" y="4216399"/>
                </a:lnTo>
                <a:lnTo>
                  <a:pt x="635854" y="4190999"/>
                </a:lnTo>
                <a:lnTo>
                  <a:pt x="603306" y="4152899"/>
                </a:lnTo>
                <a:lnTo>
                  <a:pt x="575205" y="4114799"/>
                </a:lnTo>
                <a:lnTo>
                  <a:pt x="549794" y="4063999"/>
                </a:lnTo>
                <a:lnTo>
                  <a:pt x="525313" y="4025899"/>
                </a:lnTo>
                <a:lnTo>
                  <a:pt x="500005" y="3975099"/>
                </a:lnTo>
                <a:lnTo>
                  <a:pt x="472111" y="3936999"/>
                </a:lnTo>
                <a:lnTo>
                  <a:pt x="455090" y="3911599"/>
                </a:lnTo>
                <a:lnTo>
                  <a:pt x="441256" y="3886199"/>
                </a:lnTo>
                <a:lnTo>
                  <a:pt x="429916" y="3848099"/>
                </a:lnTo>
                <a:lnTo>
                  <a:pt x="420378" y="3822699"/>
                </a:lnTo>
                <a:lnTo>
                  <a:pt x="401348" y="3771899"/>
                </a:lnTo>
                <a:lnTo>
                  <a:pt x="378992" y="3721099"/>
                </a:lnTo>
                <a:lnTo>
                  <a:pt x="354800" y="3682999"/>
                </a:lnTo>
                <a:lnTo>
                  <a:pt x="331965" y="3632199"/>
                </a:lnTo>
                <a:lnTo>
                  <a:pt x="310603" y="3581399"/>
                </a:lnTo>
                <a:lnTo>
                  <a:pt x="290828" y="3543299"/>
                </a:lnTo>
                <a:lnTo>
                  <a:pt x="272755" y="3492499"/>
                </a:lnTo>
                <a:lnTo>
                  <a:pt x="256501" y="3441699"/>
                </a:lnTo>
                <a:lnTo>
                  <a:pt x="242180" y="3390899"/>
                </a:lnTo>
                <a:lnTo>
                  <a:pt x="229907" y="3340099"/>
                </a:lnTo>
                <a:lnTo>
                  <a:pt x="219799" y="3289299"/>
                </a:lnTo>
                <a:lnTo>
                  <a:pt x="211969" y="3238499"/>
                </a:lnTo>
                <a:lnTo>
                  <a:pt x="206588" y="3213099"/>
                </a:lnTo>
                <a:lnTo>
                  <a:pt x="199960" y="3174999"/>
                </a:lnTo>
                <a:lnTo>
                  <a:pt x="193054" y="3149599"/>
                </a:lnTo>
                <a:lnTo>
                  <a:pt x="186842" y="3111499"/>
                </a:lnTo>
                <a:lnTo>
                  <a:pt x="181137" y="3073399"/>
                </a:lnTo>
                <a:lnTo>
                  <a:pt x="175572" y="3047999"/>
                </a:lnTo>
                <a:lnTo>
                  <a:pt x="170837" y="3009899"/>
                </a:lnTo>
                <a:lnTo>
                  <a:pt x="167627" y="2984499"/>
                </a:lnTo>
                <a:lnTo>
                  <a:pt x="164370" y="2933699"/>
                </a:lnTo>
                <a:lnTo>
                  <a:pt x="161769" y="2882899"/>
                </a:lnTo>
                <a:lnTo>
                  <a:pt x="157226" y="2781299"/>
                </a:lnTo>
                <a:lnTo>
                  <a:pt x="154625" y="2730499"/>
                </a:lnTo>
                <a:lnTo>
                  <a:pt x="151368" y="2679699"/>
                </a:lnTo>
                <a:lnTo>
                  <a:pt x="150992" y="2628899"/>
                </a:lnTo>
                <a:lnTo>
                  <a:pt x="156240" y="2578099"/>
                </a:lnTo>
                <a:lnTo>
                  <a:pt x="165595" y="2527299"/>
                </a:lnTo>
                <a:lnTo>
                  <a:pt x="177536" y="2489199"/>
                </a:lnTo>
                <a:lnTo>
                  <a:pt x="190544" y="2438399"/>
                </a:lnTo>
                <a:lnTo>
                  <a:pt x="203101" y="2387599"/>
                </a:lnTo>
                <a:lnTo>
                  <a:pt x="214800" y="2336799"/>
                </a:lnTo>
                <a:lnTo>
                  <a:pt x="226809" y="2285999"/>
                </a:lnTo>
                <a:lnTo>
                  <a:pt x="239085" y="2247899"/>
                </a:lnTo>
                <a:lnTo>
                  <a:pt x="251582" y="2197099"/>
                </a:lnTo>
                <a:lnTo>
                  <a:pt x="264256" y="2146299"/>
                </a:lnTo>
                <a:lnTo>
                  <a:pt x="277064" y="2095499"/>
                </a:lnTo>
                <a:lnTo>
                  <a:pt x="289960" y="2044699"/>
                </a:lnTo>
                <a:lnTo>
                  <a:pt x="328737" y="1904999"/>
                </a:lnTo>
                <a:lnTo>
                  <a:pt x="336636" y="1879599"/>
                </a:lnTo>
                <a:lnTo>
                  <a:pt x="342040" y="1841499"/>
                </a:lnTo>
                <a:lnTo>
                  <a:pt x="344118" y="1803399"/>
                </a:lnTo>
                <a:lnTo>
                  <a:pt x="342040" y="1777999"/>
                </a:lnTo>
                <a:lnTo>
                  <a:pt x="328122" y="1727199"/>
                </a:lnTo>
                <a:lnTo>
                  <a:pt x="302357" y="1689099"/>
                </a:lnTo>
                <a:lnTo>
                  <a:pt x="267439" y="1650999"/>
                </a:lnTo>
                <a:lnTo>
                  <a:pt x="226064" y="1638299"/>
                </a:lnTo>
                <a:lnTo>
                  <a:pt x="3746597" y="1638299"/>
                </a:lnTo>
                <a:lnTo>
                  <a:pt x="3718123" y="1676399"/>
                </a:lnTo>
                <a:lnTo>
                  <a:pt x="3707851" y="1689099"/>
                </a:lnTo>
                <a:lnTo>
                  <a:pt x="1515634" y="1689099"/>
                </a:lnTo>
                <a:lnTo>
                  <a:pt x="1434340" y="1714499"/>
                </a:lnTo>
                <a:lnTo>
                  <a:pt x="1412630" y="1727199"/>
                </a:lnTo>
                <a:lnTo>
                  <a:pt x="1397018" y="1739899"/>
                </a:lnTo>
                <a:lnTo>
                  <a:pt x="1388612" y="1765299"/>
                </a:lnTo>
                <a:lnTo>
                  <a:pt x="1388519" y="1790699"/>
                </a:lnTo>
                <a:lnTo>
                  <a:pt x="1396156" y="1841499"/>
                </a:lnTo>
                <a:lnTo>
                  <a:pt x="1405271" y="1879599"/>
                </a:lnTo>
                <a:lnTo>
                  <a:pt x="1417342" y="1930399"/>
                </a:lnTo>
                <a:lnTo>
                  <a:pt x="1433847" y="1968499"/>
                </a:lnTo>
                <a:lnTo>
                  <a:pt x="1456264" y="2006599"/>
                </a:lnTo>
                <a:lnTo>
                  <a:pt x="1486072" y="2044699"/>
                </a:lnTo>
                <a:lnTo>
                  <a:pt x="1507689" y="2095499"/>
                </a:lnTo>
                <a:lnTo>
                  <a:pt x="1533740" y="2133599"/>
                </a:lnTo>
                <a:lnTo>
                  <a:pt x="1562563" y="2171699"/>
                </a:lnTo>
                <a:lnTo>
                  <a:pt x="1592494" y="2222499"/>
                </a:lnTo>
                <a:lnTo>
                  <a:pt x="1684300" y="2336799"/>
                </a:lnTo>
                <a:lnTo>
                  <a:pt x="1714566" y="2387599"/>
                </a:lnTo>
                <a:lnTo>
                  <a:pt x="1744572" y="2425699"/>
                </a:lnTo>
                <a:lnTo>
                  <a:pt x="1774262" y="2476499"/>
                </a:lnTo>
                <a:lnTo>
                  <a:pt x="1803582" y="2514599"/>
                </a:lnTo>
                <a:lnTo>
                  <a:pt x="1832476" y="2552699"/>
                </a:lnTo>
                <a:lnTo>
                  <a:pt x="1860889" y="2603499"/>
                </a:lnTo>
                <a:lnTo>
                  <a:pt x="1888766" y="2641599"/>
                </a:lnTo>
                <a:lnTo>
                  <a:pt x="1916052" y="2692399"/>
                </a:lnTo>
                <a:lnTo>
                  <a:pt x="1942692" y="2730499"/>
                </a:lnTo>
                <a:lnTo>
                  <a:pt x="1968630" y="2781299"/>
                </a:lnTo>
                <a:lnTo>
                  <a:pt x="1993811" y="2819399"/>
                </a:lnTo>
                <a:lnTo>
                  <a:pt x="2018180" y="2870199"/>
                </a:lnTo>
                <a:lnTo>
                  <a:pt x="2045958" y="2908299"/>
                </a:lnTo>
                <a:lnTo>
                  <a:pt x="2071781" y="2959099"/>
                </a:lnTo>
                <a:lnTo>
                  <a:pt x="2095848" y="2997199"/>
                </a:lnTo>
                <a:lnTo>
                  <a:pt x="2118361" y="3047999"/>
                </a:lnTo>
                <a:lnTo>
                  <a:pt x="2139518" y="3086099"/>
                </a:lnTo>
                <a:lnTo>
                  <a:pt x="2159521" y="3136899"/>
                </a:lnTo>
                <a:lnTo>
                  <a:pt x="2178569" y="3174999"/>
                </a:lnTo>
                <a:lnTo>
                  <a:pt x="2196863" y="3225799"/>
                </a:lnTo>
                <a:lnTo>
                  <a:pt x="2214603" y="3276599"/>
                </a:lnTo>
                <a:lnTo>
                  <a:pt x="2231988" y="3314699"/>
                </a:lnTo>
                <a:lnTo>
                  <a:pt x="2266497" y="3416299"/>
                </a:lnTo>
                <a:lnTo>
                  <a:pt x="2284179" y="3467099"/>
                </a:lnTo>
                <a:lnTo>
                  <a:pt x="2300055" y="3517899"/>
                </a:lnTo>
                <a:lnTo>
                  <a:pt x="2313795" y="3568699"/>
                </a:lnTo>
                <a:lnTo>
                  <a:pt x="2325072" y="3619499"/>
                </a:lnTo>
                <a:lnTo>
                  <a:pt x="2333558" y="3670299"/>
                </a:lnTo>
                <a:lnTo>
                  <a:pt x="2338923" y="3721099"/>
                </a:lnTo>
                <a:lnTo>
                  <a:pt x="2340562" y="3733799"/>
                </a:lnTo>
                <a:lnTo>
                  <a:pt x="2343172" y="3746499"/>
                </a:lnTo>
                <a:lnTo>
                  <a:pt x="2346613" y="3771899"/>
                </a:lnTo>
                <a:lnTo>
                  <a:pt x="2350747" y="3784599"/>
                </a:lnTo>
                <a:lnTo>
                  <a:pt x="2362130" y="3835399"/>
                </a:lnTo>
                <a:lnTo>
                  <a:pt x="2370863" y="3886199"/>
                </a:lnTo>
                <a:lnTo>
                  <a:pt x="2377067" y="3936999"/>
                </a:lnTo>
                <a:lnTo>
                  <a:pt x="2380863" y="3987799"/>
                </a:lnTo>
                <a:lnTo>
                  <a:pt x="2382373" y="4038599"/>
                </a:lnTo>
                <a:lnTo>
                  <a:pt x="2381717" y="4089399"/>
                </a:lnTo>
                <a:lnTo>
                  <a:pt x="2379018" y="4140199"/>
                </a:lnTo>
                <a:lnTo>
                  <a:pt x="2374396" y="4203699"/>
                </a:lnTo>
                <a:lnTo>
                  <a:pt x="2366984" y="4254499"/>
                </a:lnTo>
                <a:lnTo>
                  <a:pt x="2356185" y="4305299"/>
                </a:lnTo>
                <a:lnTo>
                  <a:pt x="2342051" y="4356099"/>
                </a:lnTo>
                <a:lnTo>
                  <a:pt x="2324633" y="4394199"/>
                </a:lnTo>
                <a:lnTo>
                  <a:pt x="2303983" y="4444999"/>
                </a:lnTo>
                <a:lnTo>
                  <a:pt x="2280153" y="4495799"/>
                </a:lnTo>
                <a:lnTo>
                  <a:pt x="2253194" y="4533899"/>
                </a:lnTo>
                <a:lnTo>
                  <a:pt x="2239637" y="4559299"/>
                </a:lnTo>
                <a:lnTo>
                  <a:pt x="2225665" y="4584699"/>
                </a:lnTo>
                <a:lnTo>
                  <a:pt x="2211415" y="4597399"/>
                </a:lnTo>
                <a:lnTo>
                  <a:pt x="2197027" y="4622799"/>
                </a:lnTo>
                <a:lnTo>
                  <a:pt x="2171230" y="4660899"/>
                </a:lnTo>
                <a:lnTo>
                  <a:pt x="2142523" y="4686299"/>
                </a:lnTo>
                <a:lnTo>
                  <a:pt x="2110767" y="4711699"/>
                </a:lnTo>
                <a:lnTo>
                  <a:pt x="2075825" y="4737099"/>
                </a:lnTo>
                <a:lnTo>
                  <a:pt x="2032370" y="4762499"/>
                </a:lnTo>
                <a:lnTo>
                  <a:pt x="1988088" y="4787899"/>
                </a:lnTo>
                <a:lnTo>
                  <a:pt x="1942875" y="4800599"/>
                </a:lnTo>
                <a:lnTo>
                  <a:pt x="1896628" y="4825999"/>
                </a:lnTo>
                <a:lnTo>
                  <a:pt x="1800618" y="4851399"/>
                </a:lnTo>
                <a:lnTo>
                  <a:pt x="1750648" y="4864099"/>
                </a:lnTo>
                <a:close/>
              </a:path>
              <a:path w="4199890" h="4864100">
                <a:moveTo>
                  <a:pt x="2898631" y="2082799"/>
                </a:moveTo>
                <a:lnTo>
                  <a:pt x="2708379" y="2082799"/>
                </a:lnTo>
                <a:lnTo>
                  <a:pt x="2660683" y="2070099"/>
                </a:lnTo>
                <a:lnTo>
                  <a:pt x="2612915" y="2070099"/>
                </a:lnTo>
                <a:lnTo>
                  <a:pt x="2565069" y="2057399"/>
                </a:lnTo>
                <a:lnTo>
                  <a:pt x="2548810" y="2057399"/>
                </a:lnTo>
                <a:lnTo>
                  <a:pt x="2406559" y="2019299"/>
                </a:lnTo>
                <a:lnTo>
                  <a:pt x="2358323" y="1993899"/>
                </a:lnTo>
                <a:lnTo>
                  <a:pt x="2261347" y="1981199"/>
                </a:lnTo>
                <a:lnTo>
                  <a:pt x="2212850" y="1968499"/>
                </a:lnTo>
                <a:lnTo>
                  <a:pt x="2164510" y="1943099"/>
                </a:lnTo>
                <a:lnTo>
                  <a:pt x="2027904" y="1904999"/>
                </a:lnTo>
                <a:lnTo>
                  <a:pt x="1983427" y="1879599"/>
                </a:lnTo>
                <a:lnTo>
                  <a:pt x="1939288" y="1866899"/>
                </a:lnTo>
                <a:lnTo>
                  <a:pt x="1895370" y="1841499"/>
                </a:lnTo>
                <a:lnTo>
                  <a:pt x="1807737" y="1803399"/>
                </a:lnTo>
                <a:lnTo>
                  <a:pt x="1763793" y="1777999"/>
                </a:lnTo>
                <a:lnTo>
                  <a:pt x="1719608" y="1765299"/>
                </a:lnTo>
                <a:lnTo>
                  <a:pt x="1596928" y="1714499"/>
                </a:lnTo>
                <a:lnTo>
                  <a:pt x="1515634" y="1689099"/>
                </a:lnTo>
                <a:lnTo>
                  <a:pt x="3707851" y="1689099"/>
                </a:lnTo>
                <a:lnTo>
                  <a:pt x="3687308" y="1714499"/>
                </a:lnTo>
                <a:lnTo>
                  <a:pt x="3654223" y="1739899"/>
                </a:lnTo>
                <a:lnTo>
                  <a:pt x="3618938" y="1777999"/>
                </a:lnTo>
                <a:lnTo>
                  <a:pt x="3579764" y="1803399"/>
                </a:lnTo>
                <a:lnTo>
                  <a:pt x="3539644" y="1841499"/>
                </a:lnTo>
                <a:lnTo>
                  <a:pt x="3498584" y="1866899"/>
                </a:lnTo>
                <a:lnTo>
                  <a:pt x="3456591" y="1892299"/>
                </a:lnTo>
                <a:lnTo>
                  <a:pt x="3413673" y="1917699"/>
                </a:lnTo>
                <a:lnTo>
                  <a:pt x="3369835" y="1930399"/>
                </a:lnTo>
                <a:lnTo>
                  <a:pt x="3325084" y="1955799"/>
                </a:lnTo>
                <a:lnTo>
                  <a:pt x="3279426" y="1981199"/>
                </a:lnTo>
                <a:lnTo>
                  <a:pt x="3137085" y="2019299"/>
                </a:lnTo>
                <a:lnTo>
                  <a:pt x="3112719" y="2031999"/>
                </a:lnTo>
                <a:lnTo>
                  <a:pt x="3088493" y="2031999"/>
                </a:lnTo>
                <a:lnTo>
                  <a:pt x="3064543" y="2044699"/>
                </a:lnTo>
                <a:lnTo>
                  <a:pt x="3041010" y="2044699"/>
                </a:lnTo>
                <a:lnTo>
                  <a:pt x="2898631" y="2082799"/>
                </a:lnTo>
                <a:close/>
              </a:path>
            </a:pathLst>
          </a:custGeom>
          <a:solidFill>
            <a:srgbClr val="EFD5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556155" y="952917"/>
            <a:ext cx="5716270" cy="1092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0" spc="640" dirty="0"/>
              <a:t>MERENGUES</a:t>
            </a:r>
            <a:endParaRPr sz="7000"/>
          </a:p>
        </p:txBody>
      </p:sp>
      <p:sp>
        <p:nvSpPr>
          <p:cNvPr id="4" name="object 4"/>
          <p:cNvSpPr/>
          <p:nvPr/>
        </p:nvSpPr>
        <p:spPr>
          <a:xfrm>
            <a:off x="14915948" y="7541817"/>
            <a:ext cx="3369945" cy="2747645"/>
          </a:xfrm>
          <a:custGeom>
            <a:avLst/>
            <a:gdLst/>
            <a:ahLst/>
            <a:cxnLst/>
            <a:rect l="l" t="t" r="r" b="b"/>
            <a:pathLst>
              <a:path w="3369944" h="2747645">
                <a:moveTo>
                  <a:pt x="11327" y="2126398"/>
                </a:moveTo>
                <a:lnTo>
                  <a:pt x="62473" y="2347201"/>
                </a:lnTo>
                <a:lnTo>
                  <a:pt x="46470" y="2334393"/>
                </a:lnTo>
                <a:lnTo>
                  <a:pt x="1391" y="2139783"/>
                </a:lnTo>
                <a:lnTo>
                  <a:pt x="11327" y="2126398"/>
                </a:lnTo>
                <a:close/>
              </a:path>
              <a:path w="3369944" h="2747645">
                <a:moveTo>
                  <a:pt x="9396" y="2061783"/>
                </a:moveTo>
                <a:lnTo>
                  <a:pt x="85481" y="2390248"/>
                </a:lnTo>
                <a:lnTo>
                  <a:pt x="67834" y="2370344"/>
                </a:lnTo>
                <a:lnTo>
                  <a:pt x="0" y="2077496"/>
                </a:lnTo>
                <a:lnTo>
                  <a:pt x="9396" y="2061783"/>
                </a:lnTo>
                <a:close/>
              </a:path>
              <a:path w="3369944" h="2747645">
                <a:moveTo>
                  <a:pt x="1619607" y="1640697"/>
                </a:moveTo>
                <a:lnTo>
                  <a:pt x="1740110" y="2160921"/>
                </a:lnTo>
                <a:lnTo>
                  <a:pt x="1733272" y="2187678"/>
                </a:lnTo>
                <a:lnTo>
                  <a:pt x="1725862" y="2211969"/>
                </a:lnTo>
                <a:lnTo>
                  <a:pt x="1717865" y="2233721"/>
                </a:lnTo>
                <a:lnTo>
                  <a:pt x="1696889" y="2255724"/>
                </a:lnTo>
                <a:lnTo>
                  <a:pt x="1676124" y="2278636"/>
                </a:lnTo>
                <a:lnTo>
                  <a:pt x="1634385" y="2323564"/>
                </a:lnTo>
                <a:lnTo>
                  <a:pt x="1602577" y="2355081"/>
                </a:lnTo>
                <a:lnTo>
                  <a:pt x="1569275" y="2380149"/>
                </a:lnTo>
                <a:lnTo>
                  <a:pt x="1535091" y="2401408"/>
                </a:lnTo>
                <a:lnTo>
                  <a:pt x="1536034" y="2405479"/>
                </a:lnTo>
                <a:lnTo>
                  <a:pt x="1512999" y="2418593"/>
                </a:lnTo>
                <a:lnTo>
                  <a:pt x="1489012" y="2427599"/>
                </a:lnTo>
                <a:lnTo>
                  <a:pt x="1451789" y="2435736"/>
                </a:lnTo>
                <a:lnTo>
                  <a:pt x="1426158" y="2437646"/>
                </a:lnTo>
                <a:lnTo>
                  <a:pt x="1413036" y="2437275"/>
                </a:lnTo>
                <a:lnTo>
                  <a:pt x="1386653" y="2435936"/>
                </a:lnTo>
                <a:lnTo>
                  <a:pt x="1361159" y="2438431"/>
                </a:lnTo>
                <a:lnTo>
                  <a:pt x="1360770" y="2436750"/>
                </a:lnTo>
                <a:lnTo>
                  <a:pt x="1348025" y="2438010"/>
                </a:lnTo>
                <a:lnTo>
                  <a:pt x="1335246" y="2439120"/>
                </a:lnTo>
                <a:lnTo>
                  <a:pt x="1322381" y="2439858"/>
                </a:lnTo>
                <a:lnTo>
                  <a:pt x="1295992" y="2438493"/>
                </a:lnTo>
                <a:lnTo>
                  <a:pt x="1269015" y="2434589"/>
                </a:lnTo>
                <a:lnTo>
                  <a:pt x="1253719" y="2424831"/>
                </a:lnTo>
                <a:lnTo>
                  <a:pt x="1225254" y="2414503"/>
                </a:lnTo>
                <a:lnTo>
                  <a:pt x="1196714" y="2403852"/>
                </a:lnTo>
                <a:lnTo>
                  <a:pt x="1180754" y="2391231"/>
                </a:lnTo>
                <a:lnTo>
                  <a:pt x="1152699" y="2382671"/>
                </a:lnTo>
                <a:lnTo>
                  <a:pt x="1110642" y="2369942"/>
                </a:lnTo>
                <a:lnTo>
                  <a:pt x="1067010" y="2350417"/>
                </a:lnTo>
                <a:lnTo>
                  <a:pt x="1050854" y="2336949"/>
                </a:lnTo>
                <a:lnTo>
                  <a:pt x="1022464" y="2326945"/>
                </a:lnTo>
                <a:lnTo>
                  <a:pt x="965823" y="2307534"/>
                </a:lnTo>
                <a:lnTo>
                  <a:pt x="950676" y="2298423"/>
                </a:lnTo>
                <a:lnTo>
                  <a:pt x="935495" y="2289164"/>
                </a:lnTo>
                <a:lnTo>
                  <a:pt x="907872" y="2282471"/>
                </a:lnTo>
                <a:lnTo>
                  <a:pt x="892518" y="2272464"/>
                </a:lnTo>
                <a:lnTo>
                  <a:pt x="862963" y="2257430"/>
                </a:lnTo>
                <a:lnTo>
                  <a:pt x="833339" y="2242098"/>
                </a:lnTo>
                <a:lnTo>
                  <a:pt x="803853" y="2227363"/>
                </a:lnTo>
                <a:lnTo>
                  <a:pt x="774714" y="2214121"/>
                </a:lnTo>
                <a:lnTo>
                  <a:pt x="761450" y="2213140"/>
                </a:lnTo>
                <a:lnTo>
                  <a:pt x="759461" y="2204550"/>
                </a:lnTo>
                <a:lnTo>
                  <a:pt x="746093" y="2203121"/>
                </a:lnTo>
                <a:lnTo>
                  <a:pt x="728798" y="2184736"/>
                </a:lnTo>
                <a:lnTo>
                  <a:pt x="698941" y="2168395"/>
                </a:lnTo>
                <a:lnTo>
                  <a:pt x="668841" y="2151008"/>
                </a:lnTo>
                <a:lnTo>
                  <a:pt x="650819" y="2129486"/>
                </a:lnTo>
                <a:lnTo>
                  <a:pt x="616990" y="2096002"/>
                </a:lnTo>
                <a:lnTo>
                  <a:pt x="571793" y="2069716"/>
                </a:lnTo>
                <a:lnTo>
                  <a:pt x="527703" y="2048211"/>
                </a:lnTo>
                <a:lnTo>
                  <a:pt x="472451" y="2034801"/>
                </a:lnTo>
                <a:lnTo>
                  <a:pt x="458452" y="2030645"/>
                </a:lnTo>
                <a:lnTo>
                  <a:pt x="444246" y="2025593"/>
                </a:lnTo>
                <a:lnTo>
                  <a:pt x="429832" y="2019645"/>
                </a:lnTo>
                <a:lnTo>
                  <a:pt x="415210" y="2012800"/>
                </a:lnTo>
                <a:lnTo>
                  <a:pt x="386491" y="2001377"/>
                </a:lnTo>
                <a:lnTo>
                  <a:pt x="370664" y="1989328"/>
                </a:lnTo>
                <a:lnTo>
                  <a:pt x="342811" y="1981640"/>
                </a:lnTo>
                <a:lnTo>
                  <a:pt x="315130" y="1974698"/>
                </a:lnTo>
                <a:lnTo>
                  <a:pt x="288502" y="1972300"/>
                </a:lnTo>
                <a:lnTo>
                  <a:pt x="274991" y="1970249"/>
                </a:lnTo>
                <a:lnTo>
                  <a:pt x="249972" y="1974798"/>
                </a:lnTo>
                <a:lnTo>
                  <a:pt x="238312" y="1980739"/>
                </a:lnTo>
                <a:lnTo>
                  <a:pt x="226263" y="1984999"/>
                </a:lnTo>
                <a:lnTo>
                  <a:pt x="226447" y="1985796"/>
                </a:lnTo>
                <a:lnTo>
                  <a:pt x="214306" y="1989658"/>
                </a:lnTo>
                <a:lnTo>
                  <a:pt x="190533" y="1999585"/>
                </a:lnTo>
                <a:lnTo>
                  <a:pt x="179841" y="2009709"/>
                </a:lnTo>
                <a:lnTo>
                  <a:pt x="157712" y="2026732"/>
                </a:lnTo>
                <a:lnTo>
                  <a:pt x="149114" y="2045894"/>
                </a:lnTo>
                <a:lnTo>
                  <a:pt x="149853" y="2049081"/>
                </a:lnTo>
                <a:lnTo>
                  <a:pt x="139554" y="2060898"/>
                </a:lnTo>
                <a:lnTo>
                  <a:pt x="153153" y="2119610"/>
                </a:lnTo>
                <a:lnTo>
                  <a:pt x="142641" y="2130506"/>
                </a:lnTo>
                <a:lnTo>
                  <a:pt x="146606" y="2147624"/>
                </a:lnTo>
                <a:lnTo>
                  <a:pt x="138320" y="2168130"/>
                </a:lnTo>
                <a:lnTo>
                  <a:pt x="149942" y="2218301"/>
                </a:lnTo>
                <a:lnTo>
                  <a:pt x="140966" y="2235833"/>
                </a:lnTo>
                <a:lnTo>
                  <a:pt x="235478" y="2643850"/>
                </a:lnTo>
                <a:lnTo>
                  <a:pt x="216058" y="2616290"/>
                </a:lnTo>
                <a:lnTo>
                  <a:pt x="212568" y="2601226"/>
                </a:lnTo>
                <a:lnTo>
                  <a:pt x="196900" y="2589862"/>
                </a:lnTo>
                <a:lnTo>
                  <a:pt x="190308" y="2561403"/>
                </a:lnTo>
                <a:lnTo>
                  <a:pt x="174535" y="2549591"/>
                </a:lnTo>
                <a:lnTo>
                  <a:pt x="165307" y="2509753"/>
                </a:lnTo>
                <a:lnTo>
                  <a:pt x="148304" y="2492625"/>
                </a:lnTo>
                <a:lnTo>
                  <a:pt x="140385" y="2458439"/>
                </a:lnTo>
                <a:lnTo>
                  <a:pt x="126285" y="2453847"/>
                </a:lnTo>
                <a:lnTo>
                  <a:pt x="124437" y="2445867"/>
                </a:lnTo>
                <a:lnTo>
                  <a:pt x="110112" y="2440305"/>
                </a:lnTo>
                <a:lnTo>
                  <a:pt x="108073" y="2431503"/>
                </a:lnTo>
                <a:lnTo>
                  <a:pt x="90651" y="2412570"/>
                </a:lnTo>
                <a:lnTo>
                  <a:pt x="6558" y="2049532"/>
                </a:lnTo>
                <a:lnTo>
                  <a:pt x="13503" y="2023237"/>
                </a:lnTo>
                <a:lnTo>
                  <a:pt x="33063" y="1995121"/>
                </a:lnTo>
                <a:lnTo>
                  <a:pt x="40528" y="1971066"/>
                </a:lnTo>
                <a:lnTo>
                  <a:pt x="60676" y="1945490"/>
                </a:lnTo>
                <a:lnTo>
                  <a:pt x="79803" y="1915507"/>
                </a:lnTo>
                <a:lnTo>
                  <a:pt x="112756" y="1888932"/>
                </a:lnTo>
                <a:lnTo>
                  <a:pt x="147093" y="1868333"/>
                </a:lnTo>
                <a:lnTo>
                  <a:pt x="182746" y="1853411"/>
                </a:lnTo>
                <a:lnTo>
                  <a:pt x="232155" y="1841599"/>
                </a:lnTo>
                <a:lnTo>
                  <a:pt x="283294" y="1837256"/>
                </a:lnTo>
                <a:lnTo>
                  <a:pt x="323722" y="1842950"/>
                </a:lnTo>
                <a:lnTo>
                  <a:pt x="378114" y="1852651"/>
                </a:lnTo>
                <a:lnTo>
                  <a:pt x="379111" y="1856958"/>
                </a:lnTo>
                <a:lnTo>
                  <a:pt x="392516" y="1858549"/>
                </a:lnTo>
                <a:lnTo>
                  <a:pt x="393549" y="1863006"/>
                </a:lnTo>
                <a:lnTo>
                  <a:pt x="406919" y="1864448"/>
                </a:lnTo>
                <a:lnTo>
                  <a:pt x="420609" y="1867271"/>
                </a:lnTo>
                <a:lnTo>
                  <a:pt x="434455" y="1870767"/>
                </a:lnTo>
                <a:lnTo>
                  <a:pt x="436102" y="1877875"/>
                </a:lnTo>
                <a:lnTo>
                  <a:pt x="450311" y="1882940"/>
                </a:lnTo>
                <a:lnTo>
                  <a:pt x="464313" y="1887108"/>
                </a:lnTo>
                <a:lnTo>
                  <a:pt x="465890" y="1893918"/>
                </a:lnTo>
                <a:lnTo>
                  <a:pt x="493703" y="1901432"/>
                </a:lnTo>
                <a:lnTo>
                  <a:pt x="494626" y="1905416"/>
                </a:lnTo>
                <a:lnTo>
                  <a:pt x="508106" y="1907330"/>
                </a:lnTo>
                <a:lnTo>
                  <a:pt x="513620" y="1931134"/>
                </a:lnTo>
                <a:lnTo>
                  <a:pt x="527500" y="1934779"/>
                </a:lnTo>
                <a:lnTo>
                  <a:pt x="541156" y="1937453"/>
                </a:lnTo>
                <a:lnTo>
                  <a:pt x="556008" y="1945294"/>
                </a:lnTo>
                <a:lnTo>
                  <a:pt x="571068" y="1954031"/>
                </a:lnTo>
                <a:lnTo>
                  <a:pt x="586267" y="1963365"/>
                </a:lnTo>
                <a:lnTo>
                  <a:pt x="613907" y="1970133"/>
                </a:lnTo>
                <a:lnTo>
                  <a:pt x="630040" y="1983501"/>
                </a:lnTo>
                <a:lnTo>
                  <a:pt x="646449" y="1998064"/>
                </a:lnTo>
                <a:lnTo>
                  <a:pt x="663067" y="2013524"/>
                </a:lnTo>
                <a:lnTo>
                  <a:pt x="692195" y="2026715"/>
                </a:lnTo>
                <a:lnTo>
                  <a:pt x="709873" y="2046756"/>
                </a:lnTo>
                <a:lnTo>
                  <a:pt x="739509" y="2062138"/>
                </a:lnTo>
                <a:lnTo>
                  <a:pt x="756426" y="2078893"/>
                </a:lnTo>
                <a:lnTo>
                  <a:pt x="785439" y="2091586"/>
                </a:lnTo>
                <a:lnTo>
                  <a:pt x="800225" y="2099140"/>
                </a:lnTo>
                <a:lnTo>
                  <a:pt x="815098" y="2107068"/>
                </a:lnTo>
                <a:lnTo>
                  <a:pt x="844895" y="2123147"/>
                </a:lnTo>
                <a:lnTo>
                  <a:pt x="872365" y="2129180"/>
                </a:lnTo>
                <a:lnTo>
                  <a:pt x="887341" y="2137556"/>
                </a:lnTo>
                <a:lnTo>
                  <a:pt x="902145" y="2145185"/>
                </a:lnTo>
                <a:lnTo>
                  <a:pt x="916723" y="2151843"/>
                </a:lnTo>
                <a:lnTo>
                  <a:pt x="929649" y="2151367"/>
                </a:lnTo>
                <a:lnTo>
                  <a:pt x="930756" y="2156148"/>
                </a:lnTo>
                <a:lnTo>
                  <a:pt x="989082" y="2182829"/>
                </a:lnTo>
                <a:lnTo>
                  <a:pt x="1018201" y="2195983"/>
                </a:lnTo>
                <a:lnTo>
                  <a:pt x="1047269" y="2208913"/>
                </a:lnTo>
                <a:lnTo>
                  <a:pt x="1075137" y="2216664"/>
                </a:lnTo>
                <a:lnTo>
                  <a:pt x="1090546" y="2226908"/>
                </a:lnTo>
                <a:lnTo>
                  <a:pt x="1133684" y="2244304"/>
                </a:lnTo>
                <a:lnTo>
                  <a:pt x="1147444" y="2247427"/>
                </a:lnTo>
                <a:lnTo>
                  <a:pt x="1161221" y="2250624"/>
                </a:lnTo>
                <a:lnTo>
                  <a:pt x="1175032" y="2253970"/>
                </a:lnTo>
                <a:lnTo>
                  <a:pt x="1176523" y="2260406"/>
                </a:lnTo>
                <a:lnTo>
                  <a:pt x="1204160" y="2267161"/>
                </a:lnTo>
                <a:lnTo>
                  <a:pt x="1219338" y="2276409"/>
                </a:lnTo>
                <a:lnTo>
                  <a:pt x="1246716" y="2282043"/>
                </a:lnTo>
                <a:lnTo>
                  <a:pt x="1261462" y="2289423"/>
                </a:lnTo>
                <a:lnTo>
                  <a:pt x="1302054" y="2295827"/>
                </a:lnTo>
                <a:lnTo>
                  <a:pt x="1341487" y="2297226"/>
                </a:lnTo>
                <a:lnTo>
                  <a:pt x="1379639" y="2293098"/>
                </a:lnTo>
                <a:lnTo>
                  <a:pt x="1416390" y="2282919"/>
                </a:lnTo>
                <a:lnTo>
                  <a:pt x="1462558" y="2257114"/>
                </a:lnTo>
                <a:lnTo>
                  <a:pt x="1492477" y="2217442"/>
                </a:lnTo>
                <a:lnTo>
                  <a:pt x="1511521" y="2187098"/>
                </a:lnTo>
                <a:lnTo>
                  <a:pt x="1530271" y="2155484"/>
                </a:lnTo>
                <a:lnTo>
                  <a:pt x="1536405" y="2125690"/>
                </a:lnTo>
                <a:lnTo>
                  <a:pt x="1542350" y="2095074"/>
                </a:lnTo>
                <a:lnTo>
                  <a:pt x="1553246" y="2085834"/>
                </a:lnTo>
                <a:lnTo>
                  <a:pt x="1545235" y="2051249"/>
                </a:lnTo>
                <a:lnTo>
                  <a:pt x="1552699" y="2027194"/>
                </a:lnTo>
                <a:lnTo>
                  <a:pt x="1536717" y="1958200"/>
                </a:lnTo>
                <a:lnTo>
                  <a:pt x="1542924" y="1928717"/>
                </a:lnTo>
                <a:lnTo>
                  <a:pt x="1525853" y="1855016"/>
                </a:lnTo>
                <a:lnTo>
                  <a:pt x="1533519" y="1831833"/>
                </a:lnTo>
                <a:lnTo>
                  <a:pt x="1412148" y="1307862"/>
                </a:lnTo>
                <a:lnTo>
                  <a:pt x="1426392" y="1313076"/>
                </a:lnTo>
                <a:lnTo>
                  <a:pt x="1428142" y="1320633"/>
                </a:lnTo>
                <a:lnTo>
                  <a:pt x="1447537" y="1348081"/>
                </a:lnTo>
                <a:lnTo>
                  <a:pt x="1486879" y="1405368"/>
                </a:lnTo>
                <a:lnTo>
                  <a:pt x="1494420" y="1437924"/>
                </a:lnTo>
                <a:lnTo>
                  <a:pt x="1509941" y="1448653"/>
                </a:lnTo>
                <a:lnTo>
                  <a:pt x="1516032" y="1474946"/>
                </a:lnTo>
                <a:lnTo>
                  <a:pt x="1531346" y="1484778"/>
                </a:lnTo>
                <a:lnTo>
                  <a:pt x="1534872" y="1500004"/>
                </a:lnTo>
                <a:lnTo>
                  <a:pt x="1550893" y="1512887"/>
                </a:lnTo>
                <a:lnTo>
                  <a:pt x="1554645" y="1529083"/>
                </a:lnTo>
                <a:lnTo>
                  <a:pt x="1570855" y="1542788"/>
                </a:lnTo>
                <a:lnTo>
                  <a:pt x="1575948" y="1564773"/>
                </a:lnTo>
                <a:lnTo>
                  <a:pt x="1593378" y="1583744"/>
                </a:lnTo>
                <a:lnTo>
                  <a:pt x="1603529" y="1627566"/>
                </a:lnTo>
                <a:lnTo>
                  <a:pt x="1619607" y="1640697"/>
                </a:lnTo>
                <a:close/>
              </a:path>
              <a:path w="3369944" h="2747645">
                <a:moveTo>
                  <a:pt x="160167" y="2262447"/>
                </a:moveTo>
                <a:lnTo>
                  <a:pt x="253413" y="2664999"/>
                </a:lnTo>
                <a:lnTo>
                  <a:pt x="238967" y="2658914"/>
                </a:lnTo>
                <a:lnTo>
                  <a:pt x="144363" y="2250498"/>
                </a:lnTo>
                <a:lnTo>
                  <a:pt x="160167" y="2262447"/>
                </a:lnTo>
                <a:close/>
              </a:path>
              <a:path w="3369944" h="2747645">
                <a:moveTo>
                  <a:pt x="467551" y="2745273"/>
                </a:moveTo>
                <a:lnTo>
                  <a:pt x="467581" y="2745400"/>
                </a:lnTo>
                <a:lnTo>
                  <a:pt x="324158" y="2745297"/>
                </a:lnTo>
                <a:lnTo>
                  <a:pt x="291862" y="2718427"/>
                </a:lnTo>
                <a:lnTo>
                  <a:pt x="271833" y="2688240"/>
                </a:lnTo>
                <a:lnTo>
                  <a:pt x="257491" y="2682603"/>
                </a:lnTo>
                <a:lnTo>
                  <a:pt x="191020" y="2395644"/>
                </a:lnTo>
                <a:lnTo>
                  <a:pt x="209013" y="2417042"/>
                </a:lnTo>
                <a:lnTo>
                  <a:pt x="220341" y="2465943"/>
                </a:lnTo>
                <a:lnTo>
                  <a:pt x="235167" y="2473672"/>
                </a:lnTo>
                <a:lnTo>
                  <a:pt x="241941" y="2502915"/>
                </a:lnTo>
                <a:lnTo>
                  <a:pt x="257148" y="2512287"/>
                </a:lnTo>
                <a:lnTo>
                  <a:pt x="260104" y="2525048"/>
                </a:lnTo>
                <a:lnTo>
                  <a:pt x="275536" y="2535391"/>
                </a:lnTo>
                <a:lnTo>
                  <a:pt x="281381" y="2560626"/>
                </a:lnTo>
                <a:lnTo>
                  <a:pt x="296315" y="2568815"/>
                </a:lnTo>
                <a:lnTo>
                  <a:pt x="298737" y="2579272"/>
                </a:lnTo>
                <a:lnTo>
                  <a:pt x="313393" y="2586266"/>
                </a:lnTo>
                <a:lnTo>
                  <a:pt x="316753" y="2600770"/>
                </a:lnTo>
                <a:lnTo>
                  <a:pt x="332571" y="2612781"/>
                </a:lnTo>
                <a:lnTo>
                  <a:pt x="348494" y="2625240"/>
                </a:lnTo>
                <a:lnTo>
                  <a:pt x="354232" y="2650015"/>
                </a:lnTo>
                <a:lnTo>
                  <a:pt x="368620" y="2655851"/>
                </a:lnTo>
                <a:lnTo>
                  <a:pt x="370532" y="2664105"/>
                </a:lnTo>
                <a:lnTo>
                  <a:pt x="384661" y="2668821"/>
                </a:lnTo>
                <a:lnTo>
                  <a:pt x="401581" y="2685588"/>
                </a:lnTo>
                <a:lnTo>
                  <a:pt x="452791" y="2737830"/>
                </a:lnTo>
                <a:lnTo>
                  <a:pt x="467551" y="2745273"/>
                </a:lnTo>
                <a:close/>
              </a:path>
              <a:path w="3369944" h="2747645">
                <a:moveTo>
                  <a:pt x="977508" y="2745767"/>
                </a:moveTo>
                <a:lnTo>
                  <a:pt x="467862" y="2746613"/>
                </a:lnTo>
                <a:lnTo>
                  <a:pt x="467581" y="2745400"/>
                </a:lnTo>
                <a:lnTo>
                  <a:pt x="977508" y="2745767"/>
                </a:lnTo>
                <a:close/>
              </a:path>
              <a:path w="3369944" h="2747645">
                <a:moveTo>
                  <a:pt x="3362114" y="2747483"/>
                </a:moveTo>
                <a:lnTo>
                  <a:pt x="977508" y="2745767"/>
                </a:lnTo>
                <a:lnTo>
                  <a:pt x="1301862" y="2745229"/>
                </a:lnTo>
                <a:lnTo>
                  <a:pt x="1325483" y="2734647"/>
                </a:lnTo>
                <a:lnTo>
                  <a:pt x="1374085" y="2719349"/>
                </a:lnTo>
                <a:lnTo>
                  <a:pt x="1424140" y="2710326"/>
                </a:lnTo>
                <a:lnTo>
                  <a:pt x="1475925" y="2708772"/>
                </a:lnTo>
                <a:lnTo>
                  <a:pt x="1529717" y="2715883"/>
                </a:lnTo>
                <a:lnTo>
                  <a:pt x="1530375" y="2718721"/>
                </a:lnTo>
                <a:lnTo>
                  <a:pt x="1543335" y="2718395"/>
                </a:lnTo>
                <a:lnTo>
                  <a:pt x="1543854" y="2720636"/>
                </a:lnTo>
                <a:lnTo>
                  <a:pt x="1556677" y="2719712"/>
                </a:lnTo>
                <a:lnTo>
                  <a:pt x="1569975" y="2720842"/>
                </a:lnTo>
                <a:lnTo>
                  <a:pt x="1583428" y="2722645"/>
                </a:lnTo>
                <a:lnTo>
                  <a:pt x="1596986" y="2724896"/>
                </a:lnTo>
                <a:lnTo>
                  <a:pt x="1610596" y="2727371"/>
                </a:lnTo>
                <a:lnTo>
                  <a:pt x="1623706" y="2727692"/>
                </a:lnTo>
                <a:lnTo>
                  <a:pt x="1624260" y="2730082"/>
                </a:lnTo>
                <a:lnTo>
                  <a:pt x="1662216" y="2725107"/>
                </a:lnTo>
                <a:lnTo>
                  <a:pt x="1675849" y="2727682"/>
                </a:lnTo>
                <a:lnTo>
                  <a:pt x="1728776" y="2731058"/>
                </a:lnTo>
                <a:lnTo>
                  <a:pt x="1769942" y="2739939"/>
                </a:lnTo>
                <a:lnTo>
                  <a:pt x="1783987" y="2744294"/>
                </a:lnTo>
                <a:lnTo>
                  <a:pt x="1797453" y="2746148"/>
                </a:lnTo>
                <a:lnTo>
                  <a:pt x="3362114" y="2747483"/>
                </a:lnTo>
                <a:close/>
              </a:path>
              <a:path w="3369944" h="2747645">
                <a:moveTo>
                  <a:pt x="847501" y="446034"/>
                </a:moveTo>
                <a:lnTo>
                  <a:pt x="879476" y="584073"/>
                </a:lnTo>
                <a:lnTo>
                  <a:pt x="856123" y="539532"/>
                </a:lnTo>
                <a:lnTo>
                  <a:pt x="845349" y="493021"/>
                </a:lnTo>
                <a:lnTo>
                  <a:pt x="847501" y="446034"/>
                </a:lnTo>
                <a:close/>
              </a:path>
              <a:path w="3369944" h="2747645">
                <a:moveTo>
                  <a:pt x="960685" y="540707"/>
                </a:moveTo>
                <a:lnTo>
                  <a:pt x="1058409" y="962593"/>
                </a:lnTo>
                <a:lnTo>
                  <a:pt x="992224" y="845701"/>
                </a:lnTo>
                <a:lnTo>
                  <a:pt x="920225" y="703710"/>
                </a:lnTo>
                <a:lnTo>
                  <a:pt x="894809" y="650267"/>
                </a:lnTo>
                <a:lnTo>
                  <a:pt x="836174" y="397133"/>
                </a:lnTo>
                <a:lnTo>
                  <a:pt x="842926" y="370003"/>
                </a:lnTo>
                <a:lnTo>
                  <a:pt x="834035" y="331621"/>
                </a:lnTo>
                <a:lnTo>
                  <a:pt x="844931" y="322381"/>
                </a:lnTo>
                <a:lnTo>
                  <a:pt x="855511" y="255498"/>
                </a:lnTo>
                <a:lnTo>
                  <a:pt x="873450" y="220385"/>
                </a:lnTo>
                <a:lnTo>
                  <a:pt x="945377" y="530900"/>
                </a:lnTo>
                <a:lnTo>
                  <a:pt x="960685" y="540707"/>
                </a:lnTo>
                <a:close/>
              </a:path>
              <a:path w="3369944" h="2747645">
                <a:moveTo>
                  <a:pt x="1578964" y="170822"/>
                </a:moveTo>
                <a:lnTo>
                  <a:pt x="1638092" y="426085"/>
                </a:lnTo>
                <a:lnTo>
                  <a:pt x="1623520" y="419452"/>
                </a:lnTo>
                <a:lnTo>
                  <a:pt x="1621406" y="410327"/>
                </a:lnTo>
                <a:lnTo>
                  <a:pt x="1603534" y="389452"/>
                </a:lnTo>
                <a:lnTo>
                  <a:pt x="1585472" y="367755"/>
                </a:lnTo>
                <a:lnTo>
                  <a:pt x="1567237" y="345311"/>
                </a:lnTo>
                <a:lnTo>
                  <a:pt x="1548846" y="322195"/>
                </a:lnTo>
                <a:lnTo>
                  <a:pt x="1530888" y="300946"/>
                </a:lnTo>
                <a:lnTo>
                  <a:pt x="1496079" y="263230"/>
                </a:lnTo>
                <a:lnTo>
                  <a:pt x="1463983" y="237228"/>
                </a:lnTo>
                <a:lnTo>
                  <a:pt x="1450236" y="234155"/>
                </a:lnTo>
                <a:lnTo>
                  <a:pt x="1448773" y="227844"/>
                </a:lnTo>
                <a:lnTo>
                  <a:pt x="1429846" y="202412"/>
                </a:lnTo>
                <a:lnTo>
                  <a:pt x="1399222" y="182759"/>
                </a:lnTo>
                <a:lnTo>
                  <a:pt x="1369185" y="165646"/>
                </a:lnTo>
                <a:lnTo>
                  <a:pt x="1327278" y="153566"/>
                </a:lnTo>
                <a:lnTo>
                  <a:pt x="1312587" y="146422"/>
                </a:lnTo>
                <a:lnTo>
                  <a:pt x="1298242" y="140773"/>
                </a:lnTo>
                <a:lnTo>
                  <a:pt x="1271871" y="139483"/>
                </a:lnTo>
                <a:lnTo>
                  <a:pt x="1258218" y="136821"/>
                </a:lnTo>
                <a:lnTo>
                  <a:pt x="1231847" y="135532"/>
                </a:lnTo>
                <a:lnTo>
                  <a:pt x="1205545" y="134541"/>
                </a:lnTo>
                <a:lnTo>
                  <a:pt x="1179312" y="133849"/>
                </a:lnTo>
                <a:lnTo>
                  <a:pt x="1140776" y="136321"/>
                </a:lnTo>
                <a:lnTo>
                  <a:pt x="1127809" y="136623"/>
                </a:lnTo>
                <a:lnTo>
                  <a:pt x="1115293" y="138866"/>
                </a:lnTo>
                <a:lnTo>
                  <a:pt x="1090819" y="145768"/>
                </a:lnTo>
                <a:lnTo>
                  <a:pt x="1079098" y="151448"/>
                </a:lnTo>
                <a:lnTo>
                  <a:pt x="1067306" y="156816"/>
                </a:lnTo>
                <a:lnTo>
                  <a:pt x="1055530" y="162259"/>
                </a:lnTo>
                <a:lnTo>
                  <a:pt x="1043720" y="167552"/>
                </a:lnTo>
                <a:lnTo>
                  <a:pt x="1031823" y="172473"/>
                </a:lnTo>
                <a:lnTo>
                  <a:pt x="1020397" y="179422"/>
                </a:lnTo>
                <a:lnTo>
                  <a:pt x="988055" y="208636"/>
                </a:lnTo>
                <a:lnTo>
                  <a:pt x="957893" y="247262"/>
                </a:lnTo>
                <a:lnTo>
                  <a:pt x="948532" y="263125"/>
                </a:lnTo>
                <a:lnTo>
                  <a:pt x="950744" y="272674"/>
                </a:lnTo>
                <a:lnTo>
                  <a:pt x="940566" y="285013"/>
                </a:lnTo>
                <a:lnTo>
                  <a:pt x="944834" y="303439"/>
                </a:lnTo>
                <a:lnTo>
                  <a:pt x="935437" y="319152"/>
                </a:lnTo>
                <a:lnTo>
                  <a:pt x="926179" y="335464"/>
                </a:lnTo>
                <a:lnTo>
                  <a:pt x="932823" y="364147"/>
                </a:lnTo>
                <a:lnTo>
                  <a:pt x="927513" y="397502"/>
                </a:lnTo>
                <a:lnTo>
                  <a:pt x="934593" y="428065"/>
                </a:lnTo>
                <a:lnTo>
                  <a:pt x="929335" y="461644"/>
                </a:lnTo>
                <a:lnTo>
                  <a:pt x="873450" y="220385"/>
                </a:lnTo>
                <a:lnTo>
                  <a:pt x="879294" y="189334"/>
                </a:lnTo>
                <a:lnTo>
                  <a:pt x="898684" y="160483"/>
                </a:lnTo>
                <a:lnTo>
                  <a:pt x="918887" y="135144"/>
                </a:lnTo>
                <a:lnTo>
                  <a:pt x="939747" y="112643"/>
                </a:lnTo>
                <a:lnTo>
                  <a:pt x="961109" y="92308"/>
                </a:lnTo>
                <a:lnTo>
                  <a:pt x="971232" y="79731"/>
                </a:lnTo>
                <a:lnTo>
                  <a:pt x="993935" y="65185"/>
                </a:lnTo>
                <a:lnTo>
                  <a:pt x="1016846" y="51536"/>
                </a:lnTo>
                <a:lnTo>
                  <a:pt x="1027592" y="41648"/>
                </a:lnTo>
                <a:lnTo>
                  <a:pt x="1062896" y="25220"/>
                </a:lnTo>
                <a:lnTo>
                  <a:pt x="1099220" y="13199"/>
                </a:lnTo>
                <a:lnTo>
                  <a:pt x="1136478" y="5211"/>
                </a:lnTo>
                <a:lnTo>
                  <a:pt x="1162212" y="3749"/>
                </a:lnTo>
                <a:lnTo>
                  <a:pt x="1200722" y="1165"/>
                </a:lnTo>
                <a:lnTo>
                  <a:pt x="1239561" y="0"/>
                </a:lnTo>
                <a:lnTo>
                  <a:pt x="1266408" y="3343"/>
                </a:lnTo>
                <a:lnTo>
                  <a:pt x="1306060" y="5689"/>
                </a:lnTo>
                <a:lnTo>
                  <a:pt x="1306755" y="8689"/>
                </a:lnTo>
                <a:lnTo>
                  <a:pt x="1319840" y="8898"/>
                </a:lnTo>
                <a:lnTo>
                  <a:pt x="1332959" y="9257"/>
                </a:lnTo>
                <a:lnTo>
                  <a:pt x="1333758" y="12705"/>
                </a:lnTo>
                <a:lnTo>
                  <a:pt x="1361799" y="21203"/>
                </a:lnTo>
                <a:lnTo>
                  <a:pt x="1390100" y="30821"/>
                </a:lnTo>
                <a:lnTo>
                  <a:pt x="1406339" y="44650"/>
                </a:lnTo>
                <a:lnTo>
                  <a:pt x="1435314" y="57182"/>
                </a:lnTo>
                <a:lnTo>
                  <a:pt x="1436733" y="63307"/>
                </a:lnTo>
                <a:lnTo>
                  <a:pt x="1450594" y="66865"/>
                </a:lnTo>
                <a:lnTo>
                  <a:pt x="1452151" y="73587"/>
                </a:lnTo>
                <a:lnTo>
                  <a:pt x="1466150" y="77743"/>
                </a:lnTo>
                <a:lnTo>
                  <a:pt x="1485264" y="103984"/>
                </a:lnTo>
                <a:lnTo>
                  <a:pt x="1578964" y="170822"/>
                </a:lnTo>
                <a:close/>
              </a:path>
              <a:path w="3369944" h="2747645">
                <a:moveTo>
                  <a:pt x="1003048" y="667315"/>
                </a:moveTo>
                <a:lnTo>
                  <a:pt x="1086530" y="1027713"/>
                </a:lnTo>
                <a:lnTo>
                  <a:pt x="1068099" y="1004423"/>
                </a:lnTo>
                <a:lnTo>
                  <a:pt x="988951" y="662737"/>
                </a:lnTo>
                <a:lnTo>
                  <a:pt x="1003048" y="667315"/>
                </a:lnTo>
                <a:close/>
              </a:path>
              <a:path w="3369944" h="2747645">
                <a:moveTo>
                  <a:pt x="1226342" y="1068510"/>
                </a:moveTo>
                <a:lnTo>
                  <a:pt x="1280787" y="1303555"/>
                </a:lnTo>
                <a:lnTo>
                  <a:pt x="1263475" y="1285095"/>
                </a:lnTo>
                <a:lnTo>
                  <a:pt x="1246007" y="1265963"/>
                </a:lnTo>
                <a:lnTo>
                  <a:pt x="1210812" y="1226578"/>
                </a:lnTo>
                <a:lnTo>
                  <a:pt x="1129209" y="1099405"/>
                </a:lnTo>
                <a:lnTo>
                  <a:pt x="1092537" y="1053646"/>
                </a:lnTo>
                <a:lnTo>
                  <a:pt x="1017457" y="729517"/>
                </a:lnTo>
                <a:lnTo>
                  <a:pt x="1110213" y="904840"/>
                </a:lnTo>
                <a:lnTo>
                  <a:pt x="1127955" y="925155"/>
                </a:lnTo>
                <a:lnTo>
                  <a:pt x="1133290" y="948187"/>
                </a:lnTo>
                <a:lnTo>
                  <a:pt x="1150997" y="968352"/>
                </a:lnTo>
                <a:lnTo>
                  <a:pt x="1159836" y="1006510"/>
                </a:lnTo>
                <a:lnTo>
                  <a:pt x="1175452" y="1017649"/>
                </a:lnTo>
                <a:lnTo>
                  <a:pt x="1178524" y="1030908"/>
                </a:lnTo>
                <a:lnTo>
                  <a:pt x="1193846" y="1040778"/>
                </a:lnTo>
                <a:lnTo>
                  <a:pt x="1195784" y="1049144"/>
                </a:lnTo>
                <a:lnTo>
                  <a:pt x="1210094" y="1054644"/>
                </a:lnTo>
                <a:lnTo>
                  <a:pt x="1212032" y="1063010"/>
                </a:lnTo>
                <a:lnTo>
                  <a:pt x="1226342" y="1068510"/>
                </a:lnTo>
                <a:close/>
              </a:path>
              <a:path w="3369944" h="2747645">
                <a:moveTo>
                  <a:pt x="1385126" y="1247485"/>
                </a:moveTo>
                <a:lnTo>
                  <a:pt x="1461164" y="1575751"/>
                </a:lnTo>
                <a:lnTo>
                  <a:pt x="1428605" y="1547745"/>
                </a:lnTo>
                <a:lnTo>
                  <a:pt x="1387953" y="1484806"/>
                </a:lnTo>
                <a:lnTo>
                  <a:pt x="1379931" y="1450171"/>
                </a:lnTo>
                <a:lnTo>
                  <a:pt x="1297589" y="1319811"/>
                </a:lnTo>
                <a:lnTo>
                  <a:pt x="1283740" y="1316303"/>
                </a:lnTo>
                <a:lnTo>
                  <a:pt x="1227761" y="1074635"/>
                </a:lnTo>
                <a:lnTo>
                  <a:pt x="1241622" y="1078193"/>
                </a:lnTo>
                <a:lnTo>
                  <a:pt x="1248277" y="1106926"/>
                </a:lnTo>
                <a:lnTo>
                  <a:pt x="1263914" y="1118153"/>
                </a:lnTo>
                <a:lnTo>
                  <a:pt x="1267040" y="1131648"/>
                </a:lnTo>
                <a:lnTo>
                  <a:pt x="1282469" y="1141979"/>
                </a:lnTo>
                <a:lnTo>
                  <a:pt x="1317803" y="1181961"/>
                </a:lnTo>
                <a:lnTo>
                  <a:pt x="1335600" y="1202513"/>
                </a:lnTo>
                <a:lnTo>
                  <a:pt x="1343057" y="1234707"/>
                </a:lnTo>
                <a:lnTo>
                  <a:pt x="1357082" y="1238975"/>
                </a:lnTo>
                <a:lnTo>
                  <a:pt x="1358354" y="1244465"/>
                </a:lnTo>
                <a:lnTo>
                  <a:pt x="1371462" y="1244774"/>
                </a:lnTo>
                <a:lnTo>
                  <a:pt x="1371646" y="1245571"/>
                </a:lnTo>
                <a:lnTo>
                  <a:pt x="1385126" y="1247485"/>
                </a:lnTo>
                <a:close/>
              </a:path>
              <a:path w="3369944" h="2747645">
                <a:moveTo>
                  <a:pt x="1405867" y="1280748"/>
                </a:moveTo>
                <a:lnTo>
                  <a:pt x="1482949" y="1613520"/>
                </a:lnTo>
                <a:lnTo>
                  <a:pt x="1465802" y="1595770"/>
                </a:lnTo>
                <a:lnTo>
                  <a:pt x="1390940" y="1272583"/>
                </a:lnTo>
                <a:lnTo>
                  <a:pt x="1405867" y="1280748"/>
                </a:lnTo>
                <a:close/>
              </a:path>
              <a:path w="3369944" h="2747645">
                <a:moveTo>
                  <a:pt x="1642854" y="1684778"/>
                </a:moveTo>
                <a:lnTo>
                  <a:pt x="1748252" y="2139792"/>
                </a:lnTo>
                <a:lnTo>
                  <a:pt x="1737273" y="2148671"/>
                </a:lnTo>
                <a:lnTo>
                  <a:pt x="1626880" y="1672095"/>
                </a:lnTo>
                <a:lnTo>
                  <a:pt x="1642854" y="1684778"/>
                </a:lnTo>
                <a:close/>
              </a:path>
              <a:path w="3369944" h="2747645">
                <a:moveTo>
                  <a:pt x="1675459" y="1769257"/>
                </a:moveTo>
                <a:lnTo>
                  <a:pt x="1755039" y="2112812"/>
                </a:lnTo>
                <a:lnTo>
                  <a:pt x="1746946" y="2134153"/>
                </a:lnTo>
                <a:lnTo>
                  <a:pt x="1659883" y="1758292"/>
                </a:lnTo>
                <a:lnTo>
                  <a:pt x="1675459" y="1769257"/>
                </a:lnTo>
                <a:close/>
              </a:path>
              <a:path w="3369944" h="2747645">
                <a:moveTo>
                  <a:pt x="1704456" y="1838162"/>
                </a:moveTo>
                <a:lnTo>
                  <a:pt x="1746129" y="2018069"/>
                </a:lnTo>
                <a:lnTo>
                  <a:pt x="1741231" y="2053204"/>
                </a:lnTo>
                <a:lnTo>
                  <a:pt x="1688793" y="1826823"/>
                </a:lnTo>
                <a:lnTo>
                  <a:pt x="1704456" y="1838162"/>
                </a:lnTo>
                <a:close/>
              </a:path>
              <a:path w="3369944" h="2747645">
                <a:moveTo>
                  <a:pt x="1596250" y="189170"/>
                </a:moveTo>
                <a:lnTo>
                  <a:pt x="1661931" y="472718"/>
                </a:lnTo>
                <a:lnTo>
                  <a:pt x="1646173" y="460968"/>
                </a:lnTo>
                <a:lnTo>
                  <a:pt x="1581430" y="181466"/>
                </a:lnTo>
                <a:lnTo>
                  <a:pt x="1596250" y="189170"/>
                </a:lnTo>
                <a:close/>
              </a:path>
              <a:path w="3369944" h="2747645">
                <a:moveTo>
                  <a:pt x="1837260" y="498007"/>
                </a:moveTo>
                <a:lnTo>
                  <a:pt x="1939875" y="941007"/>
                </a:lnTo>
                <a:lnTo>
                  <a:pt x="1854765" y="798696"/>
                </a:lnTo>
                <a:lnTo>
                  <a:pt x="1771132" y="662758"/>
                </a:lnTo>
                <a:lnTo>
                  <a:pt x="1748834" y="622773"/>
                </a:lnTo>
                <a:lnTo>
                  <a:pt x="1713990" y="584907"/>
                </a:lnTo>
                <a:lnTo>
                  <a:pt x="1668667" y="501800"/>
                </a:lnTo>
                <a:lnTo>
                  <a:pt x="1598733" y="199889"/>
                </a:lnTo>
                <a:lnTo>
                  <a:pt x="1613675" y="208115"/>
                </a:lnTo>
                <a:lnTo>
                  <a:pt x="1649124" y="248596"/>
                </a:lnTo>
                <a:lnTo>
                  <a:pt x="1666676" y="268089"/>
                </a:lnTo>
                <a:lnTo>
                  <a:pt x="1684020" y="286686"/>
                </a:lnTo>
                <a:lnTo>
                  <a:pt x="1685237" y="291940"/>
                </a:lnTo>
                <a:lnTo>
                  <a:pt x="1698792" y="294178"/>
                </a:lnTo>
                <a:lnTo>
                  <a:pt x="1702114" y="308520"/>
                </a:lnTo>
                <a:lnTo>
                  <a:pt x="1715040" y="308044"/>
                </a:lnTo>
                <a:lnTo>
                  <a:pt x="1732352" y="326504"/>
                </a:lnTo>
                <a:lnTo>
                  <a:pt x="1750097" y="346831"/>
                </a:lnTo>
                <a:lnTo>
                  <a:pt x="1768222" y="368802"/>
                </a:lnTo>
                <a:lnTo>
                  <a:pt x="1774304" y="395058"/>
                </a:lnTo>
                <a:lnTo>
                  <a:pt x="1793283" y="420714"/>
                </a:lnTo>
                <a:lnTo>
                  <a:pt x="1799803" y="448862"/>
                </a:lnTo>
                <a:lnTo>
                  <a:pt x="1837260" y="498007"/>
                </a:lnTo>
                <a:close/>
              </a:path>
              <a:path w="3369944" h="2747645">
                <a:moveTo>
                  <a:pt x="1859572" y="538054"/>
                </a:moveTo>
                <a:lnTo>
                  <a:pt x="1955200" y="950889"/>
                </a:lnTo>
                <a:lnTo>
                  <a:pt x="1941351" y="947381"/>
                </a:lnTo>
                <a:lnTo>
                  <a:pt x="1843835" y="526392"/>
                </a:lnTo>
                <a:lnTo>
                  <a:pt x="1859572" y="538054"/>
                </a:lnTo>
                <a:close/>
              </a:path>
              <a:path w="3369944" h="2747645">
                <a:moveTo>
                  <a:pt x="1918678" y="624384"/>
                </a:moveTo>
                <a:lnTo>
                  <a:pt x="2006586" y="1003892"/>
                </a:lnTo>
                <a:lnTo>
                  <a:pt x="1989727" y="987386"/>
                </a:lnTo>
                <a:lnTo>
                  <a:pt x="1973006" y="971478"/>
                </a:lnTo>
                <a:lnTo>
                  <a:pt x="1956492" y="956467"/>
                </a:lnTo>
                <a:lnTo>
                  <a:pt x="1865758" y="564758"/>
                </a:lnTo>
                <a:lnTo>
                  <a:pt x="1879523" y="567906"/>
                </a:lnTo>
                <a:lnTo>
                  <a:pt x="1883941" y="586978"/>
                </a:lnTo>
                <a:lnTo>
                  <a:pt x="1899546" y="598068"/>
                </a:lnTo>
                <a:lnTo>
                  <a:pt x="1902883" y="612472"/>
                </a:lnTo>
                <a:lnTo>
                  <a:pt x="1918678" y="624384"/>
                </a:lnTo>
                <a:close/>
              </a:path>
              <a:path w="3369944" h="2747645">
                <a:moveTo>
                  <a:pt x="2564360" y="1160703"/>
                </a:moveTo>
                <a:lnTo>
                  <a:pt x="2611206" y="1362943"/>
                </a:lnTo>
                <a:lnTo>
                  <a:pt x="2598197" y="1363058"/>
                </a:lnTo>
                <a:lnTo>
                  <a:pt x="2585291" y="1363621"/>
                </a:lnTo>
                <a:lnTo>
                  <a:pt x="2584463" y="1360048"/>
                </a:lnTo>
                <a:lnTo>
                  <a:pt x="2556938" y="1353778"/>
                </a:lnTo>
                <a:lnTo>
                  <a:pt x="2529344" y="1347210"/>
                </a:lnTo>
                <a:lnTo>
                  <a:pt x="2513984" y="1337178"/>
                </a:lnTo>
                <a:lnTo>
                  <a:pt x="2486044" y="1329116"/>
                </a:lnTo>
                <a:lnTo>
                  <a:pt x="2397968" y="1286554"/>
                </a:lnTo>
                <a:lnTo>
                  <a:pt x="2370042" y="1278555"/>
                </a:lnTo>
                <a:lnTo>
                  <a:pt x="2354507" y="1267763"/>
                </a:lnTo>
                <a:lnTo>
                  <a:pt x="2326633" y="1259988"/>
                </a:lnTo>
                <a:lnTo>
                  <a:pt x="2298811" y="1252436"/>
                </a:lnTo>
                <a:lnTo>
                  <a:pt x="2297012" y="1244668"/>
                </a:lnTo>
                <a:lnTo>
                  <a:pt x="2254496" y="1229960"/>
                </a:lnTo>
                <a:lnTo>
                  <a:pt x="2226048" y="1219707"/>
                </a:lnTo>
                <a:lnTo>
                  <a:pt x="2196978" y="1206764"/>
                </a:lnTo>
                <a:lnTo>
                  <a:pt x="2179865" y="1189163"/>
                </a:lnTo>
                <a:lnTo>
                  <a:pt x="2162544" y="1170666"/>
                </a:lnTo>
                <a:lnTo>
                  <a:pt x="2145566" y="1153650"/>
                </a:lnTo>
                <a:lnTo>
                  <a:pt x="2098961" y="1121289"/>
                </a:lnTo>
                <a:lnTo>
                  <a:pt x="2046615" y="1064142"/>
                </a:lnTo>
                <a:lnTo>
                  <a:pt x="2011143" y="1023562"/>
                </a:lnTo>
                <a:lnTo>
                  <a:pt x="1944817" y="737225"/>
                </a:lnTo>
                <a:lnTo>
                  <a:pt x="1967458" y="778692"/>
                </a:lnTo>
                <a:lnTo>
                  <a:pt x="2003043" y="819757"/>
                </a:lnTo>
                <a:lnTo>
                  <a:pt x="2003966" y="823741"/>
                </a:lnTo>
                <a:lnTo>
                  <a:pt x="2019026" y="832478"/>
                </a:lnTo>
                <a:lnTo>
                  <a:pt x="2021644" y="843782"/>
                </a:lnTo>
                <a:lnTo>
                  <a:pt x="2036704" y="852519"/>
                </a:lnTo>
                <a:lnTo>
                  <a:pt x="2039599" y="865018"/>
                </a:lnTo>
                <a:lnTo>
                  <a:pt x="2054648" y="873705"/>
                </a:lnTo>
                <a:lnTo>
                  <a:pt x="2057186" y="884661"/>
                </a:lnTo>
                <a:lnTo>
                  <a:pt x="2072027" y="892452"/>
                </a:lnTo>
                <a:lnTo>
                  <a:pt x="2074495" y="903108"/>
                </a:lnTo>
                <a:lnTo>
                  <a:pt x="2088047" y="905334"/>
                </a:lnTo>
                <a:lnTo>
                  <a:pt x="2090060" y="914024"/>
                </a:lnTo>
                <a:lnTo>
                  <a:pt x="2103300" y="914905"/>
                </a:lnTo>
                <a:lnTo>
                  <a:pt x="2117599" y="920356"/>
                </a:lnTo>
                <a:lnTo>
                  <a:pt x="2119733" y="929568"/>
                </a:lnTo>
                <a:lnTo>
                  <a:pt x="2134378" y="936513"/>
                </a:lnTo>
                <a:lnTo>
                  <a:pt x="2149092" y="943756"/>
                </a:lnTo>
                <a:lnTo>
                  <a:pt x="2181750" y="972185"/>
                </a:lnTo>
                <a:lnTo>
                  <a:pt x="2214269" y="1000017"/>
                </a:lnTo>
                <a:lnTo>
                  <a:pt x="2215624" y="1005868"/>
                </a:lnTo>
                <a:lnTo>
                  <a:pt x="2230638" y="1014406"/>
                </a:lnTo>
                <a:lnTo>
                  <a:pt x="2244366" y="1017391"/>
                </a:lnTo>
                <a:lnTo>
                  <a:pt x="2262990" y="1041516"/>
                </a:lnTo>
                <a:lnTo>
                  <a:pt x="2291773" y="1053213"/>
                </a:lnTo>
                <a:lnTo>
                  <a:pt x="2307559" y="1065087"/>
                </a:lnTo>
                <a:lnTo>
                  <a:pt x="2349060" y="1075413"/>
                </a:lnTo>
                <a:lnTo>
                  <a:pt x="2378223" y="1088753"/>
                </a:lnTo>
                <a:lnTo>
                  <a:pt x="2419965" y="1100124"/>
                </a:lnTo>
                <a:lnTo>
                  <a:pt x="2449474" y="1114959"/>
                </a:lnTo>
                <a:lnTo>
                  <a:pt x="2491424" y="1127227"/>
                </a:lnTo>
                <a:lnTo>
                  <a:pt x="2506410" y="1135640"/>
                </a:lnTo>
                <a:lnTo>
                  <a:pt x="2521429" y="1144203"/>
                </a:lnTo>
                <a:lnTo>
                  <a:pt x="2536587" y="1153363"/>
                </a:lnTo>
                <a:lnTo>
                  <a:pt x="2564360" y="1160703"/>
                </a:lnTo>
                <a:close/>
              </a:path>
              <a:path w="3369944" h="2747645">
                <a:moveTo>
                  <a:pt x="2579132" y="1168195"/>
                </a:moveTo>
                <a:lnTo>
                  <a:pt x="2625961" y="1370361"/>
                </a:lnTo>
                <a:lnTo>
                  <a:pt x="2612346" y="1367861"/>
                </a:lnTo>
                <a:lnTo>
                  <a:pt x="2565646" y="1166255"/>
                </a:lnTo>
                <a:lnTo>
                  <a:pt x="2579132" y="1168195"/>
                </a:lnTo>
                <a:close/>
              </a:path>
              <a:path w="3369944" h="2747645">
                <a:moveTo>
                  <a:pt x="3362053" y="1340250"/>
                </a:moveTo>
                <a:lnTo>
                  <a:pt x="3363223" y="1345299"/>
                </a:lnTo>
                <a:lnTo>
                  <a:pt x="3363069" y="1539536"/>
                </a:lnTo>
                <a:lnTo>
                  <a:pt x="3355756" y="1538181"/>
                </a:lnTo>
                <a:lnTo>
                  <a:pt x="3329535" y="1537539"/>
                </a:lnTo>
                <a:lnTo>
                  <a:pt x="3275293" y="1528486"/>
                </a:lnTo>
                <a:lnTo>
                  <a:pt x="3219666" y="1513457"/>
                </a:lnTo>
                <a:lnTo>
                  <a:pt x="3205131" y="1506986"/>
                </a:lnTo>
                <a:lnTo>
                  <a:pt x="3190769" y="1501262"/>
                </a:lnTo>
                <a:lnTo>
                  <a:pt x="3164311" y="1499599"/>
                </a:lnTo>
                <a:lnTo>
                  <a:pt x="3150607" y="1496713"/>
                </a:lnTo>
                <a:lnTo>
                  <a:pt x="3111324" y="1495961"/>
                </a:lnTo>
                <a:lnTo>
                  <a:pt x="3084015" y="1490625"/>
                </a:lnTo>
                <a:lnTo>
                  <a:pt x="3044023" y="1486811"/>
                </a:lnTo>
                <a:lnTo>
                  <a:pt x="3016178" y="1479160"/>
                </a:lnTo>
                <a:lnTo>
                  <a:pt x="2988861" y="1473787"/>
                </a:lnTo>
                <a:lnTo>
                  <a:pt x="2961198" y="1466920"/>
                </a:lnTo>
                <a:lnTo>
                  <a:pt x="2945284" y="1454498"/>
                </a:lnTo>
                <a:lnTo>
                  <a:pt x="2914769" y="1435318"/>
                </a:lnTo>
                <a:lnTo>
                  <a:pt x="2901396" y="1433864"/>
                </a:lnTo>
                <a:lnTo>
                  <a:pt x="2900637" y="1430590"/>
                </a:lnTo>
                <a:lnTo>
                  <a:pt x="2887662" y="1430854"/>
                </a:lnTo>
                <a:lnTo>
                  <a:pt x="2860951" y="1428095"/>
                </a:lnTo>
                <a:lnTo>
                  <a:pt x="2819831" y="1419413"/>
                </a:lnTo>
                <a:lnTo>
                  <a:pt x="2793119" y="1416655"/>
                </a:lnTo>
                <a:lnTo>
                  <a:pt x="2753041" y="1412467"/>
                </a:lnTo>
                <a:lnTo>
                  <a:pt x="2712356" y="1405665"/>
                </a:lnTo>
                <a:lnTo>
                  <a:pt x="2683525" y="1393756"/>
                </a:lnTo>
                <a:lnTo>
                  <a:pt x="2654261" y="1379979"/>
                </a:lnTo>
                <a:lnTo>
                  <a:pt x="2640750" y="1377927"/>
                </a:lnTo>
                <a:lnTo>
                  <a:pt x="2627186" y="1375652"/>
                </a:lnTo>
                <a:lnTo>
                  <a:pt x="2580107" y="1172403"/>
                </a:lnTo>
                <a:lnTo>
                  <a:pt x="2593350" y="1173297"/>
                </a:lnTo>
                <a:lnTo>
                  <a:pt x="2635055" y="1184506"/>
                </a:lnTo>
                <a:lnTo>
                  <a:pt x="2677020" y="1196836"/>
                </a:lnTo>
                <a:lnTo>
                  <a:pt x="2719158" y="1209912"/>
                </a:lnTo>
                <a:lnTo>
                  <a:pt x="2761382" y="1223363"/>
                </a:lnTo>
                <a:lnTo>
                  <a:pt x="2803687" y="1237161"/>
                </a:lnTo>
                <a:lnTo>
                  <a:pt x="2845560" y="1249093"/>
                </a:lnTo>
                <a:lnTo>
                  <a:pt x="2886982" y="1259082"/>
                </a:lnTo>
                <a:lnTo>
                  <a:pt x="2927938" y="1267054"/>
                </a:lnTo>
                <a:lnTo>
                  <a:pt x="2940985" y="1267102"/>
                </a:lnTo>
                <a:lnTo>
                  <a:pt x="2941556" y="1269567"/>
                </a:lnTo>
                <a:lnTo>
                  <a:pt x="2954292" y="1268269"/>
                </a:lnTo>
                <a:lnTo>
                  <a:pt x="2966716" y="1265628"/>
                </a:lnTo>
                <a:lnTo>
                  <a:pt x="2978996" y="1262363"/>
                </a:lnTo>
                <a:lnTo>
                  <a:pt x="2991830" y="1261489"/>
                </a:lnTo>
                <a:lnTo>
                  <a:pt x="3005079" y="1262408"/>
                </a:lnTo>
                <a:lnTo>
                  <a:pt x="3018605" y="1264522"/>
                </a:lnTo>
                <a:lnTo>
                  <a:pt x="3032373" y="1267681"/>
                </a:lnTo>
                <a:lnTo>
                  <a:pt x="3046072" y="1270542"/>
                </a:lnTo>
                <a:lnTo>
                  <a:pt x="3059563" y="1272507"/>
                </a:lnTo>
                <a:lnTo>
                  <a:pt x="3072709" y="1272977"/>
                </a:lnTo>
                <a:lnTo>
                  <a:pt x="3085266" y="1270908"/>
                </a:lnTo>
                <a:lnTo>
                  <a:pt x="3086373" y="1275689"/>
                </a:lnTo>
                <a:lnTo>
                  <a:pt x="3099299" y="1275213"/>
                </a:lnTo>
                <a:lnTo>
                  <a:pt x="3100037" y="1278400"/>
                </a:lnTo>
                <a:lnTo>
                  <a:pt x="3113333" y="1279518"/>
                </a:lnTo>
                <a:lnTo>
                  <a:pt x="3113702" y="1281112"/>
                </a:lnTo>
                <a:lnTo>
                  <a:pt x="3127228" y="1283225"/>
                </a:lnTo>
                <a:lnTo>
                  <a:pt x="3141030" y="1286534"/>
                </a:lnTo>
                <a:lnTo>
                  <a:pt x="3167344" y="1287575"/>
                </a:lnTo>
                <a:lnTo>
                  <a:pt x="3181285" y="1291482"/>
                </a:lnTo>
                <a:lnTo>
                  <a:pt x="3182061" y="1294831"/>
                </a:lnTo>
                <a:lnTo>
                  <a:pt x="3195157" y="1295090"/>
                </a:lnTo>
                <a:lnTo>
                  <a:pt x="3195915" y="1298364"/>
                </a:lnTo>
                <a:lnTo>
                  <a:pt x="3209167" y="1299295"/>
                </a:lnTo>
                <a:lnTo>
                  <a:pt x="3223625" y="1305430"/>
                </a:lnTo>
                <a:lnTo>
                  <a:pt x="3250368" y="1308326"/>
                </a:lnTo>
                <a:lnTo>
                  <a:pt x="3264912" y="1314834"/>
                </a:lnTo>
                <a:lnTo>
                  <a:pt x="3279888" y="1323210"/>
                </a:lnTo>
                <a:lnTo>
                  <a:pt x="3293106" y="1323992"/>
                </a:lnTo>
                <a:lnTo>
                  <a:pt x="3293760" y="1326818"/>
                </a:lnTo>
                <a:lnTo>
                  <a:pt x="3306684" y="1326330"/>
                </a:lnTo>
                <a:lnTo>
                  <a:pt x="3307217" y="1328633"/>
                </a:lnTo>
                <a:lnTo>
                  <a:pt x="3321141" y="1332465"/>
                </a:lnTo>
                <a:lnTo>
                  <a:pt x="3347610" y="1334178"/>
                </a:lnTo>
                <a:lnTo>
                  <a:pt x="3362053" y="1340250"/>
                </a:lnTo>
                <a:close/>
              </a:path>
              <a:path w="3369944" h="2747645">
                <a:moveTo>
                  <a:pt x="3369377" y="1540704"/>
                </a:moveTo>
                <a:lnTo>
                  <a:pt x="3362114" y="2747483"/>
                </a:lnTo>
                <a:lnTo>
                  <a:pt x="3363069" y="1539536"/>
                </a:lnTo>
                <a:lnTo>
                  <a:pt x="3369377" y="1540704"/>
                </a:lnTo>
                <a:close/>
              </a:path>
            </a:pathLst>
          </a:custGeom>
          <a:solidFill>
            <a:srgbClr val="CF61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58879" y="3017112"/>
            <a:ext cx="104774" cy="1047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58879" y="3436211"/>
            <a:ext cx="104774" cy="1047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58879" y="3855311"/>
            <a:ext cx="104774" cy="1047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939794" y="1314673"/>
            <a:ext cx="3718560" cy="2766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50" dirty="0">
                <a:solidFill>
                  <a:srgbClr val="994B37"/>
                </a:solidFill>
                <a:latin typeface="Tahoma"/>
                <a:cs typeface="Tahoma"/>
              </a:rPr>
              <a:t>FRANCES</a:t>
            </a:r>
            <a:endParaRPr sz="3000" dirty="0">
              <a:latin typeface="Tahoma"/>
              <a:cs typeface="Tahoma"/>
            </a:endParaRPr>
          </a:p>
          <a:p>
            <a:pPr marL="80645">
              <a:lnSpc>
                <a:spcPct val="100000"/>
              </a:lnSpc>
              <a:spcBef>
                <a:spcPts val="1905"/>
              </a:spcBef>
            </a:pPr>
            <a:r>
              <a:rPr sz="2400" spc="195" dirty="0">
                <a:latin typeface="Calibri"/>
                <a:cs typeface="Calibri"/>
              </a:rPr>
              <a:t>CRUDO</a:t>
            </a:r>
            <a:endParaRPr sz="2400" dirty="0">
              <a:latin typeface="Calibri"/>
              <a:cs typeface="Calibri"/>
            </a:endParaRPr>
          </a:p>
          <a:p>
            <a:pPr marL="598805" marR="882015" indent="-518159">
              <a:lnSpc>
                <a:spcPct val="114599"/>
              </a:lnSpc>
            </a:pPr>
            <a:r>
              <a:rPr sz="2400" spc="120" dirty="0">
                <a:latin typeface="Calibri"/>
                <a:cs typeface="Calibri"/>
              </a:rPr>
              <a:t>Proporción </a:t>
            </a:r>
            <a:r>
              <a:rPr sz="2400" spc="150" dirty="0">
                <a:latin typeface="Calibri"/>
                <a:cs typeface="Calibri"/>
              </a:rPr>
              <a:t>1 </a:t>
            </a:r>
            <a:r>
              <a:rPr sz="2400" spc="155" dirty="0">
                <a:latin typeface="Calibri"/>
                <a:cs typeface="Calibri"/>
              </a:rPr>
              <a:t>x </a:t>
            </a:r>
            <a:r>
              <a:rPr sz="2400" spc="150" dirty="0">
                <a:latin typeface="Calibri"/>
                <a:cs typeface="Calibri"/>
              </a:rPr>
              <a:t>1 </a:t>
            </a:r>
            <a:r>
              <a:rPr sz="2400" spc="155" dirty="0">
                <a:latin typeface="Calibri"/>
                <a:cs typeface="Calibri"/>
              </a:rPr>
              <a:t>x</a:t>
            </a:r>
            <a:r>
              <a:rPr sz="2400" spc="-245" dirty="0">
                <a:latin typeface="Calibri"/>
                <a:cs typeface="Calibri"/>
              </a:rPr>
              <a:t> </a:t>
            </a:r>
            <a:r>
              <a:rPr sz="2400" spc="150" dirty="0">
                <a:latin typeface="Calibri"/>
                <a:cs typeface="Calibri"/>
              </a:rPr>
              <a:t>1  peso </a:t>
            </a:r>
            <a:r>
              <a:rPr sz="2400" spc="145" dirty="0">
                <a:latin typeface="Calibri"/>
                <a:cs typeface="Calibri"/>
              </a:rPr>
              <a:t>de </a:t>
            </a:r>
            <a:r>
              <a:rPr sz="2400" spc="105" dirty="0">
                <a:latin typeface="Calibri"/>
                <a:cs typeface="Calibri"/>
              </a:rPr>
              <a:t>claras  </a:t>
            </a:r>
            <a:r>
              <a:rPr sz="2400" spc="150" dirty="0">
                <a:latin typeface="Calibri"/>
                <a:cs typeface="Calibri"/>
              </a:rPr>
              <a:t>peso </a:t>
            </a:r>
            <a:r>
              <a:rPr sz="2400" spc="120" dirty="0">
                <a:latin typeface="Calibri"/>
                <a:cs typeface="Calibri"/>
              </a:rPr>
              <a:t>azcar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50" dirty="0">
                <a:latin typeface="Calibri"/>
                <a:cs typeface="Calibri"/>
              </a:rPr>
              <a:t>flor</a:t>
            </a:r>
            <a:endParaRPr sz="2400" dirty="0">
              <a:latin typeface="Calibri"/>
              <a:cs typeface="Calibri"/>
            </a:endParaRPr>
          </a:p>
          <a:p>
            <a:pPr marL="598805">
              <a:lnSpc>
                <a:spcPct val="100000"/>
              </a:lnSpc>
              <a:spcBef>
                <a:spcPts val="420"/>
              </a:spcBef>
            </a:pPr>
            <a:r>
              <a:rPr sz="2400" spc="150" dirty="0">
                <a:latin typeface="Calibri"/>
                <a:cs typeface="Calibri"/>
              </a:rPr>
              <a:t>peso </a:t>
            </a:r>
            <a:r>
              <a:rPr sz="2400" spc="125" dirty="0">
                <a:latin typeface="Calibri"/>
                <a:cs typeface="Calibri"/>
              </a:rPr>
              <a:t>azúcar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114" dirty="0">
                <a:latin typeface="Calibri"/>
                <a:cs typeface="Calibri"/>
              </a:rPr>
              <a:t>granulada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081764" y="7461268"/>
            <a:ext cx="104774" cy="1047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81764" y="7880368"/>
            <a:ext cx="104774" cy="1047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81764" y="8299468"/>
            <a:ext cx="104774" cy="1047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830939" y="5634121"/>
            <a:ext cx="6339840" cy="2891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0330">
              <a:lnSpc>
                <a:spcPct val="100000"/>
              </a:lnSpc>
              <a:spcBef>
                <a:spcPts val="100"/>
              </a:spcBef>
            </a:pPr>
            <a:r>
              <a:rPr sz="3000" spc="5" dirty="0">
                <a:solidFill>
                  <a:srgbClr val="994B37"/>
                </a:solidFill>
                <a:latin typeface="Tahoma"/>
                <a:cs typeface="Tahoma"/>
              </a:rPr>
              <a:t>ITALIANO</a:t>
            </a:r>
            <a:endParaRPr sz="30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885"/>
              </a:spcBef>
            </a:pPr>
            <a:r>
              <a:rPr sz="2400" spc="185" dirty="0">
                <a:latin typeface="Calibri"/>
                <a:cs typeface="Calibri"/>
              </a:rPr>
              <a:t>COCIDO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sz="2400" spc="120" dirty="0">
                <a:latin typeface="Calibri"/>
                <a:cs typeface="Calibri"/>
              </a:rPr>
              <a:t>Proporción </a:t>
            </a:r>
            <a:r>
              <a:rPr sz="2400" spc="150" dirty="0">
                <a:latin typeface="Calibri"/>
                <a:cs typeface="Calibri"/>
              </a:rPr>
              <a:t>1 </a:t>
            </a:r>
            <a:r>
              <a:rPr sz="2400" spc="155" dirty="0">
                <a:latin typeface="Calibri"/>
                <a:cs typeface="Calibri"/>
              </a:rPr>
              <a:t>x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150" dirty="0">
                <a:latin typeface="Calibri"/>
                <a:cs typeface="Calibri"/>
              </a:rPr>
              <a:t>2</a:t>
            </a:r>
            <a:endParaRPr sz="2400" dirty="0">
              <a:latin typeface="Calibri"/>
              <a:cs typeface="Calibri"/>
            </a:endParaRPr>
          </a:p>
          <a:p>
            <a:pPr marL="530225">
              <a:lnSpc>
                <a:spcPct val="100000"/>
              </a:lnSpc>
              <a:spcBef>
                <a:spcPts val="420"/>
              </a:spcBef>
            </a:pPr>
            <a:r>
              <a:rPr sz="2400" spc="150" dirty="0">
                <a:latin typeface="Calibri"/>
                <a:cs typeface="Calibri"/>
              </a:rPr>
              <a:t>peso </a:t>
            </a:r>
            <a:r>
              <a:rPr sz="2400" spc="50" dirty="0">
                <a:latin typeface="Calibri"/>
                <a:cs typeface="Calibri"/>
              </a:rPr>
              <a:t>total </a:t>
            </a:r>
            <a:r>
              <a:rPr sz="2400" spc="145" dirty="0">
                <a:latin typeface="Calibri"/>
                <a:cs typeface="Calibri"/>
              </a:rPr>
              <a:t>de </a:t>
            </a:r>
            <a:r>
              <a:rPr sz="2400" spc="95" dirty="0">
                <a:latin typeface="Calibri"/>
                <a:cs typeface="Calibri"/>
              </a:rPr>
              <a:t>las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105" dirty="0">
                <a:latin typeface="Calibri"/>
                <a:cs typeface="Calibri"/>
              </a:rPr>
              <a:t>claras</a:t>
            </a:r>
            <a:endParaRPr sz="2400" dirty="0">
              <a:latin typeface="Calibri"/>
              <a:cs typeface="Calibri"/>
            </a:endParaRPr>
          </a:p>
          <a:p>
            <a:pPr marL="530225" marR="5080">
              <a:lnSpc>
                <a:spcPct val="114599"/>
              </a:lnSpc>
            </a:pPr>
            <a:r>
              <a:rPr sz="2400" spc="114" dirty="0">
                <a:latin typeface="Calibri"/>
                <a:cs typeface="Calibri"/>
              </a:rPr>
              <a:t>doble </a:t>
            </a:r>
            <a:r>
              <a:rPr sz="2400" spc="90" dirty="0">
                <a:latin typeface="Calibri"/>
                <a:cs typeface="Calibri"/>
              </a:rPr>
              <a:t>del </a:t>
            </a:r>
            <a:r>
              <a:rPr sz="2400" spc="125" dirty="0">
                <a:latin typeface="Calibri"/>
                <a:cs typeface="Calibri"/>
              </a:rPr>
              <a:t>azúcar </a:t>
            </a:r>
            <a:r>
              <a:rPr sz="2400" spc="35" dirty="0">
                <a:latin typeface="Calibri"/>
                <a:cs typeface="Calibri"/>
              </a:rPr>
              <a:t>- </a:t>
            </a:r>
            <a:r>
              <a:rPr sz="2400" spc="95" dirty="0">
                <a:latin typeface="Calibri"/>
                <a:cs typeface="Calibri"/>
              </a:rPr>
              <a:t>almibar </a:t>
            </a:r>
            <a:r>
              <a:rPr sz="2400" spc="120" dirty="0">
                <a:latin typeface="Calibri"/>
                <a:cs typeface="Calibri"/>
              </a:rPr>
              <a:t>a </a:t>
            </a:r>
            <a:r>
              <a:rPr sz="2400" spc="105" dirty="0">
                <a:latin typeface="Calibri"/>
                <a:cs typeface="Calibri"/>
              </a:rPr>
              <a:t>pelo </a:t>
            </a:r>
            <a:r>
              <a:rPr sz="2400" spc="140" dirty="0">
                <a:latin typeface="Calibri"/>
                <a:cs typeface="Calibri"/>
              </a:rPr>
              <a:t>o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135" dirty="0">
                <a:latin typeface="Calibri"/>
                <a:cs typeface="Calibri"/>
              </a:rPr>
              <a:t>cadena  </a:t>
            </a:r>
            <a:r>
              <a:rPr sz="2400" spc="165" dirty="0">
                <a:latin typeface="Calibri"/>
                <a:cs typeface="Calibri"/>
              </a:rPr>
              <a:t>117°</a:t>
            </a:r>
            <a:r>
              <a:rPr sz="2400" spc="75" dirty="0">
                <a:latin typeface="Calibri"/>
                <a:cs typeface="Calibri"/>
              </a:rPr>
              <a:t> </a:t>
            </a:r>
            <a:r>
              <a:rPr sz="2400" spc="210" dirty="0">
                <a:latin typeface="Calibri"/>
                <a:cs typeface="Calibri"/>
              </a:rPr>
              <a:t>C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1583961" y="4626152"/>
            <a:ext cx="104774" cy="1047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583961" y="5045252"/>
            <a:ext cx="104774" cy="1047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583961" y="5464352"/>
            <a:ext cx="104774" cy="1047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1333136" y="2798261"/>
            <a:ext cx="3661410" cy="2892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0">
              <a:lnSpc>
                <a:spcPct val="100000"/>
              </a:lnSpc>
              <a:spcBef>
                <a:spcPts val="100"/>
              </a:spcBef>
            </a:pPr>
            <a:r>
              <a:rPr sz="3000" spc="20" dirty="0">
                <a:solidFill>
                  <a:srgbClr val="994B37"/>
                </a:solidFill>
                <a:latin typeface="Tahoma"/>
                <a:cs typeface="Tahoma"/>
              </a:rPr>
              <a:t>SUIZO</a:t>
            </a:r>
            <a:endParaRPr sz="30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890"/>
              </a:spcBef>
            </a:pPr>
            <a:r>
              <a:rPr sz="2400" spc="185" dirty="0">
                <a:latin typeface="Calibri"/>
                <a:cs typeface="Calibri"/>
              </a:rPr>
              <a:t>COCIDO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sz="2400" spc="120" dirty="0">
                <a:latin typeface="Calibri"/>
                <a:cs typeface="Calibri"/>
              </a:rPr>
              <a:t>Proporción </a:t>
            </a:r>
            <a:r>
              <a:rPr sz="2400" spc="150" dirty="0">
                <a:latin typeface="Calibri"/>
                <a:cs typeface="Calibri"/>
              </a:rPr>
              <a:t>1 </a:t>
            </a:r>
            <a:r>
              <a:rPr sz="2400" spc="155" dirty="0">
                <a:latin typeface="Calibri"/>
                <a:cs typeface="Calibri"/>
              </a:rPr>
              <a:t>x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150" dirty="0">
                <a:latin typeface="Calibri"/>
                <a:cs typeface="Calibri"/>
              </a:rPr>
              <a:t>2</a:t>
            </a:r>
            <a:endParaRPr sz="2400" dirty="0">
              <a:latin typeface="Calibri"/>
              <a:cs typeface="Calibri"/>
            </a:endParaRPr>
          </a:p>
          <a:p>
            <a:pPr marL="530225" marR="5080">
              <a:lnSpc>
                <a:spcPct val="114599"/>
              </a:lnSpc>
            </a:pPr>
            <a:r>
              <a:rPr sz="2400" spc="150" dirty="0">
                <a:latin typeface="Calibri"/>
                <a:cs typeface="Calibri"/>
              </a:rPr>
              <a:t>peso </a:t>
            </a:r>
            <a:r>
              <a:rPr sz="2400" spc="50" dirty="0">
                <a:latin typeface="Calibri"/>
                <a:cs typeface="Calibri"/>
              </a:rPr>
              <a:t>total </a:t>
            </a:r>
            <a:r>
              <a:rPr sz="2400" spc="145" dirty="0">
                <a:latin typeface="Calibri"/>
                <a:cs typeface="Calibri"/>
              </a:rPr>
              <a:t>de </a:t>
            </a:r>
            <a:r>
              <a:rPr sz="2400" spc="95" dirty="0">
                <a:latin typeface="Calibri"/>
                <a:cs typeface="Calibri"/>
              </a:rPr>
              <a:t>las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spc="105" dirty="0">
                <a:latin typeface="Calibri"/>
                <a:cs typeface="Calibri"/>
              </a:rPr>
              <a:t>claras  </a:t>
            </a:r>
            <a:r>
              <a:rPr sz="2400" spc="114" dirty="0">
                <a:latin typeface="Calibri"/>
                <a:cs typeface="Calibri"/>
              </a:rPr>
              <a:t>doble </a:t>
            </a:r>
            <a:r>
              <a:rPr sz="2400" spc="145" dirty="0">
                <a:latin typeface="Calibri"/>
                <a:cs typeface="Calibri"/>
              </a:rPr>
              <a:t>de</a:t>
            </a:r>
            <a:r>
              <a:rPr sz="2400" spc="35" dirty="0">
                <a:latin typeface="Calibri"/>
                <a:cs typeface="Calibri"/>
              </a:rPr>
              <a:t> </a:t>
            </a:r>
            <a:r>
              <a:rPr sz="2400" spc="125" dirty="0">
                <a:latin typeface="Calibri"/>
                <a:cs typeface="Calibri"/>
              </a:rPr>
              <a:t>azúcar</a:t>
            </a:r>
            <a:endParaRPr sz="2400" dirty="0">
              <a:latin typeface="Calibri"/>
              <a:cs typeface="Calibri"/>
            </a:endParaRPr>
          </a:p>
          <a:p>
            <a:pPr marL="530225">
              <a:lnSpc>
                <a:spcPct val="100000"/>
              </a:lnSpc>
              <a:spcBef>
                <a:spcPts val="420"/>
              </a:spcBef>
            </a:pPr>
            <a:r>
              <a:rPr sz="2400" spc="120" dirty="0">
                <a:latin typeface="Calibri"/>
                <a:cs typeface="Calibri"/>
              </a:rPr>
              <a:t>a </a:t>
            </a:r>
            <a:r>
              <a:rPr sz="2400" spc="145" dirty="0">
                <a:latin typeface="Calibri"/>
                <a:cs typeface="Calibri"/>
              </a:rPr>
              <a:t>baño</a:t>
            </a:r>
            <a:r>
              <a:rPr sz="2400" spc="30" dirty="0">
                <a:latin typeface="Calibri"/>
                <a:cs typeface="Calibri"/>
              </a:rPr>
              <a:t> </a:t>
            </a:r>
            <a:r>
              <a:rPr sz="2400" spc="105" dirty="0">
                <a:latin typeface="Calibri"/>
                <a:cs typeface="Calibri"/>
              </a:rPr>
              <a:t>maria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0" y="7952189"/>
            <a:ext cx="1823720" cy="2108200"/>
          </a:xfrm>
          <a:custGeom>
            <a:avLst/>
            <a:gdLst/>
            <a:ahLst/>
            <a:cxnLst/>
            <a:rect l="l" t="t" r="r" b="b"/>
            <a:pathLst>
              <a:path w="1823720" h="2108200">
                <a:moveTo>
                  <a:pt x="725864" y="2082800"/>
                </a:moveTo>
                <a:lnTo>
                  <a:pt x="1772115" y="2082800"/>
                </a:lnTo>
                <a:lnTo>
                  <a:pt x="1782081" y="2070100"/>
                </a:lnTo>
                <a:lnTo>
                  <a:pt x="1790325" y="2057400"/>
                </a:lnTo>
                <a:lnTo>
                  <a:pt x="1800023" y="2044700"/>
                </a:lnTo>
                <a:lnTo>
                  <a:pt x="1813910" y="2006600"/>
                </a:lnTo>
                <a:lnTo>
                  <a:pt x="1818348" y="1968500"/>
                </a:lnTo>
                <a:lnTo>
                  <a:pt x="1821696" y="1930400"/>
                </a:lnTo>
                <a:lnTo>
                  <a:pt x="1823436" y="1905000"/>
                </a:lnTo>
                <a:lnTo>
                  <a:pt x="1820931" y="1879600"/>
                </a:lnTo>
                <a:lnTo>
                  <a:pt x="1819706" y="1879600"/>
                </a:lnTo>
                <a:lnTo>
                  <a:pt x="1820931" y="1866900"/>
                </a:lnTo>
                <a:lnTo>
                  <a:pt x="1818482" y="1866900"/>
                </a:lnTo>
                <a:lnTo>
                  <a:pt x="1809587" y="1828800"/>
                </a:lnTo>
                <a:lnTo>
                  <a:pt x="1805169" y="1803400"/>
                </a:lnTo>
                <a:lnTo>
                  <a:pt x="1802816" y="1778000"/>
                </a:lnTo>
                <a:lnTo>
                  <a:pt x="1800119" y="1739900"/>
                </a:lnTo>
                <a:lnTo>
                  <a:pt x="1798034" y="1727200"/>
                </a:lnTo>
                <a:lnTo>
                  <a:pt x="1795375" y="1714500"/>
                </a:lnTo>
                <a:lnTo>
                  <a:pt x="1792027" y="1689100"/>
                </a:lnTo>
                <a:lnTo>
                  <a:pt x="1787877" y="1676400"/>
                </a:lnTo>
                <a:lnTo>
                  <a:pt x="1778389" y="1651000"/>
                </a:lnTo>
                <a:lnTo>
                  <a:pt x="1769819" y="1612900"/>
                </a:lnTo>
                <a:lnTo>
                  <a:pt x="1753598" y="1549400"/>
                </a:lnTo>
                <a:lnTo>
                  <a:pt x="1744302" y="1511300"/>
                </a:lnTo>
                <a:lnTo>
                  <a:pt x="1733399" y="1485900"/>
                </a:lnTo>
                <a:lnTo>
                  <a:pt x="1721577" y="1447800"/>
                </a:lnTo>
                <a:lnTo>
                  <a:pt x="1701397" y="1397000"/>
                </a:lnTo>
                <a:lnTo>
                  <a:pt x="1693152" y="1371600"/>
                </a:lnTo>
                <a:lnTo>
                  <a:pt x="1684219" y="1358900"/>
                </a:lnTo>
                <a:lnTo>
                  <a:pt x="1645408" y="1282700"/>
                </a:lnTo>
                <a:lnTo>
                  <a:pt x="1610364" y="1231900"/>
                </a:lnTo>
                <a:lnTo>
                  <a:pt x="1580371" y="1206500"/>
                </a:lnTo>
                <a:lnTo>
                  <a:pt x="1566292" y="1193800"/>
                </a:lnTo>
                <a:lnTo>
                  <a:pt x="1554050" y="1168400"/>
                </a:lnTo>
                <a:lnTo>
                  <a:pt x="1545481" y="1168400"/>
                </a:lnTo>
                <a:lnTo>
                  <a:pt x="1539359" y="1155700"/>
                </a:lnTo>
                <a:lnTo>
                  <a:pt x="1511202" y="1143000"/>
                </a:lnTo>
                <a:lnTo>
                  <a:pt x="1483045" y="1117600"/>
                </a:lnTo>
                <a:lnTo>
                  <a:pt x="1453970" y="1104900"/>
                </a:lnTo>
                <a:lnTo>
                  <a:pt x="1423058" y="1092200"/>
                </a:lnTo>
                <a:lnTo>
                  <a:pt x="1315327" y="1041400"/>
                </a:lnTo>
                <a:lnTo>
                  <a:pt x="1300024" y="1028700"/>
                </a:lnTo>
                <a:lnTo>
                  <a:pt x="1284721" y="1028700"/>
                </a:lnTo>
                <a:lnTo>
                  <a:pt x="1209432" y="1003300"/>
                </a:lnTo>
                <a:lnTo>
                  <a:pt x="1171787" y="1003300"/>
                </a:lnTo>
                <a:lnTo>
                  <a:pt x="1134142" y="990600"/>
                </a:lnTo>
                <a:lnTo>
                  <a:pt x="1121498" y="990600"/>
                </a:lnTo>
                <a:lnTo>
                  <a:pt x="1109198" y="977900"/>
                </a:lnTo>
                <a:lnTo>
                  <a:pt x="1097128" y="977900"/>
                </a:lnTo>
                <a:lnTo>
                  <a:pt x="1085173" y="965200"/>
                </a:lnTo>
                <a:lnTo>
                  <a:pt x="979986" y="927100"/>
                </a:lnTo>
                <a:lnTo>
                  <a:pt x="944388" y="927100"/>
                </a:lnTo>
                <a:lnTo>
                  <a:pt x="915752" y="914400"/>
                </a:lnTo>
                <a:lnTo>
                  <a:pt x="887002" y="914400"/>
                </a:lnTo>
                <a:lnTo>
                  <a:pt x="830535" y="889000"/>
                </a:lnTo>
                <a:lnTo>
                  <a:pt x="803162" y="889000"/>
                </a:lnTo>
                <a:lnTo>
                  <a:pt x="720355" y="850900"/>
                </a:lnTo>
                <a:lnTo>
                  <a:pt x="705205" y="850900"/>
                </a:lnTo>
                <a:lnTo>
                  <a:pt x="690974" y="838200"/>
                </a:lnTo>
                <a:lnTo>
                  <a:pt x="677660" y="825500"/>
                </a:lnTo>
                <a:lnTo>
                  <a:pt x="665265" y="825500"/>
                </a:lnTo>
                <a:lnTo>
                  <a:pt x="640321" y="800100"/>
                </a:lnTo>
                <a:lnTo>
                  <a:pt x="613541" y="774700"/>
                </a:lnTo>
                <a:lnTo>
                  <a:pt x="585384" y="749300"/>
                </a:lnTo>
                <a:lnTo>
                  <a:pt x="542613" y="723900"/>
                </a:lnTo>
                <a:lnTo>
                  <a:pt x="529376" y="723900"/>
                </a:lnTo>
                <a:lnTo>
                  <a:pt x="517057" y="711200"/>
                </a:lnTo>
                <a:lnTo>
                  <a:pt x="506116" y="698500"/>
                </a:lnTo>
                <a:lnTo>
                  <a:pt x="490010" y="673100"/>
                </a:lnTo>
                <a:lnTo>
                  <a:pt x="472756" y="660400"/>
                </a:lnTo>
                <a:lnTo>
                  <a:pt x="454125" y="647700"/>
                </a:lnTo>
                <a:lnTo>
                  <a:pt x="433887" y="635000"/>
                </a:lnTo>
                <a:lnTo>
                  <a:pt x="402612" y="609600"/>
                </a:lnTo>
                <a:lnTo>
                  <a:pt x="375583" y="584200"/>
                </a:lnTo>
                <a:lnTo>
                  <a:pt x="351080" y="546100"/>
                </a:lnTo>
                <a:lnTo>
                  <a:pt x="327380" y="520700"/>
                </a:lnTo>
                <a:lnTo>
                  <a:pt x="315386" y="508000"/>
                </a:lnTo>
                <a:lnTo>
                  <a:pt x="303048" y="482600"/>
                </a:lnTo>
                <a:lnTo>
                  <a:pt x="290022" y="469900"/>
                </a:lnTo>
                <a:lnTo>
                  <a:pt x="252186" y="431800"/>
                </a:lnTo>
                <a:lnTo>
                  <a:pt x="213814" y="381000"/>
                </a:lnTo>
                <a:lnTo>
                  <a:pt x="197612" y="355600"/>
                </a:lnTo>
                <a:lnTo>
                  <a:pt x="171923" y="317500"/>
                </a:lnTo>
                <a:lnTo>
                  <a:pt x="145430" y="266700"/>
                </a:lnTo>
                <a:lnTo>
                  <a:pt x="119625" y="215900"/>
                </a:lnTo>
                <a:lnTo>
                  <a:pt x="96002" y="177800"/>
                </a:lnTo>
                <a:lnTo>
                  <a:pt x="93553" y="165100"/>
                </a:lnTo>
                <a:lnTo>
                  <a:pt x="89881" y="165100"/>
                </a:lnTo>
                <a:lnTo>
                  <a:pt x="86208" y="152400"/>
                </a:lnTo>
                <a:lnTo>
                  <a:pt x="64038" y="127000"/>
                </a:lnTo>
                <a:lnTo>
                  <a:pt x="45656" y="88900"/>
                </a:lnTo>
                <a:lnTo>
                  <a:pt x="28880" y="63500"/>
                </a:lnTo>
                <a:lnTo>
                  <a:pt x="0" y="0"/>
                </a:lnTo>
                <a:lnTo>
                  <a:pt x="0" y="279400"/>
                </a:lnTo>
                <a:lnTo>
                  <a:pt x="13526" y="304800"/>
                </a:lnTo>
                <a:lnTo>
                  <a:pt x="36015" y="342900"/>
                </a:lnTo>
                <a:lnTo>
                  <a:pt x="61073" y="393700"/>
                </a:lnTo>
                <a:lnTo>
                  <a:pt x="88656" y="444500"/>
                </a:lnTo>
                <a:lnTo>
                  <a:pt x="118994" y="482600"/>
                </a:lnTo>
                <a:lnTo>
                  <a:pt x="152316" y="520700"/>
                </a:lnTo>
                <a:lnTo>
                  <a:pt x="186977" y="558800"/>
                </a:lnTo>
                <a:lnTo>
                  <a:pt x="221179" y="609600"/>
                </a:lnTo>
                <a:lnTo>
                  <a:pt x="254921" y="647700"/>
                </a:lnTo>
                <a:lnTo>
                  <a:pt x="288205" y="685800"/>
                </a:lnTo>
                <a:lnTo>
                  <a:pt x="322121" y="736600"/>
                </a:lnTo>
                <a:lnTo>
                  <a:pt x="357682" y="774700"/>
                </a:lnTo>
                <a:lnTo>
                  <a:pt x="394771" y="812800"/>
                </a:lnTo>
                <a:lnTo>
                  <a:pt x="433270" y="850900"/>
                </a:lnTo>
                <a:lnTo>
                  <a:pt x="473062" y="876300"/>
                </a:lnTo>
                <a:lnTo>
                  <a:pt x="513552" y="914400"/>
                </a:lnTo>
                <a:lnTo>
                  <a:pt x="555403" y="939800"/>
                </a:lnTo>
                <a:lnTo>
                  <a:pt x="598545" y="977900"/>
                </a:lnTo>
                <a:lnTo>
                  <a:pt x="642912" y="1003300"/>
                </a:lnTo>
                <a:lnTo>
                  <a:pt x="688435" y="1028700"/>
                </a:lnTo>
                <a:lnTo>
                  <a:pt x="735046" y="1054100"/>
                </a:lnTo>
                <a:lnTo>
                  <a:pt x="815959" y="1092200"/>
                </a:lnTo>
                <a:lnTo>
                  <a:pt x="844002" y="1092200"/>
                </a:lnTo>
                <a:lnTo>
                  <a:pt x="890637" y="1117600"/>
                </a:lnTo>
                <a:lnTo>
                  <a:pt x="1254116" y="1219200"/>
                </a:lnTo>
                <a:lnTo>
                  <a:pt x="1457337" y="1308100"/>
                </a:lnTo>
                <a:lnTo>
                  <a:pt x="1486718" y="1333500"/>
                </a:lnTo>
                <a:lnTo>
                  <a:pt x="1502767" y="1333500"/>
                </a:lnTo>
                <a:lnTo>
                  <a:pt x="1517783" y="1346200"/>
                </a:lnTo>
                <a:lnTo>
                  <a:pt x="1531651" y="1358900"/>
                </a:lnTo>
                <a:lnTo>
                  <a:pt x="1544257" y="1371600"/>
                </a:lnTo>
                <a:lnTo>
                  <a:pt x="1570118" y="1397000"/>
                </a:lnTo>
                <a:lnTo>
                  <a:pt x="1583336" y="1409700"/>
                </a:lnTo>
                <a:lnTo>
                  <a:pt x="1596898" y="1435100"/>
                </a:lnTo>
                <a:lnTo>
                  <a:pt x="1606635" y="1435100"/>
                </a:lnTo>
                <a:lnTo>
                  <a:pt x="1616027" y="1447800"/>
                </a:lnTo>
                <a:lnTo>
                  <a:pt x="1625648" y="1460500"/>
                </a:lnTo>
                <a:lnTo>
                  <a:pt x="1636073" y="1473200"/>
                </a:lnTo>
                <a:lnTo>
                  <a:pt x="1646211" y="1485900"/>
                </a:lnTo>
                <a:lnTo>
                  <a:pt x="1654743" y="1498600"/>
                </a:lnTo>
                <a:lnTo>
                  <a:pt x="1661897" y="1511300"/>
                </a:lnTo>
                <a:lnTo>
                  <a:pt x="1667903" y="1524000"/>
                </a:lnTo>
                <a:lnTo>
                  <a:pt x="1680260" y="1562100"/>
                </a:lnTo>
                <a:lnTo>
                  <a:pt x="1691469" y="1587500"/>
                </a:lnTo>
                <a:lnTo>
                  <a:pt x="1701301" y="1625600"/>
                </a:lnTo>
                <a:lnTo>
                  <a:pt x="1709527" y="1663700"/>
                </a:lnTo>
                <a:lnTo>
                  <a:pt x="1720009" y="1714500"/>
                </a:lnTo>
                <a:lnTo>
                  <a:pt x="1730951" y="1778000"/>
                </a:lnTo>
                <a:lnTo>
                  <a:pt x="1741892" y="1828800"/>
                </a:lnTo>
                <a:lnTo>
                  <a:pt x="1752374" y="1879600"/>
                </a:lnTo>
                <a:lnTo>
                  <a:pt x="1754823" y="1905000"/>
                </a:lnTo>
                <a:lnTo>
                  <a:pt x="1756047" y="1905000"/>
                </a:lnTo>
                <a:lnTo>
                  <a:pt x="1749926" y="1917700"/>
                </a:lnTo>
                <a:lnTo>
                  <a:pt x="1727890" y="1917700"/>
                </a:lnTo>
                <a:lnTo>
                  <a:pt x="1692789" y="1930400"/>
                </a:lnTo>
                <a:lnTo>
                  <a:pt x="1148832" y="1930400"/>
                </a:lnTo>
                <a:lnTo>
                  <a:pt x="1121287" y="1943100"/>
                </a:lnTo>
                <a:lnTo>
                  <a:pt x="1038652" y="1943100"/>
                </a:lnTo>
                <a:lnTo>
                  <a:pt x="980042" y="1955800"/>
                </a:lnTo>
                <a:lnTo>
                  <a:pt x="922351" y="1955800"/>
                </a:lnTo>
                <a:lnTo>
                  <a:pt x="890024" y="1968500"/>
                </a:lnTo>
                <a:lnTo>
                  <a:pt x="466940" y="1968500"/>
                </a:lnTo>
                <a:lnTo>
                  <a:pt x="412022" y="1981200"/>
                </a:lnTo>
                <a:lnTo>
                  <a:pt x="357219" y="1981200"/>
                </a:lnTo>
                <a:lnTo>
                  <a:pt x="302187" y="1993900"/>
                </a:lnTo>
                <a:lnTo>
                  <a:pt x="164041" y="1993900"/>
                </a:lnTo>
                <a:lnTo>
                  <a:pt x="120332" y="2006600"/>
                </a:lnTo>
                <a:lnTo>
                  <a:pt x="76394" y="2006600"/>
                </a:lnTo>
                <a:lnTo>
                  <a:pt x="21132" y="2019300"/>
                </a:lnTo>
                <a:lnTo>
                  <a:pt x="0" y="2019300"/>
                </a:lnTo>
                <a:lnTo>
                  <a:pt x="0" y="2070100"/>
                </a:lnTo>
                <a:lnTo>
                  <a:pt x="668938" y="2070100"/>
                </a:lnTo>
                <a:lnTo>
                  <a:pt x="725864" y="2082800"/>
                </a:lnTo>
                <a:close/>
              </a:path>
              <a:path w="1823720" h="2108200">
                <a:moveTo>
                  <a:pt x="0" y="2108200"/>
                </a:moveTo>
                <a:lnTo>
                  <a:pt x="23581" y="2108200"/>
                </a:lnTo>
                <a:lnTo>
                  <a:pt x="75190" y="2095500"/>
                </a:lnTo>
                <a:lnTo>
                  <a:pt x="130280" y="2095500"/>
                </a:lnTo>
                <a:lnTo>
                  <a:pt x="185370" y="2082800"/>
                </a:lnTo>
                <a:lnTo>
                  <a:pt x="240460" y="2082800"/>
                </a:lnTo>
                <a:lnTo>
                  <a:pt x="295550" y="2070100"/>
                </a:lnTo>
                <a:lnTo>
                  <a:pt x="0" y="2070100"/>
                </a:lnTo>
                <a:lnTo>
                  <a:pt x="0" y="2108200"/>
                </a:lnTo>
                <a:close/>
              </a:path>
              <a:path w="1823720" h="2108200">
                <a:moveTo>
                  <a:pt x="1229531" y="2095500"/>
                </a:moveTo>
                <a:lnTo>
                  <a:pt x="1699125" y="2095500"/>
                </a:lnTo>
                <a:lnTo>
                  <a:pt x="1747477" y="2082800"/>
                </a:lnTo>
                <a:lnTo>
                  <a:pt x="1180548" y="2082800"/>
                </a:lnTo>
                <a:lnTo>
                  <a:pt x="1229531" y="2095500"/>
                </a:lnTo>
                <a:close/>
              </a:path>
            </a:pathLst>
          </a:custGeom>
          <a:solidFill>
            <a:srgbClr val="994B37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145395" cy="10274300"/>
          </a:xfrm>
          <a:custGeom>
            <a:avLst/>
            <a:gdLst/>
            <a:ahLst/>
            <a:cxnLst/>
            <a:rect l="l" t="t" r="r" b="b"/>
            <a:pathLst>
              <a:path w="10145395" h="10274300">
                <a:moveTo>
                  <a:pt x="2601811" y="10274299"/>
                </a:moveTo>
                <a:lnTo>
                  <a:pt x="0" y="10274299"/>
                </a:lnTo>
                <a:lnTo>
                  <a:pt x="0" y="1104899"/>
                </a:lnTo>
                <a:lnTo>
                  <a:pt x="33037" y="1079499"/>
                </a:lnTo>
                <a:lnTo>
                  <a:pt x="67450" y="1041399"/>
                </a:lnTo>
                <a:lnTo>
                  <a:pt x="103260" y="1003299"/>
                </a:lnTo>
                <a:lnTo>
                  <a:pt x="140522" y="977899"/>
                </a:lnTo>
                <a:lnTo>
                  <a:pt x="179291" y="939799"/>
                </a:lnTo>
                <a:lnTo>
                  <a:pt x="219624" y="914399"/>
                </a:lnTo>
                <a:lnTo>
                  <a:pt x="261577" y="888999"/>
                </a:lnTo>
                <a:lnTo>
                  <a:pt x="305206" y="863599"/>
                </a:lnTo>
                <a:lnTo>
                  <a:pt x="350566" y="838199"/>
                </a:lnTo>
                <a:lnTo>
                  <a:pt x="478671" y="761999"/>
                </a:lnTo>
                <a:lnTo>
                  <a:pt x="521083" y="749299"/>
                </a:lnTo>
                <a:lnTo>
                  <a:pt x="692180" y="647699"/>
                </a:lnTo>
                <a:lnTo>
                  <a:pt x="735861" y="634999"/>
                </a:lnTo>
                <a:lnTo>
                  <a:pt x="780122" y="609599"/>
                </a:lnTo>
                <a:lnTo>
                  <a:pt x="825071" y="596899"/>
                </a:lnTo>
                <a:lnTo>
                  <a:pt x="870412" y="571499"/>
                </a:lnTo>
                <a:lnTo>
                  <a:pt x="961334" y="546099"/>
                </a:lnTo>
                <a:lnTo>
                  <a:pt x="1007037" y="520699"/>
                </a:lnTo>
                <a:lnTo>
                  <a:pt x="1192870" y="469899"/>
                </a:lnTo>
                <a:lnTo>
                  <a:pt x="1240385" y="469899"/>
                </a:lnTo>
                <a:lnTo>
                  <a:pt x="1288445" y="457199"/>
                </a:lnTo>
                <a:lnTo>
                  <a:pt x="1337109" y="457199"/>
                </a:lnTo>
                <a:lnTo>
                  <a:pt x="1446352" y="431799"/>
                </a:lnTo>
                <a:lnTo>
                  <a:pt x="1499215" y="406399"/>
                </a:lnTo>
                <a:lnTo>
                  <a:pt x="1551574" y="393699"/>
                </a:lnTo>
                <a:lnTo>
                  <a:pt x="1696339" y="342899"/>
                </a:lnTo>
                <a:lnTo>
                  <a:pt x="1745662" y="330199"/>
                </a:lnTo>
                <a:lnTo>
                  <a:pt x="1795116" y="304799"/>
                </a:lnTo>
                <a:lnTo>
                  <a:pt x="1944292" y="266699"/>
                </a:lnTo>
                <a:lnTo>
                  <a:pt x="1994303" y="266699"/>
                </a:lnTo>
                <a:lnTo>
                  <a:pt x="2094776" y="241299"/>
                </a:lnTo>
                <a:lnTo>
                  <a:pt x="3806656" y="241299"/>
                </a:lnTo>
                <a:lnTo>
                  <a:pt x="3855177" y="228599"/>
                </a:lnTo>
                <a:lnTo>
                  <a:pt x="4000351" y="228599"/>
                </a:lnTo>
                <a:lnTo>
                  <a:pt x="4143933" y="190499"/>
                </a:lnTo>
                <a:lnTo>
                  <a:pt x="4645461" y="63499"/>
                </a:lnTo>
                <a:lnTo>
                  <a:pt x="4695968" y="38099"/>
                </a:lnTo>
                <a:lnTo>
                  <a:pt x="4745831" y="25399"/>
                </a:lnTo>
                <a:lnTo>
                  <a:pt x="4795051" y="0"/>
                </a:lnTo>
                <a:lnTo>
                  <a:pt x="6589319" y="0"/>
                </a:lnTo>
                <a:lnTo>
                  <a:pt x="6598884" y="12699"/>
                </a:lnTo>
                <a:lnTo>
                  <a:pt x="6622200" y="50799"/>
                </a:lnTo>
                <a:lnTo>
                  <a:pt x="6644017" y="101599"/>
                </a:lnTo>
                <a:lnTo>
                  <a:pt x="6664215" y="152399"/>
                </a:lnTo>
                <a:lnTo>
                  <a:pt x="6682672" y="190499"/>
                </a:lnTo>
                <a:lnTo>
                  <a:pt x="6701145" y="241299"/>
                </a:lnTo>
                <a:lnTo>
                  <a:pt x="6721879" y="292099"/>
                </a:lnTo>
                <a:lnTo>
                  <a:pt x="6747137" y="330199"/>
                </a:lnTo>
                <a:lnTo>
                  <a:pt x="6779182" y="368299"/>
                </a:lnTo>
                <a:lnTo>
                  <a:pt x="6814250" y="406399"/>
                </a:lnTo>
                <a:lnTo>
                  <a:pt x="6848038" y="431799"/>
                </a:lnTo>
                <a:lnTo>
                  <a:pt x="6880656" y="469899"/>
                </a:lnTo>
                <a:lnTo>
                  <a:pt x="6912215" y="507999"/>
                </a:lnTo>
                <a:lnTo>
                  <a:pt x="6942826" y="546099"/>
                </a:lnTo>
                <a:lnTo>
                  <a:pt x="6972598" y="584199"/>
                </a:lnTo>
                <a:lnTo>
                  <a:pt x="7001642" y="634999"/>
                </a:lnTo>
                <a:lnTo>
                  <a:pt x="7030068" y="673099"/>
                </a:lnTo>
                <a:lnTo>
                  <a:pt x="7057987" y="711199"/>
                </a:lnTo>
                <a:lnTo>
                  <a:pt x="7087972" y="749299"/>
                </a:lnTo>
                <a:lnTo>
                  <a:pt x="7119287" y="787399"/>
                </a:lnTo>
                <a:lnTo>
                  <a:pt x="7151868" y="825499"/>
                </a:lnTo>
                <a:lnTo>
                  <a:pt x="7185651" y="863599"/>
                </a:lnTo>
                <a:lnTo>
                  <a:pt x="7220571" y="888999"/>
                </a:lnTo>
                <a:lnTo>
                  <a:pt x="7256564" y="927099"/>
                </a:lnTo>
                <a:lnTo>
                  <a:pt x="7293565" y="952499"/>
                </a:lnTo>
                <a:lnTo>
                  <a:pt x="7331509" y="990599"/>
                </a:lnTo>
                <a:lnTo>
                  <a:pt x="7370333" y="1015999"/>
                </a:lnTo>
                <a:lnTo>
                  <a:pt x="7409972" y="1041399"/>
                </a:lnTo>
                <a:lnTo>
                  <a:pt x="7450361" y="1079499"/>
                </a:lnTo>
                <a:lnTo>
                  <a:pt x="7533133" y="1130299"/>
                </a:lnTo>
                <a:lnTo>
                  <a:pt x="7575386" y="1155699"/>
                </a:lnTo>
                <a:lnTo>
                  <a:pt x="7669794" y="1206499"/>
                </a:lnTo>
                <a:lnTo>
                  <a:pt x="7717641" y="1219199"/>
                </a:lnTo>
                <a:lnTo>
                  <a:pt x="7813979" y="1269999"/>
                </a:lnTo>
                <a:lnTo>
                  <a:pt x="7860447" y="1295399"/>
                </a:lnTo>
                <a:lnTo>
                  <a:pt x="7906021" y="1320799"/>
                </a:lnTo>
                <a:lnTo>
                  <a:pt x="7950701" y="1346199"/>
                </a:lnTo>
                <a:lnTo>
                  <a:pt x="7994487" y="1371599"/>
                </a:lnTo>
                <a:lnTo>
                  <a:pt x="8037381" y="1396999"/>
                </a:lnTo>
                <a:lnTo>
                  <a:pt x="8079380" y="1422399"/>
                </a:lnTo>
                <a:lnTo>
                  <a:pt x="8119315" y="1460499"/>
                </a:lnTo>
                <a:lnTo>
                  <a:pt x="8241489" y="1536699"/>
                </a:lnTo>
                <a:lnTo>
                  <a:pt x="8283015" y="1574799"/>
                </a:lnTo>
                <a:lnTo>
                  <a:pt x="8410041" y="1650999"/>
                </a:lnTo>
                <a:lnTo>
                  <a:pt x="8453210" y="1663699"/>
                </a:lnTo>
                <a:lnTo>
                  <a:pt x="8585245" y="1739899"/>
                </a:lnTo>
                <a:lnTo>
                  <a:pt x="8630110" y="1752599"/>
                </a:lnTo>
                <a:lnTo>
                  <a:pt x="8721141" y="1803399"/>
                </a:lnTo>
                <a:lnTo>
                  <a:pt x="8813925" y="1828799"/>
                </a:lnTo>
                <a:lnTo>
                  <a:pt x="8859680" y="1854199"/>
                </a:lnTo>
                <a:lnTo>
                  <a:pt x="8905042" y="1866899"/>
                </a:lnTo>
                <a:lnTo>
                  <a:pt x="8950029" y="1892299"/>
                </a:lnTo>
                <a:lnTo>
                  <a:pt x="8994658" y="1904999"/>
                </a:lnTo>
                <a:lnTo>
                  <a:pt x="9126576" y="1981199"/>
                </a:lnTo>
                <a:lnTo>
                  <a:pt x="9169951" y="1993899"/>
                </a:lnTo>
                <a:lnTo>
                  <a:pt x="9425154" y="2146299"/>
                </a:lnTo>
                <a:lnTo>
                  <a:pt x="9469042" y="2184399"/>
                </a:lnTo>
                <a:lnTo>
                  <a:pt x="9511862" y="2209799"/>
                </a:lnTo>
                <a:lnTo>
                  <a:pt x="9553048" y="2247899"/>
                </a:lnTo>
                <a:lnTo>
                  <a:pt x="9592035" y="2273299"/>
                </a:lnTo>
                <a:lnTo>
                  <a:pt x="9628257" y="2311399"/>
                </a:lnTo>
                <a:lnTo>
                  <a:pt x="9661150" y="2349499"/>
                </a:lnTo>
                <a:lnTo>
                  <a:pt x="9690146" y="2400299"/>
                </a:lnTo>
                <a:lnTo>
                  <a:pt x="9714682" y="2451099"/>
                </a:lnTo>
                <a:lnTo>
                  <a:pt x="9733574" y="2476499"/>
                </a:lnTo>
                <a:lnTo>
                  <a:pt x="9757240" y="2514599"/>
                </a:lnTo>
                <a:lnTo>
                  <a:pt x="9784426" y="2539999"/>
                </a:lnTo>
                <a:lnTo>
                  <a:pt x="9813873" y="2565399"/>
                </a:lnTo>
                <a:lnTo>
                  <a:pt x="9854407" y="2603499"/>
                </a:lnTo>
                <a:lnTo>
                  <a:pt x="9892367" y="2641599"/>
                </a:lnTo>
                <a:lnTo>
                  <a:pt x="9927754" y="2679699"/>
                </a:lnTo>
                <a:lnTo>
                  <a:pt x="9960567" y="2717799"/>
                </a:lnTo>
                <a:lnTo>
                  <a:pt x="9990807" y="2768599"/>
                </a:lnTo>
                <a:lnTo>
                  <a:pt x="10018945" y="2806699"/>
                </a:lnTo>
                <a:lnTo>
                  <a:pt x="10044023" y="2857499"/>
                </a:lnTo>
                <a:lnTo>
                  <a:pt x="10066121" y="2895599"/>
                </a:lnTo>
                <a:lnTo>
                  <a:pt x="10085320" y="2946399"/>
                </a:lnTo>
                <a:lnTo>
                  <a:pt x="10101700" y="2997199"/>
                </a:lnTo>
                <a:lnTo>
                  <a:pt x="10115342" y="3047999"/>
                </a:lnTo>
                <a:lnTo>
                  <a:pt x="10126326" y="3098799"/>
                </a:lnTo>
                <a:lnTo>
                  <a:pt x="10134733" y="3149599"/>
                </a:lnTo>
                <a:lnTo>
                  <a:pt x="10140644" y="3187699"/>
                </a:lnTo>
                <a:lnTo>
                  <a:pt x="10144139" y="3238499"/>
                </a:lnTo>
                <a:lnTo>
                  <a:pt x="10145298" y="3301999"/>
                </a:lnTo>
                <a:lnTo>
                  <a:pt x="10144202" y="3352799"/>
                </a:lnTo>
                <a:lnTo>
                  <a:pt x="10140932" y="3403599"/>
                </a:lnTo>
                <a:lnTo>
                  <a:pt x="10136241" y="3454399"/>
                </a:lnTo>
                <a:lnTo>
                  <a:pt x="10134900" y="3479799"/>
                </a:lnTo>
                <a:lnTo>
                  <a:pt x="10135570" y="3505199"/>
                </a:lnTo>
                <a:lnTo>
                  <a:pt x="10137036" y="3543299"/>
                </a:lnTo>
                <a:lnTo>
                  <a:pt x="10137245" y="3581399"/>
                </a:lnTo>
                <a:lnTo>
                  <a:pt x="10132890" y="3644899"/>
                </a:lnTo>
                <a:lnTo>
                  <a:pt x="10126997" y="3695699"/>
                </a:lnTo>
                <a:lnTo>
                  <a:pt x="10120869" y="3746499"/>
                </a:lnTo>
                <a:lnTo>
                  <a:pt x="10114601" y="3797299"/>
                </a:lnTo>
                <a:lnTo>
                  <a:pt x="10108286" y="3848099"/>
                </a:lnTo>
                <a:lnTo>
                  <a:pt x="10102017" y="3898899"/>
                </a:lnTo>
                <a:lnTo>
                  <a:pt x="10095890" y="3949699"/>
                </a:lnTo>
                <a:lnTo>
                  <a:pt x="10089996" y="3987799"/>
                </a:lnTo>
                <a:lnTo>
                  <a:pt x="10084432" y="4038599"/>
                </a:lnTo>
                <a:lnTo>
                  <a:pt x="10079289" y="4089399"/>
                </a:lnTo>
                <a:lnTo>
                  <a:pt x="10074662" y="4140199"/>
                </a:lnTo>
                <a:lnTo>
                  <a:pt x="10070645" y="4190999"/>
                </a:lnTo>
                <a:lnTo>
                  <a:pt x="10067331" y="4241799"/>
                </a:lnTo>
                <a:lnTo>
                  <a:pt x="10064815" y="4292599"/>
                </a:lnTo>
                <a:lnTo>
                  <a:pt x="10063189" y="4343399"/>
                </a:lnTo>
                <a:lnTo>
                  <a:pt x="10059469" y="4394199"/>
                </a:lnTo>
                <a:lnTo>
                  <a:pt x="10050825" y="4444999"/>
                </a:lnTo>
                <a:lnTo>
                  <a:pt x="10037585" y="4495799"/>
                </a:lnTo>
                <a:lnTo>
                  <a:pt x="10020077" y="4546599"/>
                </a:lnTo>
                <a:lnTo>
                  <a:pt x="9998630" y="4584699"/>
                </a:lnTo>
                <a:lnTo>
                  <a:pt x="9973573" y="4635499"/>
                </a:lnTo>
                <a:lnTo>
                  <a:pt x="9945232" y="4673599"/>
                </a:lnTo>
                <a:lnTo>
                  <a:pt x="9917197" y="4711699"/>
                </a:lnTo>
                <a:lnTo>
                  <a:pt x="9888364" y="4749799"/>
                </a:lnTo>
                <a:lnTo>
                  <a:pt x="9858922" y="4787899"/>
                </a:lnTo>
                <a:lnTo>
                  <a:pt x="9738809" y="4940299"/>
                </a:lnTo>
                <a:lnTo>
                  <a:pt x="9727834" y="4952999"/>
                </a:lnTo>
                <a:lnTo>
                  <a:pt x="9715351" y="4965699"/>
                </a:lnTo>
                <a:lnTo>
                  <a:pt x="9701863" y="4965699"/>
                </a:lnTo>
                <a:lnTo>
                  <a:pt x="9687872" y="4978399"/>
                </a:lnTo>
                <a:lnTo>
                  <a:pt x="9385534" y="5156199"/>
                </a:lnTo>
                <a:lnTo>
                  <a:pt x="9296976" y="5206999"/>
                </a:lnTo>
                <a:lnTo>
                  <a:pt x="9251609" y="5232399"/>
                </a:lnTo>
                <a:lnTo>
                  <a:pt x="9205324" y="5257799"/>
                </a:lnTo>
                <a:lnTo>
                  <a:pt x="9160565" y="5270499"/>
                </a:lnTo>
                <a:lnTo>
                  <a:pt x="9116192" y="5295899"/>
                </a:lnTo>
                <a:lnTo>
                  <a:pt x="9071948" y="5308599"/>
                </a:lnTo>
                <a:lnTo>
                  <a:pt x="9027575" y="5333999"/>
                </a:lnTo>
                <a:lnTo>
                  <a:pt x="8982816" y="5346699"/>
                </a:lnTo>
                <a:lnTo>
                  <a:pt x="8935877" y="5372099"/>
                </a:lnTo>
                <a:lnTo>
                  <a:pt x="8888884" y="5384799"/>
                </a:lnTo>
                <a:lnTo>
                  <a:pt x="8841837" y="5410199"/>
                </a:lnTo>
                <a:lnTo>
                  <a:pt x="8747566" y="5435599"/>
                </a:lnTo>
                <a:lnTo>
                  <a:pt x="8700337" y="5460999"/>
                </a:lnTo>
                <a:lnTo>
                  <a:pt x="8653041" y="5473699"/>
                </a:lnTo>
                <a:lnTo>
                  <a:pt x="8605677" y="5499099"/>
                </a:lnTo>
                <a:lnTo>
                  <a:pt x="8510730" y="5524499"/>
                </a:lnTo>
                <a:lnTo>
                  <a:pt x="8463142" y="5549899"/>
                </a:lnTo>
                <a:lnTo>
                  <a:pt x="8319888" y="5587999"/>
                </a:lnTo>
                <a:lnTo>
                  <a:pt x="8271964" y="5613399"/>
                </a:lnTo>
                <a:lnTo>
                  <a:pt x="8127634" y="5651499"/>
                </a:lnTo>
                <a:lnTo>
                  <a:pt x="8075358" y="5676899"/>
                </a:lnTo>
                <a:lnTo>
                  <a:pt x="8049220" y="5676899"/>
                </a:lnTo>
                <a:lnTo>
                  <a:pt x="8023082" y="5689599"/>
                </a:lnTo>
                <a:lnTo>
                  <a:pt x="7974721" y="5714999"/>
                </a:lnTo>
                <a:lnTo>
                  <a:pt x="7877225" y="5740399"/>
                </a:lnTo>
                <a:lnTo>
                  <a:pt x="7828003" y="5765799"/>
                </a:lnTo>
                <a:lnTo>
                  <a:pt x="7728390" y="5791199"/>
                </a:lnTo>
                <a:lnTo>
                  <a:pt x="7677910" y="5791199"/>
                </a:lnTo>
                <a:lnTo>
                  <a:pt x="7575384" y="5816599"/>
                </a:lnTo>
                <a:lnTo>
                  <a:pt x="7536638" y="5829299"/>
                </a:lnTo>
                <a:lnTo>
                  <a:pt x="7500656" y="5841999"/>
                </a:lnTo>
                <a:lnTo>
                  <a:pt x="7467188" y="5854699"/>
                </a:lnTo>
                <a:lnTo>
                  <a:pt x="7435981" y="5880099"/>
                </a:lnTo>
                <a:lnTo>
                  <a:pt x="7392860" y="5905499"/>
                </a:lnTo>
                <a:lnTo>
                  <a:pt x="7347775" y="5930899"/>
                </a:lnTo>
                <a:lnTo>
                  <a:pt x="7301146" y="5956299"/>
                </a:lnTo>
                <a:lnTo>
                  <a:pt x="7253391" y="5981699"/>
                </a:lnTo>
                <a:lnTo>
                  <a:pt x="7156183" y="6007099"/>
                </a:lnTo>
                <a:lnTo>
                  <a:pt x="7107567" y="6032499"/>
                </a:lnTo>
                <a:lnTo>
                  <a:pt x="7059504" y="6045199"/>
                </a:lnTo>
                <a:lnTo>
                  <a:pt x="7012411" y="6070599"/>
                </a:lnTo>
                <a:lnTo>
                  <a:pt x="6991844" y="6083299"/>
                </a:lnTo>
                <a:lnTo>
                  <a:pt x="6926625" y="6083299"/>
                </a:lnTo>
                <a:lnTo>
                  <a:pt x="6877668" y="6095999"/>
                </a:lnTo>
                <a:lnTo>
                  <a:pt x="6829063" y="6095999"/>
                </a:lnTo>
                <a:lnTo>
                  <a:pt x="6495012" y="6184899"/>
                </a:lnTo>
                <a:lnTo>
                  <a:pt x="6444731" y="6197599"/>
                </a:lnTo>
                <a:lnTo>
                  <a:pt x="6394356" y="6222999"/>
                </a:lnTo>
                <a:lnTo>
                  <a:pt x="6241721" y="6261099"/>
                </a:lnTo>
                <a:lnTo>
                  <a:pt x="6190027" y="6261099"/>
                </a:lnTo>
                <a:lnTo>
                  <a:pt x="6137766" y="6273799"/>
                </a:lnTo>
                <a:lnTo>
                  <a:pt x="6062771" y="6273799"/>
                </a:lnTo>
                <a:lnTo>
                  <a:pt x="6040948" y="6286499"/>
                </a:lnTo>
                <a:lnTo>
                  <a:pt x="6019627" y="6286499"/>
                </a:lnTo>
                <a:lnTo>
                  <a:pt x="5999060" y="6299199"/>
                </a:lnTo>
                <a:lnTo>
                  <a:pt x="5858065" y="6337299"/>
                </a:lnTo>
                <a:lnTo>
                  <a:pt x="5808721" y="6349999"/>
                </a:lnTo>
                <a:lnTo>
                  <a:pt x="5792301" y="6349999"/>
                </a:lnTo>
                <a:lnTo>
                  <a:pt x="5775881" y="6362699"/>
                </a:lnTo>
                <a:lnTo>
                  <a:pt x="5760467" y="6362699"/>
                </a:lnTo>
                <a:lnTo>
                  <a:pt x="5747063" y="6375399"/>
                </a:lnTo>
                <a:lnTo>
                  <a:pt x="5701617" y="6400799"/>
                </a:lnTo>
                <a:lnTo>
                  <a:pt x="5653084" y="6426199"/>
                </a:lnTo>
                <a:lnTo>
                  <a:pt x="5552413" y="6451599"/>
                </a:lnTo>
                <a:lnTo>
                  <a:pt x="5503108" y="6476999"/>
                </a:lnTo>
                <a:lnTo>
                  <a:pt x="5459078" y="6489699"/>
                </a:lnTo>
                <a:lnTo>
                  <a:pt x="5414018" y="6515099"/>
                </a:lnTo>
                <a:lnTo>
                  <a:pt x="5275238" y="6553199"/>
                </a:lnTo>
                <a:lnTo>
                  <a:pt x="5233140" y="6565899"/>
                </a:lnTo>
                <a:lnTo>
                  <a:pt x="5191797" y="6591299"/>
                </a:lnTo>
                <a:lnTo>
                  <a:pt x="5151962" y="6603999"/>
                </a:lnTo>
                <a:lnTo>
                  <a:pt x="5114388" y="6629399"/>
                </a:lnTo>
                <a:lnTo>
                  <a:pt x="5071112" y="6654799"/>
                </a:lnTo>
                <a:lnTo>
                  <a:pt x="5026523" y="6680199"/>
                </a:lnTo>
                <a:lnTo>
                  <a:pt x="4934719" y="6730999"/>
                </a:lnTo>
                <a:lnTo>
                  <a:pt x="4888160" y="6743699"/>
                </a:lnTo>
                <a:lnTo>
                  <a:pt x="4841601" y="6769099"/>
                </a:lnTo>
                <a:lnTo>
                  <a:pt x="4795371" y="6781799"/>
                </a:lnTo>
                <a:lnTo>
                  <a:pt x="4754362" y="6794499"/>
                </a:lnTo>
                <a:lnTo>
                  <a:pt x="4712600" y="6819899"/>
                </a:lnTo>
                <a:lnTo>
                  <a:pt x="4671340" y="6832599"/>
                </a:lnTo>
                <a:lnTo>
                  <a:pt x="4631840" y="6857999"/>
                </a:lnTo>
                <a:lnTo>
                  <a:pt x="4117122" y="7162799"/>
                </a:lnTo>
                <a:lnTo>
                  <a:pt x="4073486" y="7188199"/>
                </a:lnTo>
                <a:lnTo>
                  <a:pt x="4031747" y="7226299"/>
                </a:lnTo>
                <a:lnTo>
                  <a:pt x="3991620" y="7251699"/>
                </a:lnTo>
                <a:lnTo>
                  <a:pt x="3952816" y="7289799"/>
                </a:lnTo>
                <a:lnTo>
                  <a:pt x="3915049" y="7327899"/>
                </a:lnTo>
                <a:lnTo>
                  <a:pt x="3878032" y="7365999"/>
                </a:lnTo>
                <a:lnTo>
                  <a:pt x="3841479" y="7391399"/>
                </a:lnTo>
                <a:lnTo>
                  <a:pt x="3732032" y="7505699"/>
                </a:lnTo>
                <a:lnTo>
                  <a:pt x="3694710" y="7543799"/>
                </a:lnTo>
                <a:lnTo>
                  <a:pt x="3656712" y="7569199"/>
                </a:lnTo>
                <a:lnTo>
                  <a:pt x="3618103" y="7607299"/>
                </a:lnTo>
                <a:lnTo>
                  <a:pt x="3578947" y="7632699"/>
                </a:lnTo>
                <a:lnTo>
                  <a:pt x="3539308" y="7670799"/>
                </a:lnTo>
                <a:lnTo>
                  <a:pt x="3499251" y="7696199"/>
                </a:lnTo>
                <a:lnTo>
                  <a:pt x="3458840" y="7734299"/>
                </a:lnTo>
                <a:lnTo>
                  <a:pt x="3418140" y="7759699"/>
                </a:lnTo>
                <a:lnTo>
                  <a:pt x="3377215" y="7797799"/>
                </a:lnTo>
                <a:lnTo>
                  <a:pt x="3335873" y="7823199"/>
                </a:lnTo>
                <a:lnTo>
                  <a:pt x="3297584" y="7861299"/>
                </a:lnTo>
                <a:lnTo>
                  <a:pt x="3262274" y="7899399"/>
                </a:lnTo>
                <a:lnTo>
                  <a:pt x="3229868" y="7937499"/>
                </a:lnTo>
                <a:lnTo>
                  <a:pt x="3200292" y="7975599"/>
                </a:lnTo>
                <a:lnTo>
                  <a:pt x="3173472" y="8026399"/>
                </a:lnTo>
                <a:lnTo>
                  <a:pt x="3148594" y="8077199"/>
                </a:lnTo>
                <a:lnTo>
                  <a:pt x="3125003" y="8115299"/>
                </a:lnTo>
                <a:lnTo>
                  <a:pt x="3079107" y="8216899"/>
                </a:lnTo>
                <a:lnTo>
                  <a:pt x="3055516" y="8267699"/>
                </a:lnTo>
                <a:lnTo>
                  <a:pt x="3047641" y="8280399"/>
                </a:lnTo>
                <a:lnTo>
                  <a:pt x="3040772" y="8293099"/>
                </a:lnTo>
                <a:lnTo>
                  <a:pt x="3035913" y="8305799"/>
                </a:lnTo>
                <a:lnTo>
                  <a:pt x="3034070" y="8318499"/>
                </a:lnTo>
                <a:lnTo>
                  <a:pt x="3027677" y="8381999"/>
                </a:lnTo>
                <a:lnTo>
                  <a:pt x="3017105" y="8432799"/>
                </a:lnTo>
                <a:lnTo>
                  <a:pt x="3003204" y="8483599"/>
                </a:lnTo>
                <a:lnTo>
                  <a:pt x="2986820" y="8534399"/>
                </a:lnTo>
                <a:lnTo>
                  <a:pt x="2968803" y="8572499"/>
                </a:lnTo>
                <a:lnTo>
                  <a:pt x="2931261" y="8674099"/>
                </a:lnTo>
                <a:lnTo>
                  <a:pt x="2913433" y="8724899"/>
                </a:lnTo>
                <a:lnTo>
                  <a:pt x="2899442" y="8775699"/>
                </a:lnTo>
                <a:lnTo>
                  <a:pt x="2889975" y="8813799"/>
                </a:lnTo>
                <a:lnTo>
                  <a:pt x="2885535" y="8864599"/>
                </a:lnTo>
                <a:lnTo>
                  <a:pt x="2886624" y="8915399"/>
                </a:lnTo>
                <a:lnTo>
                  <a:pt x="2891112" y="8966199"/>
                </a:lnTo>
                <a:lnTo>
                  <a:pt x="2892866" y="9029699"/>
                </a:lnTo>
                <a:lnTo>
                  <a:pt x="2892421" y="9080499"/>
                </a:lnTo>
                <a:lnTo>
                  <a:pt x="2890310" y="9131299"/>
                </a:lnTo>
                <a:lnTo>
                  <a:pt x="2887069" y="9182099"/>
                </a:lnTo>
                <a:lnTo>
                  <a:pt x="2883231" y="9232899"/>
                </a:lnTo>
                <a:lnTo>
                  <a:pt x="2879331" y="9283699"/>
                </a:lnTo>
                <a:lnTo>
                  <a:pt x="2875901" y="9334499"/>
                </a:lnTo>
                <a:lnTo>
                  <a:pt x="2872854" y="9385299"/>
                </a:lnTo>
                <a:lnTo>
                  <a:pt x="2869618" y="9436099"/>
                </a:lnTo>
                <a:lnTo>
                  <a:pt x="2866005" y="9486899"/>
                </a:lnTo>
                <a:lnTo>
                  <a:pt x="2861827" y="9537699"/>
                </a:lnTo>
                <a:lnTo>
                  <a:pt x="2856895" y="9588499"/>
                </a:lnTo>
                <a:lnTo>
                  <a:pt x="2851020" y="9639299"/>
                </a:lnTo>
                <a:lnTo>
                  <a:pt x="2844014" y="9690099"/>
                </a:lnTo>
                <a:lnTo>
                  <a:pt x="2835689" y="9728199"/>
                </a:lnTo>
                <a:lnTo>
                  <a:pt x="2827209" y="9778999"/>
                </a:lnTo>
                <a:lnTo>
                  <a:pt x="2819713" y="9829799"/>
                </a:lnTo>
                <a:lnTo>
                  <a:pt x="2812546" y="9867899"/>
                </a:lnTo>
                <a:lnTo>
                  <a:pt x="2805051" y="9918699"/>
                </a:lnTo>
                <a:lnTo>
                  <a:pt x="2796571" y="9969499"/>
                </a:lnTo>
                <a:lnTo>
                  <a:pt x="2786449" y="10007599"/>
                </a:lnTo>
                <a:lnTo>
                  <a:pt x="2774030" y="10058399"/>
                </a:lnTo>
                <a:lnTo>
                  <a:pt x="2756186" y="10109199"/>
                </a:lnTo>
                <a:lnTo>
                  <a:pt x="2733818" y="10147299"/>
                </a:lnTo>
                <a:lnTo>
                  <a:pt x="2705418" y="10185399"/>
                </a:lnTo>
                <a:lnTo>
                  <a:pt x="2669478" y="10223499"/>
                </a:lnTo>
                <a:lnTo>
                  <a:pt x="2627468" y="10261599"/>
                </a:lnTo>
                <a:lnTo>
                  <a:pt x="2601811" y="10274299"/>
                </a:lnTo>
                <a:close/>
              </a:path>
              <a:path w="10145395" h="10274300">
                <a:moveTo>
                  <a:pt x="3607237" y="241299"/>
                </a:moveTo>
                <a:lnTo>
                  <a:pt x="2145246" y="241299"/>
                </a:lnTo>
                <a:lnTo>
                  <a:pt x="2195878" y="228599"/>
                </a:lnTo>
                <a:lnTo>
                  <a:pt x="3553089" y="228599"/>
                </a:lnTo>
                <a:lnTo>
                  <a:pt x="3607237" y="241299"/>
                </a:lnTo>
                <a:close/>
              </a:path>
            </a:pathLst>
          </a:custGeom>
          <a:solidFill>
            <a:srgbClr val="EFD5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0770" y="663545"/>
            <a:ext cx="11811729" cy="586699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>
              <a:lnSpc>
                <a:spcPts val="4280"/>
              </a:lnSpc>
              <a:spcBef>
                <a:spcPts val="275"/>
              </a:spcBef>
            </a:pPr>
            <a:r>
              <a:rPr sz="3600" spc="204" dirty="0">
                <a:solidFill>
                  <a:schemeClr val="tx1"/>
                </a:solidFill>
              </a:rPr>
              <a:t>Ticket </a:t>
            </a:r>
            <a:r>
              <a:rPr sz="3600" spc="300" dirty="0">
                <a:solidFill>
                  <a:schemeClr val="tx1"/>
                </a:solidFill>
              </a:rPr>
              <a:t>de </a:t>
            </a:r>
            <a:r>
              <a:rPr sz="3600" spc="275" dirty="0">
                <a:solidFill>
                  <a:schemeClr val="tx1"/>
                </a:solidFill>
              </a:rPr>
              <a:t>salida </a:t>
            </a:r>
            <a:r>
              <a:rPr sz="3600" spc="225" dirty="0">
                <a:solidFill>
                  <a:schemeClr val="tx1"/>
                </a:solidFill>
              </a:rPr>
              <a:t>para </a:t>
            </a:r>
            <a:r>
              <a:rPr sz="3600" spc="235" dirty="0">
                <a:solidFill>
                  <a:schemeClr val="tx1"/>
                </a:solidFill>
              </a:rPr>
              <a:t>alumnos </a:t>
            </a:r>
            <a:r>
              <a:rPr sz="3600" spc="285" dirty="0">
                <a:solidFill>
                  <a:schemeClr val="tx1"/>
                </a:solidFill>
              </a:rPr>
              <a:t>que</a:t>
            </a:r>
            <a:r>
              <a:rPr sz="3600" spc="-530" dirty="0">
                <a:solidFill>
                  <a:schemeClr val="tx1"/>
                </a:solidFill>
              </a:rPr>
              <a:t> </a:t>
            </a:r>
            <a:r>
              <a:rPr sz="3600" spc="135" dirty="0">
                <a:solidFill>
                  <a:schemeClr val="tx1"/>
                </a:solidFill>
              </a:rPr>
              <a:t>retiran  </a:t>
            </a:r>
            <a:r>
              <a:rPr sz="3600" spc="335" dirty="0">
                <a:solidFill>
                  <a:schemeClr val="tx1"/>
                </a:solidFill>
              </a:rPr>
              <a:t>guías</a:t>
            </a:r>
            <a:endParaRPr sz="3600" dirty="0">
              <a:solidFill>
                <a:schemeClr val="tx1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382499" y="1034017"/>
            <a:ext cx="5905500" cy="2902585"/>
          </a:xfrm>
          <a:custGeom>
            <a:avLst/>
            <a:gdLst/>
            <a:ahLst/>
            <a:cxnLst/>
            <a:rect l="l" t="t" r="r" b="b"/>
            <a:pathLst>
              <a:path w="5905500" h="2902585">
                <a:moveTo>
                  <a:pt x="1060736" y="2902133"/>
                </a:moveTo>
                <a:lnTo>
                  <a:pt x="1014365" y="2896927"/>
                </a:lnTo>
                <a:lnTo>
                  <a:pt x="969542" y="2886405"/>
                </a:lnTo>
                <a:lnTo>
                  <a:pt x="926045" y="2871232"/>
                </a:lnTo>
                <a:lnTo>
                  <a:pt x="883655" y="2852071"/>
                </a:lnTo>
                <a:lnTo>
                  <a:pt x="842149" y="2829587"/>
                </a:lnTo>
                <a:lnTo>
                  <a:pt x="810529" y="2808239"/>
                </a:lnTo>
                <a:lnTo>
                  <a:pt x="760228" y="2752585"/>
                </a:lnTo>
                <a:lnTo>
                  <a:pt x="741297" y="2719275"/>
                </a:lnTo>
                <a:lnTo>
                  <a:pt x="722159" y="2676682"/>
                </a:lnTo>
                <a:lnTo>
                  <a:pt x="706629" y="2632719"/>
                </a:lnTo>
                <a:lnTo>
                  <a:pt x="694831" y="2587510"/>
                </a:lnTo>
                <a:lnTo>
                  <a:pt x="686890" y="2541180"/>
                </a:lnTo>
                <a:lnTo>
                  <a:pt x="682240" y="2489273"/>
                </a:lnTo>
                <a:lnTo>
                  <a:pt x="681292" y="2438177"/>
                </a:lnTo>
                <a:lnTo>
                  <a:pt x="684138" y="2387828"/>
                </a:lnTo>
                <a:lnTo>
                  <a:pt x="690871" y="2338164"/>
                </a:lnTo>
                <a:lnTo>
                  <a:pt x="701586" y="2289124"/>
                </a:lnTo>
                <a:lnTo>
                  <a:pt x="716374" y="2240644"/>
                </a:lnTo>
                <a:lnTo>
                  <a:pt x="735331" y="2192662"/>
                </a:lnTo>
                <a:lnTo>
                  <a:pt x="758548" y="2145117"/>
                </a:lnTo>
                <a:lnTo>
                  <a:pt x="783437" y="2101310"/>
                </a:lnTo>
                <a:lnTo>
                  <a:pt x="810364" y="2059558"/>
                </a:lnTo>
                <a:lnTo>
                  <a:pt x="839374" y="2019800"/>
                </a:lnTo>
                <a:lnTo>
                  <a:pt x="870514" y="1981974"/>
                </a:lnTo>
                <a:lnTo>
                  <a:pt x="903832" y="1946016"/>
                </a:lnTo>
                <a:lnTo>
                  <a:pt x="939373" y="1911865"/>
                </a:lnTo>
                <a:lnTo>
                  <a:pt x="977185" y="1879459"/>
                </a:lnTo>
                <a:lnTo>
                  <a:pt x="1017314" y="1848735"/>
                </a:lnTo>
                <a:lnTo>
                  <a:pt x="1057622" y="1819957"/>
                </a:lnTo>
                <a:lnTo>
                  <a:pt x="1098329" y="1791919"/>
                </a:lnTo>
                <a:lnTo>
                  <a:pt x="1139456" y="1764655"/>
                </a:lnTo>
                <a:lnTo>
                  <a:pt x="1181026" y="1738196"/>
                </a:lnTo>
                <a:lnTo>
                  <a:pt x="1223059" y="1712576"/>
                </a:lnTo>
                <a:lnTo>
                  <a:pt x="1265578" y="1687827"/>
                </a:lnTo>
                <a:lnTo>
                  <a:pt x="1308605" y="1663982"/>
                </a:lnTo>
                <a:lnTo>
                  <a:pt x="1352160" y="1641073"/>
                </a:lnTo>
                <a:lnTo>
                  <a:pt x="1396267" y="1619133"/>
                </a:lnTo>
                <a:lnTo>
                  <a:pt x="1440946" y="1598196"/>
                </a:lnTo>
                <a:lnTo>
                  <a:pt x="1486219" y="1578292"/>
                </a:lnTo>
                <a:lnTo>
                  <a:pt x="1532108" y="1559456"/>
                </a:lnTo>
                <a:lnTo>
                  <a:pt x="1578636" y="1541719"/>
                </a:lnTo>
                <a:lnTo>
                  <a:pt x="1626998" y="1525168"/>
                </a:lnTo>
                <a:lnTo>
                  <a:pt x="1675359" y="1510314"/>
                </a:lnTo>
                <a:lnTo>
                  <a:pt x="1723942" y="1497528"/>
                </a:lnTo>
                <a:lnTo>
                  <a:pt x="1772968" y="1487178"/>
                </a:lnTo>
                <a:lnTo>
                  <a:pt x="1822657" y="1479635"/>
                </a:lnTo>
                <a:lnTo>
                  <a:pt x="1873230" y="1475266"/>
                </a:lnTo>
                <a:lnTo>
                  <a:pt x="1922972" y="1472504"/>
                </a:lnTo>
                <a:lnTo>
                  <a:pt x="1972589" y="1468122"/>
                </a:lnTo>
                <a:lnTo>
                  <a:pt x="2021958" y="1461996"/>
                </a:lnTo>
                <a:lnTo>
                  <a:pt x="2070953" y="1454001"/>
                </a:lnTo>
                <a:lnTo>
                  <a:pt x="2117853" y="1448278"/>
                </a:lnTo>
                <a:lnTo>
                  <a:pt x="2164384" y="1446765"/>
                </a:lnTo>
                <a:lnTo>
                  <a:pt x="2210620" y="1449017"/>
                </a:lnTo>
                <a:lnTo>
                  <a:pt x="2256635" y="1454592"/>
                </a:lnTo>
                <a:lnTo>
                  <a:pt x="2302503" y="1463046"/>
                </a:lnTo>
                <a:lnTo>
                  <a:pt x="2348297" y="1473937"/>
                </a:lnTo>
                <a:lnTo>
                  <a:pt x="2373966" y="1480458"/>
                </a:lnTo>
                <a:lnTo>
                  <a:pt x="2399386" y="1486231"/>
                </a:lnTo>
                <a:lnTo>
                  <a:pt x="2424807" y="1491506"/>
                </a:lnTo>
                <a:lnTo>
                  <a:pt x="2552743" y="1516398"/>
                </a:lnTo>
                <a:lnTo>
                  <a:pt x="2654922" y="1536932"/>
                </a:lnTo>
                <a:lnTo>
                  <a:pt x="2705953" y="1547540"/>
                </a:lnTo>
                <a:lnTo>
                  <a:pt x="2756928" y="1558425"/>
                </a:lnTo>
                <a:lnTo>
                  <a:pt x="2807839" y="1569621"/>
                </a:lnTo>
                <a:lnTo>
                  <a:pt x="2858673" y="1581166"/>
                </a:lnTo>
                <a:lnTo>
                  <a:pt x="2909421" y="1593095"/>
                </a:lnTo>
                <a:lnTo>
                  <a:pt x="2960070" y="1605446"/>
                </a:lnTo>
                <a:lnTo>
                  <a:pt x="3010611" y="1618254"/>
                </a:lnTo>
                <a:lnTo>
                  <a:pt x="3061032" y="1631556"/>
                </a:lnTo>
                <a:lnTo>
                  <a:pt x="3153352" y="1656892"/>
                </a:lnTo>
                <a:lnTo>
                  <a:pt x="3195754" y="1667649"/>
                </a:lnTo>
                <a:lnTo>
                  <a:pt x="3238404" y="1677908"/>
                </a:lnTo>
                <a:lnTo>
                  <a:pt x="3281179" y="1687918"/>
                </a:lnTo>
                <a:lnTo>
                  <a:pt x="3336146" y="1697179"/>
                </a:lnTo>
                <a:lnTo>
                  <a:pt x="3391486" y="1700211"/>
                </a:lnTo>
                <a:lnTo>
                  <a:pt x="3447075" y="1698758"/>
                </a:lnTo>
                <a:lnTo>
                  <a:pt x="3502789" y="1694563"/>
                </a:lnTo>
                <a:lnTo>
                  <a:pt x="3555089" y="1689130"/>
                </a:lnTo>
                <a:lnTo>
                  <a:pt x="3607130" y="1682109"/>
                </a:lnTo>
                <a:lnTo>
                  <a:pt x="3658877" y="1673464"/>
                </a:lnTo>
                <a:lnTo>
                  <a:pt x="3710293" y="1663157"/>
                </a:lnTo>
                <a:lnTo>
                  <a:pt x="3761339" y="1651153"/>
                </a:lnTo>
                <a:lnTo>
                  <a:pt x="3811980" y="1637413"/>
                </a:lnTo>
                <a:lnTo>
                  <a:pt x="3862527" y="1621346"/>
                </a:lnTo>
                <a:lnTo>
                  <a:pt x="3910705" y="1602200"/>
                </a:lnTo>
                <a:lnTo>
                  <a:pt x="3956579" y="1580058"/>
                </a:lnTo>
                <a:lnTo>
                  <a:pt x="4000217" y="1555005"/>
                </a:lnTo>
                <a:lnTo>
                  <a:pt x="4041683" y="1527123"/>
                </a:lnTo>
                <a:lnTo>
                  <a:pt x="4081043" y="1496498"/>
                </a:lnTo>
                <a:lnTo>
                  <a:pt x="4118364" y="1463212"/>
                </a:lnTo>
                <a:lnTo>
                  <a:pt x="4153710" y="1427350"/>
                </a:lnTo>
                <a:lnTo>
                  <a:pt x="4187149" y="1388996"/>
                </a:lnTo>
                <a:lnTo>
                  <a:pt x="4218745" y="1348233"/>
                </a:lnTo>
                <a:lnTo>
                  <a:pt x="4248564" y="1305146"/>
                </a:lnTo>
                <a:lnTo>
                  <a:pt x="4275858" y="1261329"/>
                </a:lnTo>
                <a:lnTo>
                  <a:pt x="4300667" y="1216173"/>
                </a:lnTo>
                <a:lnTo>
                  <a:pt x="4323375" y="1169932"/>
                </a:lnTo>
                <a:lnTo>
                  <a:pt x="4344363" y="1122861"/>
                </a:lnTo>
                <a:lnTo>
                  <a:pt x="4364013" y="1075217"/>
                </a:lnTo>
                <a:lnTo>
                  <a:pt x="4381073" y="1024244"/>
                </a:lnTo>
                <a:lnTo>
                  <a:pt x="4393165" y="972060"/>
                </a:lnTo>
                <a:lnTo>
                  <a:pt x="4401371" y="919046"/>
                </a:lnTo>
                <a:lnTo>
                  <a:pt x="4406775" y="865585"/>
                </a:lnTo>
                <a:lnTo>
                  <a:pt x="4410458" y="812061"/>
                </a:lnTo>
                <a:lnTo>
                  <a:pt x="4408592" y="791149"/>
                </a:lnTo>
                <a:lnTo>
                  <a:pt x="4389931" y="755804"/>
                </a:lnTo>
                <a:lnTo>
                  <a:pt x="4328599" y="710242"/>
                </a:lnTo>
                <a:lnTo>
                  <a:pt x="4280080" y="683972"/>
                </a:lnTo>
                <a:lnTo>
                  <a:pt x="4229073" y="662935"/>
                </a:lnTo>
                <a:lnTo>
                  <a:pt x="4175579" y="647256"/>
                </a:lnTo>
                <a:lnTo>
                  <a:pt x="4128599" y="638999"/>
                </a:lnTo>
                <a:lnTo>
                  <a:pt x="4081951" y="636574"/>
                </a:lnTo>
                <a:lnTo>
                  <a:pt x="4035746" y="639614"/>
                </a:lnTo>
                <a:lnTo>
                  <a:pt x="3990093" y="647748"/>
                </a:lnTo>
                <a:lnTo>
                  <a:pt x="3945104" y="660608"/>
                </a:lnTo>
                <a:lnTo>
                  <a:pt x="3900889" y="677825"/>
                </a:lnTo>
                <a:lnTo>
                  <a:pt x="3856703" y="698757"/>
                </a:lnTo>
                <a:lnTo>
                  <a:pt x="3814050" y="721758"/>
                </a:lnTo>
                <a:lnTo>
                  <a:pt x="3772998" y="746944"/>
                </a:lnTo>
                <a:lnTo>
                  <a:pt x="3733617" y="774432"/>
                </a:lnTo>
                <a:lnTo>
                  <a:pt x="3695977" y="804338"/>
                </a:lnTo>
                <a:lnTo>
                  <a:pt x="3660148" y="836778"/>
                </a:lnTo>
                <a:lnTo>
                  <a:pt x="3613883" y="884641"/>
                </a:lnTo>
                <a:lnTo>
                  <a:pt x="3601318" y="897288"/>
                </a:lnTo>
                <a:lnTo>
                  <a:pt x="3589251" y="910184"/>
                </a:lnTo>
                <a:lnTo>
                  <a:pt x="3578427" y="923703"/>
                </a:lnTo>
                <a:lnTo>
                  <a:pt x="3549030" y="962812"/>
                </a:lnTo>
                <a:lnTo>
                  <a:pt x="3517090" y="999558"/>
                </a:lnTo>
                <a:lnTo>
                  <a:pt x="3483381" y="1034680"/>
                </a:lnTo>
                <a:lnTo>
                  <a:pt x="3413750" y="1103004"/>
                </a:lnTo>
                <a:lnTo>
                  <a:pt x="3379377" y="1137683"/>
                </a:lnTo>
                <a:lnTo>
                  <a:pt x="3348213" y="1168459"/>
                </a:lnTo>
                <a:lnTo>
                  <a:pt x="3315183" y="1197491"/>
                </a:lnTo>
                <a:lnTo>
                  <a:pt x="3238798" y="1260996"/>
                </a:lnTo>
                <a:lnTo>
                  <a:pt x="3159385" y="1297587"/>
                </a:lnTo>
                <a:lnTo>
                  <a:pt x="3110327" y="1317107"/>
                </a:lnTo>
                <a:lnTo>
                  <a:pt x="3060772" y="1334635"/>
                </a:lnTo>
                <a:lnTo>
                  <a:pt x="3010470" y="1347676"/>
                </a:lnTo>
                <a:lnTo>
                  <a:pt x="2961406" y="1356391"/>
                </a:lnTo>
                <a:lnTo>
                  <a:pt x="2912063" y="1362873"/>
                </a:lnTo>
                <a:lnTo>
                  <a:pt x="2862488" y="1366682"/>
                </a:lnTo>
                <a:lnTo>
                  <a:pt x="2812728" y="1367376"/>
                </a:lnTo>
                <a:lnTo>
                  <a:pt x="2762828" y="1364512"/>
                </a:lnTo>
                <a:lnTo>
                  <a:pt x="2712835" y="1357650"/>
                </a:lnTo>
                <a:lnTo>
                  <a:pt x="2662796" y="1346347"/>
                </a:lnTo>
                <a:lnTo>
                  <a:pt x="2608223" y="1327076"/>
                </a:lnTo>
                <a:lnTo>
                  <a:pt x="2556636" y="1299829"/>
                </a:lnTo>
                <a:lnTo>
                  <a:pt x="2511808" y="1269055"/>
                </a:lnTo>
                <a:lnTo>
                  <a:pt x="2470346" y="1235096"/>
                </a:lnTo>
                <a:lnTo>
                  <a:pt x="2431878" y="1198347"/>
                </a:lnTo>
                <a:lnTo>
                  <a:pt x="2396033" y="1159204"/>
                </a:lnTo>
                <a:lnTo>
                  <a:pt x="2362441" y="1118061"/>
                </a:lnTo>
                <a:lnTo>
                  <a:pt x="2330728" y="1075314"/>
                </a:lnTo>
                <a:lnTo>
                  <a:pt x="2300524" y="1031357"/>
                </a:lnTo>
                <a:lnTo>
                  <a:pt x="2275300" y="992081"/>
                </a:lnTo>
                <a:lnTo>
                  <a:pt x="2250969" y="952230"/>
                </a:lnTo>
                <a:lnTo>
                  <a:pt x="2228102" y="911550"/>
                </a:lnTo>
                <a:lnTo>
                  <a:pt x="2207273" y="869785"/>
                </a:lnTo>
                <a:lnTo>
                  <a:pt x="2189056" y="826681"/>
                </a:lnTo>
                <a:lnTo>
                  <a:pt x="2183603" y="812975"/>
                </a:lnTo>
                <a:lnTo>
                  <a:pt x="2177279" y="799767"/>
                </a:lnTo>
                <a:lnTo>
                  <a:pt x="2170208" y="787058"/>
                </a:lnTo>
                <a:lnTo>
                  <a:pt x="2162516" y="774847"/>
                </a:lnTo>
                <a:lnTo>
                  <a:pt x="2136613" y="730477"/>
                </a:lnTo>
                <a:lnTo>
                  <a:pt x="2113258" y="684959"/>
                </a:lnTo>
                <a:lnTo>
                  <a:pt x="2092769" y="638102"/>
                </a:lnTo>
                <a:lnTo>
                  <a:pt x="2075465" y="589713"/>
                </a:lnTo>
                <a:lnTo>
                  <a:pt x="2061664" y="539602"/>
                </a:lnTo>
                <a:lnTo>
                  <a:pt x="2052914" y="511961"/>
                </a:lnTo>
                <a:lnTo>
                  <a:pt x="2028447" y="458674"/>
                </a:lnTo>
                <a:lnTo>
                  <a:pt x="1995645" y="397599"/>
                </a:lnTo>
                <a:lnTo>
                  <a:pt x="1975077" y="362171"/>
                </a:lnTo>
                <a:lnTo>
                  <a:pt x="1932945" y="291066"/>
                </a:lnTo>
                <a:lnTo>
                  <a:pt x="1910945" y="256842"/>
                </a:lnTo>
                <a:lnTo>
                  <a:pt x="1887329" y="223615"/>
                </a:lnTo>
                <a:lnTo>
                  <a:pt x="1838727" y="158159"/>
                </a:lnTo>
                <a:lnTo>
                  <a:pt x="1784818" y="115795"/>
                </a:lnTo>
                <a:lnTo>
                  <a:pt x="1753447" y="110873"/>
                </a:lnTo>
                <a:lnTo>
                  <a:pt x="1717970" y="114299"/>
                </a:lnTo>
                <a:lnTo>
                  <a:pt x="1667225" y="125751"/>
                </a:lnTo>
                <a:lnTo>
                  <a:pt x="1618710" y="141476"/>
                </a:lnTo>
                <a:lnTo>
                  <a:pt x="1572743" y="162242"/>
                </a:lnTo>
                <a:lnTo>
                  <a:pt x="1529642" y="188812"/>
                </a:lnTo>
                <a:lnTo>
                  <a:pt x="1489726" y="221954"/>
                </a:lnTo>
                <a:lnTo>
                  <a:pt x="1453565" y="259999"/>
                </a:lnTo>
                <a:lnTo>
                  <a:pt x="1423375" y="303028"/>
                </a:lnTo>
                <a:lnTo>
                  <a:pt x="1396461" y="348031"/>
                </a:lnTo>
                <a:lnTo>
                  <a:pt x="1341599" y="437596"/>
                </a:lnTo>
                <a:lnTo>
                  <a:pt x="1314463" y="482599"/>
                </a:lnTo>
                <a:lnTo>
                  <a:pt x="1288064" y="528046"/>
                </a:lnTo>
                <a:lnTo>
                  <a:pt x="1262808" y="574158"/>
                </a:lnTo>
                <a:lnTo>
                  <a:pt x="1239233" y="619056"/>
                </a:lnTo>
                <a:lnTo>
                  <a:pt x="1216347" y="664283"/>
                </a:lnTo>
                <a:lnTo>
                  <a:pt x="1194246" y="709870"/>
                </a:lnTo>
                <a:lnTo>
                  <a:pt x="1173031" y="755852"/>
                </a:lnTo>
                <a:lnTo>
                  <a:pt x="1152798" y="802260"/>
                </a:lnTo>
                <a:lnTo>
                  <a:pt x="1133647" y="849127"/>
                </a:lnTo>
                <a:lnTo>
                  <a:pt x="1115675" y="896487"/>
                </a:lnTo>
                <a:lnTo>
                  <a:pt x="1098981" y="944372"/>
                </a:lnTo>
                <a:lnTo>
                  <a:pt x="1075805" y="1017527"/>
                </a:lnTo>
                <a:lnTo>
                  <a:pt x="1066578" y="1041990"/>
                </a:lnTo>
                <a:lnTo>
                  <a:pt x="1026614" y="1139498"/>
                </a:lnTo>
                <a:lnTo>
                  <a:pt x="985133" y="1235868"/>
                </a:lnTo>
                <a:lnTo>
                  <a:pt x="965019" y="1284422"/>
                </a:lnTo>
                <a:lnTo>
                  <a:pt x="946306" y="1333567"/>
                </a:lnTo>
                <a:lnTo>
                  <a:pt x="929731" y="1383561"/>
                </a:lnTo>
                <a:lnTo>
                  <a:pt x="916564" y="1413299"/>
                </a:lnTo>
                <a:lnTo>
                  <a:pt x="899044" y="1440047"/>
                </a:lnTo>
                <a:lnTo>
                  <a:pt x="880279" y="1465797"/>
                </a:lnTo>
                <a:lnTo>
                  <a:pt x="863380" y="1492545"/>
                </a:lnTo>
                <a:lnTo>
                  <a:pt x="836011" y="1537941"/>
                </a:lnTo>
                <a:lnTo>
                  <a:pt x="803665" y="1578602"/>
                </a:lnTo>
                <a:lnTo>
                  <a:pt x="766343" y="1614778"/>
                </a:lnTo>
                <a:lnTo>
                  <a:pt x="724045" y="1646717"/>
                </a:lnTo>
                <a:lnTo>
                  <a:pt x="693068" y="1668730"/>
                </a:lnTo>
                <a:lnTo>
                  <a:pt x="663335" y="1692238"/>
                </a:lnTo>
                <a:lnTo>
                  <a:pt x="604615" y="1739752"/>
                </a:lnTo>
                <a:lnTo>
                  <a:pt x="559939" y="1769619"/>
                </a:lnTo>
                <a:lnTo>
                  <a:pt x="513494" y="1793948"/>
                </a:lnTo>
                <a:lnTo>
                  <a:pt x="465280" y="1812519"/>
                </a:lnTo>
                <a:lnTo>
                  <a:pt x="415296" y="1825108"/>
                </a:lnTo>
                <a:lnTo>
                  <a:pt x="363543" y="1831495"/>
                </a:lnTo>
                <a:lnTo>
                  <a:pt x="310020" y="1831458"/>
                </a:lnTo>
                <a:lnTo>
                  <a:pt x="269713" y="1825269"/>
                </a:lnTo>
                <a:lnTo>
                  <a:pt x="230400" y="1813848"/>
                </a:lnTo>
                <a:lnTo>
                  <a:pt x="192083" y="1798937"/>
                </a:lnTo>
                <a:lnTo>
                  <a:pt x="154761" y="1782282"/>
                </a:lnTo>
                <a:lnTo>
                  <a:pt x="98529" y="1752378"/>
                </a:lnTo>
                <a:lnTo>
                  <a:pt x="69854" y="1737800"/>
                </a:lnTo>
                <a:lnTo>
                  <a:pt x="26622" y="1720189"/>
                </a:lnTo>
                <a:lnTo>
                  <a:pt x="3483" y="1683930"/>
                </a:lnTo>
                <a:lnTo>
                  <a:pt x="0" y="1660340"/>
                </a:lnTo>
                <a:lnTo>
                  <a:pt x="2177" y="1649167"/>
                </a:lnTo>
                <a:lnTo>
                  <a:pt x="34647" y="1606844"/>
                </a:lnTo>
                <a:lnTo>
                  <a:pt x="66681" y="1583918"/>
                </a:lnTo>
                <a:lnTo>
                  <a:pt x="103941" y="1571458"/>
                </a:lnTo>
                <a:lnTo>
                  <a:pt x="146799" y="1570960"/>
                </a:lnTo>
                <a:lnTo>
                  <a:pt x="172676" y="1574448"/>
                </a:lnTo>
                <a:lnTo>
                  <a:pt x="198552" y="1578934"/>
                </a:lnTo>
                <a:lnTo>
                  <a:pt x="224429" y="1584416"/>
                </a:lnTo>
                <a:lnTo>
                  <a:pt x="250305" y="1590896"/>
                </a:lnTo>
                <a:lnTo>
                  <a:pt x="281967" y="1597811"/>
                </a:lnTo>
                <a:lnTo>
                  <a:pt x="313504" y="1601362"/>
                </a:lnTo>
                <a:lnTo>
                  <a:pt x="345290" y="1602670"/>
                </a:lnTo>
                <a:lnTo>
                  <a:pt x="377697" y="1602857"/>
                </a:lnTo>
                <a:lnTo>
                  <a:pt x="427444" y="1600273"/>
                </a:lnTo>
                <a:lnTo>
                  <a:pt x="475025" y="1592395"/>
                </a:lnTo>
                <a:lnTo>
                  <a:pt x="520823" y="1579030"/>
                </a:lnTo>
                <a:lnTo>
                  <a:pt x="565219" y="1559987"/>
                </a:lnTo>
                <a:lnTo>
                  <a:pt x="608596" y="1535075"/>
                </a:lnTo>
                <a:lnTo>
                  <a:pt x="666818" y="1496698"/>
                </a:lnTo>
                <a:lnTo>
                  <a:pt x="720064" y="1451343"/>
                </a:lnTo>
                <a:lnTo>
                  <a:pt x="734060" y="1435914"/>
                </a:lnTo>
                <a:lnTo>
                  <a:pt x="748429" y="1420609"/>
                </a:lnTo>
                <a:lnTo>
                  <a:pt x="763544" y="1407048"/>
                </a:lnTo>
                <a:lnTo>
                  <a:pt x="779779" y="1396851"/>
                </a:lnTo>
                <a:lnTo>
                  <a:pt x="810508" y="1375690"/>
                </a:lnTo>
                <a:lnTo>
                  <a:pt x="832528" y="1349171"/>
                </a:lnTo>
                <a:lnTo>
                  <a:pt x="848078" y="1318914"/>
                </a:lnTo>
                <a:lnTo>
                  <a:pt x="859399" y="1286539"/>
                </a:lnTo>
                <a:lnTo>
                  <a:pt x="874230" y="1241849"/>
                </a:lnTo>
                <a:lnTo>
                  <a:pt x="890461" y="1197934"/>
                </a:lnTo>
                <a:lnTo>
                  <a:pt x="924767" y="1111102"/>
                </a:lnTo>
                <a:lnTo>
                  <a:pt x="941661" y="1067519"/>
                </a:lnTo>
                <a:lnTo>
                  <a:pt x="972630" y="982452"/>
                </a:lnTo>
                <a:lnTo>
                  <a:pt x="987289" y="941147"/>
                </a:lnTo>
                <a:lnTo>
                  <a:pt x="1000704" y="899094"/>
                </a:lnTo>
                <a:lnTo>
                  <a:pt x="1023895" y="810541"/>
                </a:lnTo>
                <a:lnTo>
                  <a:pt x="1039606" y="766564"/>
                </a:lnTo>
                <a:lnTo>
                  <a:pt x="1057866" y="723481"/>
                </a:lnTo>
                <a:lnTo>
                  <a:pt x="1118154" y="591722"/>
                </a:lnTo>
                <a:lnTo>
                  <a:pt x="1140194" y="546027"/>
                </a:lnTo>
                <a:lnTo>
                  <a:pt x="1162988" y="500813"/>
                </a:lnTo>
                <a:lnTo>
                  <a:pt x="1186470" y="456025"/>
                </a:lnTo>
                <a:lnTo>
                  <a:pt x="1210574" y="411610"/>
                </a:lnTo>
                <a:lnTo>
                  <a:pt x="1235236" y="367512"/>
                </a:lnTo>
                <a:lnTo>
                  <a:pt x="1260389" y="323676"/>
                </a:lnTo>
                <a:lnTo>
                  <a:pt x="1285968" y="280049"/>
                </a:lnTo>
                <a:lnTo>
                  <a:pt x="1311907" y="236574"/>
                </a:lnTo>
                <a:lnTo>
                  <a:pt x="1343755" y="187897"/>
                </a:lnTo>
                <a:lnTo>
                  <a:pt x="1383565" y="146197"/>
                </a:lnTo>
                <a:lnTo>
                  <a:pt x="1392668" y="138950"/>
                </a:lnTo>
                <a:lnTo>
                  <a:pt x="1401646" y="131079"/>
                </a:lnTo>
                <a:lnTo>
                  <a:pt x="1409877" y="122461"/>
                </a:lnTo>
                <a:lnTo>
                  <a:pt x="1416740" y="112970"/>
                </a:lnTo>
                <a:lnTo>
                  <a:pt x="1439382" y="84998"/>
                </a:lnTo>
                <a:lnTo>
                  <a:pt x="1496609" y="46995"/>
                </a:lnTo>
                <a:lnTo>
                  <a:pt x="1569885" y="18876"/>
                </a:lnTo>
                <a:lnTo>
                  <a:pt x="1612805" y="9137"/>
                </a:lnTo>
                <a:lnTo>
                  <a:pt x="1656223" y="3135"/>
                </a:lnTo>
                <a:lnTo>
                  <a:pt x="1699392" y="0"/>
                </a:lnTo>
                <a:lnTo>
                  <a:pt x="1751601" y="1190"/>
                </a:lnTo>
                <a:lnTo>
                  <a:pt x="1801454" y="10802"/>
                </a:lnTo>
                <a:lnTo>
                  <a:pt x="1848823" y="28325"/>
                </a:lnTo>
                <a:lnTo>
                  <a:pt x="1893580" y="53247"/>
                </a:lnTo>
                <a:lnTo>
                  <a:pt x="1935598" y="85060"/>
                </a:lnTo>
                <a:lnTo>
                  <a:pt x="1971282" y="119263"/>
                </a:lnTo>
                <a:lnTo>
                  <a:pt x="2004104" y="156331"/>
                </a:lnTo>
                <a:lnTo>
                  <a:pt x="2033195" y="196639"/>
                </a:lnTo>
                <a:lnTo>
                  <a:pt x="2057682" y="240561"/>
                </a:lnTo>
                <a:lnTo>
                  <a:pt x="2079283" y="284457"/>
                </a:lnTo>
                <a:lnTo>
                  <a:pt x="2099999" y="328575"/>
                </a:lnTo>
                <a:lnTo>
                  <a:pt x="2119388" y="373136"/>
                </a:lnTo>
                <a:lnTo>
                  <a:pt x="2137007" y="418361"/>
                </a:lnTo>
                <a:lnTo>
                  <a:pt x="2152416" y="464472"/>
                </a:lnTo>
                <a:lnTo>
                  <a:pt x="2165170" y="511691"/>
                </a:lnTo>
                <a:lnTo>
                  <a:pt x="2178605" y="562819"/>
                </a:lnTo>
                <a:lnTo>
                  <a:pt x="2195027" y="612700"/>
                </a:lnTo>
                <a:lnTo>
                  <a:pt x="2214434" y="661585"/>
                </a:lnTo>
                <a:lnTo>
                  <a:pt x="2246780" y="731652"/>
                </a:lnTo>
                <a:lnTo>
                  <a:pt x="2286383" y="771483"/>
                </a:lnTo>
                <a:lnTo>
                  <a:pt x="2302846" y="797109"/>
                </a:lnTo>
                <a:lnTo>
                  <a:pt x="2311845" y="826224"/>
                </a:lnTo>
                <a:lnTo>
                  <a:pt x="2315121" y="858578"/>
                </a:lnTo>
                <a:lnTo>
                  <a:pt x="2316448" y="866740"/>
                </a:lnTo>
                <a:lnTo>
                  <a:pt x="2396503" y="992150"/>
                </a:lnTo>
                <a:lnTo>
                  <a:pt x="2419954" y="1026041"/>
                </a:lnTo>
                <a:lnTo>
                  <a:pt x="2479005" y="1073472"/>
                </a:lnTo>
                <a:lnTo>
                  <a:pt x="2546683" y="1119491"/>
                </a:lnTo>
                <a:lnTo>
                  <a:pt x="2580521" y="1142999"/>
                </a:lnTo>
                <a:lnTo>
                  <a:pt x="2633104" y="1168085"/>
                </a:lnTo>
                <a:lnTo>
                  <a:pt x="2690662" y="1180213"/>
                </a:lnTo>
                <a:lnTo>
                  <a:pt x="2742408" y="1185111"/>
                </a:lnTo>
                <a:lnTo>
                  <a:pt x="2794107" y="1187335"/>
                </a:lnTo>
                <a:lnTo>
                  <a:pt x="2845713" y="1186978"/>
                </a:lnTo>
                <a:lnTo>
                  <a:pt x="2897179" y="1184134"/>
                </a:lnTo>
                <a:lnTo>
                  <a:pt x="2948461" y="1178895"/>
                </a:lnTo>
                <a:lnTo>
                  <a:pt x="2999510" y="1171355"/>
                </a:lnTo>
                <a:lnTo>
                  <a:pt x="3050280" y="1161606"/>
                </a:lnTo>
                <a:lnTo>
                  <a:pt x="3116630" y="1138679"/>
                </a:lnTo>
                <a:lnTo>
                  <a:pt x="3175018" y="1101798"/>
                </a:lnTo>
                <a:lnTo>
                  <a:pt x="3218041" y="1068454"/>
                </a:lnTo>
                <a:lnTo>
                  <a:pt x="3260880" y="1034852"/>
                </a:lnTo>
                <a:lnTo>
                  <a:pt x="3303571" y="1000955"/>
                </a:lnTo>
                <a:lnTo>
                  <a:pt x="3346152" y="966725"/>
                </a:lnTo>
                <a:lnTo>
                  <a:pt x="3388659" y="932126"/>
                </a:lnTo>
                <a:lnTo>
                  <a:pt x="3431129" y="897121"/>
                </a:lnTo>
                <a:lnTo>
                  <a:pt x="3483049" y="849939"/>
                </a:lnTo>
                <a:lnTo>
                  <a:pt x="3555909" y="773102"/>
                </a:lnTo>
                <a:lnTo>
                  <a:pt x="3580085" y="747933"/>
                </a:lnTo>
                <a:lnTo>
                  <a:pt x="3657985" y="672592"/>
                </a:lnTo>
                <a:lnTo>
                  <a:pt x="3716580" y="625077"/>
                </a:lnTo>
                <a:lnTo>
                  <a:pt x="3749610" y="606055"/>
                </a:lnTo>
                <a:lnTo>
                  <a:pt x="3793730" y="585077"/>
                </a:lnTo>
                <a:lnTo>
                  <a:pt x="3838551" y="565502"/>
                </a:lnTo>
                <a:lnTo>
                  <a:pt x="3884136" y="547778"/>
                </a:lnTo>
                <a:lnTo>
                  <a:pt x="3930550" y="532350"/>
                </a:lnTo>
                <a:lnTo>
                  <a:pt x="3977855" y="519665"/>
                </a:lnTo>
                <a:lnTo>
                  <a:pt x="4027576" y="513165"/>
                </a:lnTo>
                <a:lnTo>
                  <a:pt x="4077048" y="514515"/>
                </a:lnTo>
                <a:lnTo>
                  <a:pt x="4126023" y="522095"/>
                </a:lnTo>
                <a:lnTo>
                  <a:pt x="4174251" y="534285"/>
                </a:lnTo>
                <a:lnTo>
                  <a:pt x="4224241" y="551002"/>
                </a:lnTo>
                <a:lnTo>
                  <a:pt x="4272615" y="571333"/>
                </a:lnTo>
                <a:lnTo>
                  <a:pt x="4319246" y="595402"/>
                </a:lnTo>
                <a:lnTo>
                  <a:pt x="4364012" y="623333"/>
                </a:lnTo>
                <a:lnTo>
                  <a:pt x="4397125" y="649021"/>
                </a:lnTo>
                <a:lnTo>
                  <a:pt x="4424888" y="678323"/>
                </a:lnTo>
                <a:lnTo>
                  <a:pt x="4447427" y="711363"/>
                </a:lnTo>
                <a:lnTo>
                  <a:pt x="4464864" y="748265"/>
                </a:lnTo>
                <a:lnTo>
                  <a:pt x="4479399" y="793184"/>
                </a:lnTo>
                <a:lnTo>
                  <a:pt x="4488584" y="838476"/>
                </a:lnTo>
                <a:lnTo>
                  <a:pt x="4491549" y="884516"/>
                </a:lnTo>
                <a:lnTo>
                  <a:pt x="4487423" y="931677"/>
                </a:lnTo>
                <a:lnTo>
                  <a:pt x="4483899" y="954811"/>
                </a:lnTo>
                <a:lnTo>
                  <a:pt x="4481120" y="978194"/>
                </a:lnTo>
                <a:lnTo>
                  <a:pt x="4476807" y="1024712"/>
                </a:lnTo>
                <a:lnTo>
                  <a:pt x="4469493" y="1073664"/>
                </a:lnTo>
                <a:lnTo>
                  <a:pt x="4458739" y="1121596"/>
                </a:lnTo>
                <a:lnTo>
                  <a:pt x="4444609" y="1168443"/>
                </a:lnTo>
                <a:lnTo>
                  <a:pt x="4427167" y="1214142"/>
                </a:lnTo>
                <a:lnTo>
                  <a:pt x="4406477" y="1258628"/>
                </a:lnTo>
                <a:lnTo>
                  <a:pt x="4384083" y="1303214"/>
                </a:lnTo>
                <a:lnTo>
                  <a:pt x="4360695" y="1347177"/>
                </a:lnTo>
                <a:lnTo>
                  <a:pt x="4336311" y="1390393"/>
                </a:lnTo>
                <a:lnTo>
                  <a:pt x="4310932" y="1432736"/>
                </a:lnTo>
                <a:lnTo>
                  <a:pt x="4282558" y="1474457"/>
                </a:lnTo>
                <a:lnTo>
                  <a:pt x="4251144" y="1513271"/>
                </a:lnTo>
                <a:lnTo>
                  <a:pt x="4217059" y="1549528"/>
                </a:lnTo>
                <a:lnTo>
                  <a:pt x="4180677" y="1583576"/>
                </a:lnTo>
                <a:lnTo>
                  <a:pt x="4142368" y="1615764"/>
                </a:lnTo>
                <a:lnTo>
                  <a:pt x="4102504" y="1646442"/>
                </a:lnTo>
                <a:lnTo>
                  <a:pt x="4061456" y="1675956"/>
                </a:lnTo>
                <a:lnTo>
                  <a:pt x="4020485" y="1697720"/>
                </a:lnTo>
                <a:lnTo>
                  <a:pt x="3976528" y="1714499"/>
                </a:lnTo>
                <a:lnTo>
                  <a:pt x="3930592" y="1730788"/>
                </a:lnTo>
                <a:lnTo>
                  <a:pt x="3883892" y="1745291"/>
                </a:lnTo>
                <a:lnTo>
                  <a:pt x="3836938" y="1759092"/>
                </a:lnTo>
                <a:lnTo>
                  <a:pt x="3790238" y="1773276"/>
                </a:lnTo>
                <a:lnTo>
                  <a:pt x="3744302" y="1788927"/>
                </a:lnTo>
                <a:lnTo>
                  <a:pt x="3697857" y="1795572"/>
                </a:lnTo>
                <a:lnTo>
                  <a:pt x="3551293" y="1801888"/>
                </a:lnTo>
                <a:lnTo>
                  <a:pt x="3502395" y="1804801"/>
                </a:lnTo>
                <a:lnTo>
                  <a:pt x="3453689" y="1808863"/>
                </a:lnTo>
                <a:lnTo>
                  <a:pt x="3400982" y="1810130"/>
                </a:lnTo>
                <a:lnTo>
                  <a:pt x="3348524" y="1805042"/>
                </a:lnTo>
                <a:lnTo>
                  <a:pt x="3296564" y="1795219"/>
                </a:lnTo>
                <a:lnTo>
                  <a:pt x="3245350" y="1782282"/>
                </a:lnTo>
                <a:lnTo>
                  <a:pt x="3195271" y="1768482"/>
                </a:lnTo>
                <a:lnTo>
                  <a:pt x="3145018" y="1755372"/>
                </a:lnTo>
                <a:lnTo>
                  <a:pt x="3094612" y="1742852"/>
                </a:lnTo>
                <a:lnTo>
                  <a:pt x="3044075" y="1730825"/>
                </a:lnTo>
                <a:lnTo>
                  <a:pt x="2993428" y="1719192"/>
                </a:lnTo>
                <a:lnTo>
                  <a:pt x="2891895" y="1696712"/>
                </a:lnTo>
                <a:lnTo>
                  <a:pt x="2790188" y="1674627"/>
                </a:lnTo>
                <a:lnTo>
                  <a:pt x="2750170" y="1666341"/>
                </a:lnTo>
                <a:lnTo>
                  <a:pt x="2709904" y="1659176"/>
                </a:lnTo>
                <a:lnTo>
                  <a:pt x="2669638" y="1652760"/>
                </a:lnTo>
                <a:lnTo>
                  <a:pt x="2612494" y="1644224"/>
                </a:lnTo>
                <a:lnTo>
                  <a:pt x="2577743" y="1642231"/>
                </a:lnTo>
                <a:lnTo>
                  <a:pt x="2513839" y="1644121"/>
                </a:lnTo>
                <a:lnTo>
                  <a:pt x="2420286" y="1647402"/>
                </a:lnTo>
                <a:lnTo>
                  <a:pt x="2373509" y="1648045"/>
                </a:lnTo>
                <a:lnTo>
                  <a:pt x="2344439" y="1647547"/>
                </a:lnTo>
                <a:lnTo>
                  <a:pt x="2315121" y="1646052"/>
                </a:lnTo>
                <a:lnTo>
                  <a:pt x="2285802" y="1643560"/>
                </a:lnTo>
                <a:lnTo>
                  <a:pt x="2209905" y="1634521"/>
                </a:lnTo>
                <a:lnTo>
                  <a:pt x="2163333" y="1632352"/>
                </a:lnTo>
                <a:lnTo>
                  <a:pt x="2116951" y="1633755"/>
                </a:lnTo>
                <a:lnTo>
                  <a:pt x="2070697" y="1638923"/>
                </a:lnTo>
                <a:lnTo>
                  <a:pt x="2024507" y="1648045"/>
                </a:lnTo>
                <a:lnTo>
                  <a:pt x="2016545" y="1649375"/>
                </a:lnTo>
                <a:lnTo>
                  <a:pt x="2009910" y="1654691"/>
                </a:lnTo>
                <a:lnTo>
                  <a:pt x="2001948" y="1654691"/>
                </a:lnTo>
                <a:lnTo>
                  <a:pt x="1951460" y="1658736"/>
                </a:lnTo>
                <a:lnTo>
                  <a:pt x="1902226" y="1667036"/>
                </a:lnTo>
                <a:lnTo>
                  <a:pt x="1854036" y="1678963"/>
                </a:lnTo>
                <a:lnTo>
                  <a:pt x="1806681" y="1693889"/>
                </a:lnTo>
                <a:lnTo>
                  <a:pt x="1759954" y="1711186"/>
                </a:lnTo>
                <a:lnTo>
                  <a:pt x="1713644" y="1730227"/>
                </a:lnTo>
                <a:lnTo>
                  <a:pt x="1667544" y="1750384"/>
                </a:lnTo>
                <a:lnTo>
                  <a:pt x="1646208" y="1759293"/>
                </a:lnTo>
                <a:lnTo>
                  <a:pt x="1624250" y="1767828"/>
                </a:lnTo>
                <a:lnTo>
                  <a:pt x="1602044" y="1775615"/>
                </a:lnTo>
                <a:lnTo>
                  <a:pt x="1526902" y="1798106"/>
                </a:lnTo>
                <a:lnTo>
                  <a:pt x="1474962" y="1817170"/>
                </a:lnTo>
                <a:lnTo>
                  <a:pt x="1423769" y="1838726"/>
                </a:lnTo>
                <a:lnTo>
                  <a:pt x="1372949" y="1862026"/>
                </a:lnTo>
                <a:lnTo>
                  <a:pt x="1329062" y="1883823"/>
                </a:lnTo>
                <a:lnTo>
                  <a:pt x="1286832" y="1908171"/>
                </a:lnTo>
                <a:lnTo>
                  <a:pt x="1246640" y="1935709"/>
                </a:lnTo>
                <a:lnTo>
                  <a:pt x="1208868" y="1967075"/>
                </a:lnTo>
                <a:lnTo>
                  <a:pt x="1173899" y="2002907"/>
                </a:lnTo>
                <a:lnTo>
                  <a:pt x="1144165" y="2034950"/>
                </a:lnTo>
                <a:lnTo>
                  <a:pt x="1113188" y="2065872"/>
                </a:lnTo>
                <a:lnTo>
                  <a:pt x="1081713" y="2096544"/>
                </a:lnTo>
                <a:lnTo>
                  <a:pt x="1050487" y="2127840"/>
                </a:lnTo>
                <a:lnTo>
                  <a:pt x="1013516" y="2168124"/>
                </a:lnTo>
                <a:lnTo>
                  <a:pt x="979419" y="2210439"/>
                </a:lnTo>
                <a:lnTo>
                  <a:pt x="947976" y="2254600"/>
                </a:lnTo>
                <a:lnTo>
                  <a:pt x="918967" y="2300422"/>
                </a:lnTo>
                <a:lnTo>
                  <a:pt x="892169" y="2347721"/>
                </a:lnTo>
                <a:lnTo>
                  <a:pt x="867361" y="2396312"/>
                </a:lnTo>
                <a:lnTo>
                  <a:pt x="841319" y="2461270"/>
                </a:lnTo>
                <a:lnTo>
                  <a:pt x="822243" y="2529219"/>
                </a:lnTo>
                <a:lnTo>
                  <a:pt x="816437" y="2593513"/>
                </a:lnTo>
                <a:lnTo>
                  <a:pt x="820190" y="2625473"/>
                </a:lnTo>
                <a:lnTo>
                  <a:pt x="844449" y="2694751"/>
                </a:lnTo>
                <a:lnTo>
                  <a:pt x="869186" y="2726087"/>
                </a:lnTo>
                <a:lnTo>
                  <a:pt x="901635" y="2749699"/>
                </a:lnTo>
                <a:lnTo>
                  <a:pt x="941673" y="2764464"/>
                </a:lnTo>
                <a:lnTo>
                  <a:pt x="999398" y="2772107"/>
                </a:lnTo>
                <a:lnTo>
                  <a:pt x="1028260" y="2772314"/>
                </a:lnTo>
                <a:lnTo>
                  <a:pt x="1057122" y="2769781"/>
                </a:lnTo>
                <a:lnTo>
                  <a:pt x="1108382" y="2762432"/>
                </a:lnTo>
                <a:lnTo>
                  <a:pt x="1159533" y="2754503"/>
                </a:lnTo>
                <a:lnTo>
                  <a:pt x="1210563" y="2745906"/>
                </a:lnTo>
                <a:lnTo>
                  <a:pt x="1261462" y="2736556"/>
                </a:lnTo>
                <a:lnTo>
                  <a:pt x="1312220" y="2726362"/>
                </a:lnTo>
                <a:lnTo>
                  <a:pt x="1362824" y="2715239"/>
                </a:lnTo>
                <a:lnTo>
                  <a:pt x="1413265" y="2703099"/>
                </a:lnTo>
                <a:lnTo>
                  <a:pt x="1463531" y="2689854"/>
                </a:lnTo>
                <a:lnTo>
                  <a:pt x="1513611" y="2675417"/>
                </a:lnTo>
                <a:lnTo>
                  <a:pt x="1562980" y="2660829"/>
                </a:lnTo>
                <a:lnTo>
                  <a:pt x="1612372" y="2646592"/>
                </a:lnTo>
                <a:lnTo>
                  <a:pt x="1661812" y="2632737"/>
                </a:lnTo>
                <a:lnTo>
                  <a:pt x="1711324" y="2619298"/>
                </a:lnTo>
                <a:lnTo>
                  <a:pt x="1760931" y="2606305"/>
                </a:lnTo>
                <a:lnTo>
                  <a:pt x="1810658" y="2593790"/>
                </a:lnTo>
                <a:lnTo>
                  <a:pt x="1860528" y="2581786"/>
                </a:lnTo>
                <a:lnTo>
                  <a:pt x="1910565" y="2570324"/>
                </a:lnTo>
                <a:lnTo>
                  <a:pt x="1960794" y="2559437"/>
                </a:lnTo>
                <a:lnTo>
                  <a:pt x="2011237" y="2549155"/>
                </a:lnTo>
                <a:lnTo>
                  <a:pt x="2062514" y="2538358"/>
                </a:lnTo>
                <a:lnTo>
                  <a:pt x="2113639" y="2526731"/>
                </a:lnTo>
                <a:lnTo>
                  <a:pt x="2164621" y="2514323"/>
                </a:lnTo>
                <a:lnTo>
                  <a:pt x="2215468" y="2501181"/>
                </a:lnTo>
                <a:lnTo>
                  <a:pt x="2266187" y="2487353"/>
                </a:lnTo>
                <a:lnTo>
                  <a:pt x="2316787" y="2472888"/>
                </a:lnTo>
                <a:lnTo>
                  <a:pt x="2367276" y="2457832"/>
                </a:lnTo>
                <a:lnTo>
                  <a:pt x="2417661" y="2442234"/>
                </a:lnTo>
                <a:lnTo>
                  <a:pt x="2467950" y="2426142"/>
                </a:lnTo>
                <a:lnTo>
                  <a:pt x="2671022" y="2359077"/>
                </a:lnTo>
                <a:lnTo>
                  <a:pt x="2772936" y="2324542"/>
                </a:lnTo>
                <a:lnTo>
                  <a:pt x="2794832" y="2317315"/>
                </a:lnTo>
                <a:lnTo>
                  <a:pt x="2816727" y="2309590"/>
                </a:lnTo>
                <a:lnTo>
                  <a:pt x="2838623" y="2301367"/>
                </a:lnTo>
                <a:lnTo>
                  <a:pt x="2907552" y="2273945"/>
                </a:lnTo>
                <a:lnTo>
                  <a:pt x="2954782" y="2256455"/>
                </a:lnTo>
                <a:lnTo>
                  <a:pt x="3002208" y="2240171"/>
                </a:lnTo>
                <a:lnTo>
                  <a:pt x="3049830" y="2225089"/>
                </a:lnTo>
                <a:lnTo>
                  <a:pt x="3097645" y="2211202"/>
                </a:lnTo>
                <a:lnTo>
                  <a:pt x="3145654" y="2198507"/>
                </a:lnTo>
                <a:lnTo>
                  <a:pt x="3193853" y="2186999"/>
                </a:lnTo>
                <a:lnTo>
                  <a:pt x="3242243" y="2176674"/>
                </a:lnTo>
                <a:lnTo>
                  <a:pt x="3290822" y="2167526"/>
                </a:lnTo>
                <a:lnTo>
                  <a:pt x="3339590" y="2159552"/>
                </a:lnTo>
                <a:lnTo>
                  <a:pt x="3388544" y="2152745"/>
                </a:lnTo>
                <a:lnTo>
                  <a:pt x="3437684" y="2147103"/>
                </a:lnTo>
                <a:lnTo>
                  <a:pt x="3487008" y="2142620"/>
                </a:lnTo>
                <a:lnTo>
                  <a:pt x="3536516" y="2139291"/>
                </a:lnTo>
                <a:lnTo>
                  <a:pt x="3586206" y="2137112"/>
                </a:lnTo>
                <a:lnTo>
                  <a:pt x="3636078" y="2136078"/>
                </a:lnTo>
                <a:lnTo>
                  <a:pt x="3686129" y="2136185"/>
                </a:lnTo>
                <a:lnTo>
                  <a:pt x="3736359" y="2137428"/>
                </a:lnTo>
                <a:lnTo>
                  <a:pt x="3786766" y="2139802"/>
                </a:lnTo>
                <a:lnTo>
                  <a:pt x="3930427" y="2148219"/>
                </a:lnTo>
                <a:lnTo>
                  <a:pt x="4074382" y="2157523"/>
                </a:lnTo>
                <a:lnTo>
                  <a:pt x="4218042" y="2167712"/>
                </a:lnTo>
                <a:lnTo>
                  <a:pt x="4270459" y="2172013"/>
                </a:lnTo>
                <a:lnTo>
                  <a:pt x="4322875" y="2176868"/>
                </a:lnTo>
                <a:lnTo>
                  <a:pt x="4375292" y="2182166"/>
                </a:lnTo>
                <a:lnTo>
                  <a:pt x="4480125" y="2193647"/>
                </a:lnTo>
                <a:lnTo>
                  <a:pt x="4532542" y="2199610"/>
                </a:lnTo>
                <a:lnTo>
                  <a:pt x="4581089" y="2205724"/>
                </a:lnTo>
                <a:lnTo>
                  <a:pt x="4629509" y="2213113"/>
                </a:lnTo>
                <a:lnTo>
                  <a:pt x="4677673" y="2222098"/>
                </a:lnTo>
                <a:lnTo>
                  <a:pt x="4725456" y="2232996"/>
                </a:lnTo>
                <a:lnTo>
                  <a:pt x="4772729" y="2246127"/>
                </a:lnTo>
                <a:lnTo>
                  <a:pt x="4809201" y="2255555"/>
                </a:lnTo>
                <a:lnTo>
                  <a:pt x="4846544" y="2262741"/>
                </a:lnTo>
                <a:lnTo>
                  <a:pt x="4884135" y="2268929"/>
                </a:lnTo>
                <a:lnTo>
                  <a:pt x="4921354" y="2275367"/>
                </a:lnTo>
                <a:lnTo>
                  <a:pt x="4967343" y="2283923"/>
                </a:lnTo>
                <a:lnTo>
                  <a:pt x="5059818" y="2300038"/>
                </a:lnTo>
                <a:lnTo>
                  <a:pt x="5105807" y="2308594"/>
                </a:lnTo>
                <a:lnTo>
                  <a:pt x="5152846" y="2318948"/>
                </a:lnTo>
                <a:lnTo>
                  <a:pt x="5199464" y="2330876"/>
                </a:lnTo>
                <a:lnTo>
                  <a:pt x="5245741" y="2344081"/>
                </a:lnTo>
                <a:lnTo>
                  <a:pt x="5291753" y="2358268"/>
                </a:lnTo>
                <a:lnTo>
                  <a:pt x="5337579" y="2373139"/>
                </a:lnTo>
                <a:lnTo>
                  <a:pt x="5474713" y="2418906"/>
                </a:lnTo>
                <a:lnTo>
                  <a:pt x="5524595" y="2435164"/>
                </a:lnTo>
                <a:lnTo>
                  <a:pt x="5574695" y="2451032"/>
                </a:lnTo>
                <a:lnTo>
                  <a:pt x="5624981" y="2466496"/>
                </a:lnTo>
                <a:lnTo>
                  <a:pt x="5675423" y="2481539"/>
                </a:lnTo>
                <a:lnTo>
                  <a:pt x="5725989" y="2496145"/>
                </a:lnTo>
                <a:lnTo>
                  <a:pt x="5776648" y="2510300"/>
                </a:lnTo>
                <a:lnTo>
                  <a:pt x="5827369" y="2523988"/>
                </a:lnTo>
                <a:lnTo>
                  <a:pt x="5878122" y="2537193"/>
                </a:lnTo>
                <a:lnTo>
                  <a:pt x="5905499" y="2543501"/>
                </a:lnTo>
                <a:lnTo>
                  <a:pt x="5905499" y="2668691"/>
                </a:lnTo>
                <a:lnTo>
                  <a:pt x="5860508" y="2657304"/>
                </a:lnTo>
                <a:lnTo>
                  <a:pt x="5810446" y="2643517"/>
                </a:lnTo>
                <a:lnTo>
                  <a:pt x="5672438" y="2603448"/>
                </a:lnTo>
                <a:lnTo>
                  <a:pt x="5580432" y="2576152"/>
                </a:lnTo>
                <a:lnTo>
                  <a:pt x="5488427" y="2547981"/>
                </a:lnTo>
                <a:lnTo>
                  <a:pt x="5442424" y="2533458"/>
                </a:lnTo>
                <a:lnTo>
                  <a:pt x="5396421" y="2518585"/>
                </a:lnTo>
                <a:lnTo>
                  <a:pt x="5346871" y="2502900"/>
                </a:lnTo>
                <a:lnTo>
                  <a:pt x="5297265" y="2487817"/>
                </a:lnTo>
                <a:lnTo>
                  <a:pt x="5247551" y="2473446"/>
                </a:lnTo>
                <a:lnTo>
                  <a:pt x="5197673" y="2459894"/>
                </a:lnTo>
                <a:lnTo>
                  <a:pt x="5147576" y="2447273"/>
                </a:lnTo>
                <a:lnTo>
                  <a:pt x="5097207" y="2435690"/>
                </a:lnTo>
                <a:lnTo>
                  <a:pt x="5046509" y="2425256"/>
                </a:lnTo>
                <a:lnTo>
                  <a:pt x="4995430" y="2416081"/>
                </a:lnTo>
                <a:lnTo>
                  <a:pt x="4943913" y="2408272"/>
                </a:lnTo>
                <a:lnTo>
                  <a:pt x="4889403" y="2399073"/>
                </a:lnTo>
                <a:lnTo>
                  <a:pt x="4835265" y="2386509"/>
                </a:lnTo>
                <a:lnTo>
                  <a:pt x="4727612" y="2357768"/>
                </a:lnTo>
                <a:lnTo>
                  <a:pt x="4682207" y="2346348"/>
                </a:lnTo>
                <a:lnTo>
                  <a:pt x="4636675" y="2336269"/>
                </a:lnTo>
                <a:lnTo>
                  <a:pt x="4590888" y="2327911"/>
                </a:lnTo>
                <a:lnTo>
                  <a:pt x="4544719" y="2321660"/>
                </a:lnTo>
                <a:lnTo>
                  <a:pt x="4498041" y="2317896"/>
                </a:lnTo>
                <a:lnTo>
                  <a:pt x="4451471" y="2314448"/>
                </a:lnTo>
                <a:lnTo>
                  <a:pt x="4358830" y="2304065"/>
                </a:lnTo>
                <a:lnTo>
                  <a:pt x="4312260" y="2300618"/>
                </a:lnTo>
                <a:lnTo>
                  <a:pt x="4259180" y="2297900"/>
                </a:lnTo>
                <a:lnTo>
                  <a:pt x="4206100" y="2294328"/>
                </a:lnTo>
                <a:lnTo>
                  <a:pt x="4153020" y="2290133"/>
                </a:lnTo>
                <a:lnTo>
                  <a:pt x="3993780" y="2276104"/>
                </a:lnTo>
                <a:lnTo>
                  <a:pt x="3940700" y="2271712"/>
                </a:lnTo>
                <a:lnTo>
                  <a:pt x="3887620" y="2267845"/>
                </a:lnTo>
                <a:lnTo>
                  <a:pt x="3834540" y="2264733"/>
                </a:lnTo>
                <a:lnTo>
                  <a:pt x="3783186" y="2262824"/>
                </a:lnTo>
                <a:lnTo>
                  <a:pt x="3731840" y="2261905"/>
                </a:lnTo>
                <a:lnTo>
                  <a:pt x="3680511" y="2262006"/>
                </a:lnTo>
                <a:lnTo>
                  <a:pt x="3629205" y="2263159"/>
                </a:lnTo>
                <a:lnTo>
                  <a:pt x="3577931" y="2265397"/>
                </a:lnTo>
                <a:lnTo>
                  <a:pt x="3526696" y="2268752"/>
                </a:lnTo>
                <a:lnTo>
                  <a:pt x="3475510" y="2273255"/>
                </a:lnTo>
                <a:lnTo>
                  <a:pt x="3424379" y="2278938"/>
                </a:lnTo>
                <a:lnTo>
                  <a:pt x="3373312" y="2285833"/>
                </a:lnTo>
                <a:lnTo>
                  <a:pt x="3322317" y="2293973"/>
                </a:lnTo>
                <a:lnTo>
                  <a:pt x="3270054" y="2304616"/>
                </a:lnTo>
                <a:lnTo>
                  <a:pt x="3218237" y="2318194"/>
                </a:lnTo>
                <a:lnTo>
                  <a:pt x="3166675" y="2333494"/>
                </a:lnTo>
                <a:lnTo>
                  <a:pt x="3115177" y="2349304"/>
                </a:lnTo>
                <a:lnTo>
                  <a:pt x="3049618" y="2368629"/>
                </a:lnTo>
                <a:lnTo>
                  <a:pt x="3021751" y="2378057"/>
                </a:lnTo>
                <a:lnTo>
                  <a:pt x="2961627" y="2399586"/>
                </a:lnTo>
                <a:lnTo>
                  <a:pt x="2915373" y="2415705"/>
                </a:lnTo>
                <a:lnTo>
                  <a:pt x="2868991" y="2431249"/>
                </a:lnTo>
                <a:lnTo>
                  <a:pt x="2822419" y="2446092"/>
                </a:lnTo>
                <a:lnTo>
                  <a:pt x="2726387" y="2475045"/>
                </a:lnTo>
                <a:lnTo>
                  <a:pt x="2677500" y="2490940"/>
                </a:lnTo>
                <a:lnTo>
                  <a:pt x="2628931" y="2507474"/>
                </a:lnTo>
                <a:lnTo>
                  <a:pt x="2532750" y="2541179"/>
                </a:lnTo>
                <a:lnTo>
                  <a:pt x="2489043" y="2555967"/>
                </a:lnTo>
                <a:lnTo>
                  <a:pt x="2438859" y="2571662"/>
                </a:lnTo>
                <a:lnTo>
                  <a:pt x="2384175" y="2587795"/>
                </a:lnTo>
                <a:lnTo>
                  <a:pt x="2326968" y="2603895"/>
                </a:lnTo>
                <a:lnTo>
                  <a:pt x="2269216" y="2619492"/>
                </a:lnTo>
                <a:lnTo>
                  <a:pt x="2212894" y="2634116"/>
                </a:lnTo>
                <a:lnTo>
                  <a:pt x="2159979" y="2647295"/>
                </a:lnTo>
                <a:lnTo>
                  <a:pt x="2112449" y="2658560"/>
                </a:lnTo>
                <a:lnTo>
                  <a:pt x="2072281" y="2667441"/>
                </a:lnTo>
                <a:lnTo>
                  <a:pt x="1975015" y="2687585"/>
                </a:lnTo>
                <a:lnTo>
                  <a:pt x="1926608" y="2698046"/>
                </a:lnTo>
                <a:lnTo>
                  <a:pt x="1878372" y="2708974"/>
                </a:lnTo>
                <a:lnTo>
                  <a:pt x="1830323" y="2720526"/>
                </a:lnTo>
                <a:lnTo>
                  <a:pt x="1782476" y="2732856"/>
                </a:lnTo>
                <a:lnTo>
                  <a:pt x="1734846" y="2746121"/>
                </a:lnTo>
                <a:lnTo>
                  <a:pt x="1687450" y="2760476"/>
                </a:lnTo>
                <a:lnTo>
                  <a:pt x="1640466" y="2775336"/>
                </a:lnTo>
                <a:lnTo>
                  <a:pt x="1593296" y="2789770"/>
                </a:lnTo>
                <a:lnTo>
                  <a:pt x="1545952" y="2803744"/>
                </a:lnTo>
                <a:lnTo>
                  <a:pt x="1498444" y="2817226"/>
                </a:lnTo>
                <a:lnTo>
                  <a:pt x="1450783" y="2830184"/>
                </a:lnTo>
                <a:lnTo>
                  <a:pt x="1402980" y="2842583"/>
                </a:lnTo>
                <a:lnTo>
                  <a:pt x="1355046" y="2854391"/>
                </a:lnTo>
                <a:lnTo>
                  <a:pt x="1306992" y="2865576"/>
                </a:lnTo>
                <a:lnTo>
                  <a:pt x="1221962" y="2883975"/>
                </a:lnTo>
                <a:lnTo>
                  <a:pt x="1147235" y="2897225"/>
                </a:lnTo>
                <a:lnTo>
                  <a:pt x="1108877" y="2901357"/>
                </a:lnTo>
                <a:lnTo>
                  <a:pt x="1060736" y="2902133"/>
                </a:lnTo>
                <a:close/>
              </a:path>
            </a:pathLst>
          </a:custGeom>
          <a:solidFill>
            <a:srgbClr val="CF6145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0" y="6442425"/>
            <a:ext cx="6158230" cy="2717165"/>
            <a:chOff x="0" y="6442425"/>
            <a:chExt cx="6158230" cy="2717165"/>
          </a:xfrm>
        </p:grpSpPr>
        <p:sp>
          <p:nvSpPr>
            <p:cNvPr id="6" name="object 6"/>
            <p:cNvSpPr/>
            <p:nvPr/>
          </p:nvSpPr>
          <p:spPr>
            <a:xfrm>
              <a:off x="0" y="7292651"/>
              <a:ext cx="5287645" cy="1866900"/>
            </a:xfrm>
            <a:custGeom>
              <a:avLst/>
              <a:gdLst/>
              <a:ahLst/>
              <a:cxnLst/>
              <a:rect l="l" t="t" r="r" b="b"/>
              <a:pathLst>
                <a:path w="5287645" h="1866900">
                  <a:moveTo>
                    <a:pt x="255742" y="292099"/>
                  </a:moveTo>
                  <a:lnTo>
                    <a:pt x="411626" y="292099"/>
                  </a:lnTo>
                  <a:lnTo>
                    <a:pt x="388213" y="279399"/>
                  </a:lnTo>
                  <a:lnTo>
                    <a:pt x="347700" y="253999"/>
                  </a:lnTo>
                  <a:lnTo>
                    <a:pt x="326587" y="241299"/>
                  </a:lnTo>
                  <a:lnTo>
                    <a:pt x="303763" y="228599"/>
                  </a:lnTo>
                  <a:lnTo>
                    <a:pt x="291352" y="228599"/>
                  </a:lnTo>
                  <a:lnTo>
                    <a:pt x="279797" y="215899"/>
                  </a:lnTo>
                  <a:lnTo>
                    <a:pt x="251570" y="190499"/>
                  </a:lnTo>
                  <a:lnTo>
                    <a:pt x="223449" y="177799"/>
                  </a:lnTo>
                  <a:lnTo>
                    <a:pt x="195543" y="152399"/>
                  </a:lnTo>
                  <a:lnTo>
                    <a:pt x="167957" y="126999"/>
                  </a:lnTo>
                  <a:lnTo>
                    <a:pt x="155404" y="126999"/>
                  </a:lnTo>
                  <a:lnTo>
                    <a:pt x="130582" y="101599"/>
                  </a:lnTo>
                  <a:lnTo>
                    <a:pt x="108329" y="88899"/>
                  </a:lnTo>
                  <a:lnTo>
                    <a:pt x="87359" y="76199"/>
                  </a:lnTo>
                  <a:lnTo>
                    <a:pt x="66389" y="50799"/>
                  </a:lnTo>
                  <a:lnTo>
                    <a:pt x="0" y="0"/>
                  </a:lnTo>
                  <a:lnTo>
                    <a:pt x="0" y="76199"/>
                  </a:lnTo>
                  <a:lnTo>
                    <a:pt x="17317" y="88899"/>
                  </a:lnTo>
                  <a:lnTo>
                    <a:pt x="43048" y="114299"/>
                  </a:lnTo>
                  <a:lnTo>
                    <a:pt x="69099" y="139699"/>
                  </a:lnTo>
                  <a:lnTo>
                    <a:pt x="95793" y="152399"/>
                  </a:lnTo>
                  <a:lnTo>
                    <a:pt x="123450" y="177799"/>
                  </a:lnTo>
                  <a:lnTo>
                    <a:pt x="147897" y="203199"/>
                  </a:lnTo>
                  <a:lnTo>
                    <a:pt x="171809" y="215899"/>
                  </a:lnTo>
                  <a:lnTo>
                    <a:pt x="195507" y="241299"/>
                  </a:lnTo>
                  <a:lnTo>
                    <a:pt x="219312" y="253999"/>
                  </a:lnTo>
                  <a:lnTo>
                    <a:pt x="243421" y="279399"/>
                  </a:lnTo>
                  <a:lnTo>
                    <a:pt x="255742" y="292099"/>
                  </a:lnTo>
                  <a:close/>
                </a:path>
                <a:path w="5287645" h="1866900">
                  <a:moveTo>
                    <a:pt x="3895362" y="152399"/>
                  </a:moveTo>
                  <a:lnTo>
                    <a:pt x="4008165" y="152399"/>
                  </a:lnTo>
                  <a:lnTo>
                    <a:pt x="3985911" y="139699"/>
                  </a:lnTo>
                  <a:lnTo>
                    <a:pt x="3919150" y="139699"/>
                  </a:lnTo>
                  <a:lnTo>
                    <a:pt x="3895362" y="152399"/>
                  </a:lnTo>
                  <a:close/>
                </a:path>
                <a:path w="5287645" h="1866900">
                  <a:moveTo>
                    <a:pt x="3702318" y="152399"/>
                  </a:moveTo>
                  <a:lnTo>
                    <a:pt x="3871789" y="152399"/>
                  </a:lnTo>
                  <a:lnTo>
                    <a:pt x="3848216" y="139699"/>
                  </a:lnTo>
                  <a:lnTo>
                    <a:pt x="3720132" y="139699"/>
                  </a:lnTo>
                  <a:lnTo>
                    <a:pt x="3702318" y="152399"/>
                  </a:lnTo>
                  <a:close/>
                </a:path>
                <a:path w="5287645" h="1866900">
                  <a:moveTo>
                    <a:pt x="3528852" y="165099"/>
                  </a:moveTo>
                  <a:lnTo>
                    <a:pt x="4073785" y="165099"/>
                  </a:lnTo>
                  <a:lnTo>
                    <a:pt x="4040868" y="152399"/>
                  </a:lnTo>
                  <a:lnTo>
                    <a:pt x="3566513" y="152399"/>
                  </a:lnTo>
                  <a:lnTo>
                    <a:pt x="3528852" y="165099"/>
                  </a:lnTo>
                  <a:close/>
                </a:path>
                <a:path w="5287645" h="1866900">
                  <a:moveTo>
                    <a:pt x="3470472" y="177799"/>
                  </a:moveTo>
                  <a:lnTo>
                    <a:pt x="4139405" y="177799"/>
                  </a:lnTo>
                  <a:lnTo>
                    <a:pt x="4106702" y="165099"/>
                  </a:lnTo>
                  <a:lnTo>
                    <a:pt x="3491192" y="165099"/>
                  </a:lnTo>
                  <a:lnTo>
                    <a:pt x="3470472" y="177799"/>
                  </a:lnTo>
                  <a:close/>
                </a:path>
                <a:path w="5287645" h="1866900">
                  <a:moveTo>
                    <a:pt x="3369652" y="190499"/>
                  </a:moveTo>
                  <a:lnTo>
                    <a:pt x="4171502" y="190499"/>
                  </a:lnTo>
                  <a:lnTo>
                    <a:pt x="4155186" y="177799"/>
                  </a:lnTo>
                  <a:lnTo>
                    <a:pt x="3388875" y="177799"/>
                  </a:lnTo>
                  <a:lnTo>
                    <a:pt x="3369652" y="190499"/>
                  </a:lnTo>
                  <a:close/>
                </a:path>
                <a:path w="5287645" h="1866900">
                  <a:moveTo>
                    <a:pt x="3266265" y="215899"/>
                  </a:moveTo>
                  <a:lnTo>
                    <a:pt x="4275639" y="215899"/>
                  </a:lnTo>
                  <a:lnTo>
                    <a:pt x="4204455" y="190499"/>
                  </a:lnTo>
                  <a:lnTo>
                    <a:pt x="3331421" y="190499"/>
                  </a:lnTo>
                  <a:lnTo>
                    <a:pt x="3309845" y="203199"/>
                  </a:lnTo>
                  <a:lnTo>
                    <a:pt x="3288055" y="203199"/>
                  </a:lnTo>
                  <a:lnTo>
                    <a:pt x="3266265" y="215899"/>
                  </a:lnTo>
                  <a:close/>
                </a:path>
                <a:path w="5287645" h="1866900">
                  <a:moveTo>
                    <a:pt x="3175841" y="241299"/>
                  </a:moveTo>
                  <a:lnTo>
                    <a:pt x="4364689" y="241299"/>
                  </a:lnTo>
                  <a:lnTo>
                    <a:pt x="4345966" y="228599"/>
                  </a:lnTo>
                  <a:lnTo>
                    <a:pt x="4310856" y="215899"/>
                  </a:lnTo>
                  <a:lnTo>
                    <a:pt x="3221597" y="215899"/>
                  </a:lnTo>
                  <a:lnTo>
                    <a:pt x="3175841" y="241299"/>
                  </a:lnTo>
                  <a:close/>
                </a:path>
                <a:path w="5287645" h="1866900">
                  <a:moveTo>
                    <a:pt x="4931412" y="1358899"/>
                  </a:moveTo>
                  <a:lnTo>
                    <a:pt x="5270355" y="1358899"/>
                  </a:lnTo>
                  <a:lnTo>
                    <a:pt x="5281678" y="1320799"/>
                  </a:lnTo>
                  <a:lnTo>
                    <a:pt x="5286475" y="1295399"/>
                  </a:lnTo>
                  <a:lnTo>
                    <a:pt x="5287206" y="1257299"/>
                  </a:lnTo>
                  <a:lnTo>
                    <a:pt x="5286332" y="1219199"/>
                  </a:lnTo>
                  <a:lnTo>
                    <a:pt x="5285316" y="1206499"/>
                  </a:lnTo>
                  <a:lnTo>
                    <a:pt x="5282480" y="1206499"/>
                  </a:lnTo>
                  <a:lnTo>
                    <a:pt x="5278147" y="1193799"/>
                  </a:lnTo>
                  <a:lnTo>
                    <a:pt x="5272637" y="1181099"/>
                  </a:lnTo>
                  <a:lnTo>
                    <a:pt x="5263133" y="1155699"/>
                  </a:lnTo>
                  <a:lnTo>
                    <a:pt x="5254806" y="1130299"/>
                  </a:lnTo>
                  <a:lnTo>
                    <a:pt x="5247120" y="1117599"/>
                  </a:lnTo>
                  <a:lnTo>
                    <a:pt x="5223173" y="1054099"/>
                  </a:lnTo>
                  <a:lnTo>
                    <a:pt x="5203593" y="1015999"/>
                  </a:lnTo>
                  <a:lnTo>
                    <a:pt x="5181447" y="977899"/>
                  </a:lnTo>
                  <a:lnTo>
                    <a:pt x="5157374" y="939799"/>
                  </a:lnTo>
                  <a:lnTo>
                    <a:pt x="5137955" y="914399"/>
                  </a:lnTo>
                  <a:lnTo>
                    <a:pt x="5119286" y="876299"/>
                  </a:lnTo>
                  <a:lnTo>
                    <a:pt x="5101686" y="850899"/>
                  </a:lnTo>
                  <a:lnTo>
                    <a:pt x="5085477" y="825499"/>
                  </a:lnTo>
                  <a:lnTo>
                    <a:pt x="5079290" y="812799"/>
                  </a:lnTo>
                  <a:lnTo>
                    <a:pt x="5072781" y="800099"/>
                  </a:lnTo>
                  <a:lnTo>
                    <a:pt x="5066059" y="787399"/>
                  </a:lnTo>
                  <a:lnTo>
                    <a:pt x="5059229" y="774699"/>
                  </a:lnTo>
                  <a:lnTo>
                    <a:pt x="5040399" y="749299"/>
                  </a:lnTo>
                  <a:lnTo>
                    <a:pt x="5002739" y="711199"/>
                  </a:lnTo>
                  <a:lnTo>
                    <a:pt x="4983909" y="685799"/>
                  </a:lnTo>
                  <a:lnTo>
                    <a:pt x="4973709" y="673099"/>
                  </a:lnTo>
                  <a:lnTo>
                    <a:pt x="4963081" y="647699"/>
                  </a:lnTo>
                  <a:lnTo>
                    <a:pt x="4951170" y="647699"/>
                  </a:lnTo>
                  <a:lnTo>
                    <a:pt x="4937118" y="634999"/>
                  </a:lnTo>
                  <a:lnTo>
                    <a:pt x="4932554" y="634999"/>
                  </a:lnTo>
                  <a:lnTo>
                    <a:pt x="4927989" y="622299"/>
                  </a:lnTo>
                  <a:lnTo>
                    <a:pt x="4924565" y="622299"/>
                  </a:lnTo>
                  <a:lnTo>
                    <a:pt x="4909337" y="596899"/>
                  </a:lnTo>
                  <a:lnTo>
                    <a:pt x="4891755" y="584199"/>
                  </a:lnTo>
                  <a:lnTo>
                    <a:pt x="4853809" y="558799"/>
                  </a:lnTo>
                  <a:lnTo>
                    <a:pt x="4828132" y="533399"/>
                  </a:lnTo>
                  <a:lnTo>
                    <a:pt x="4776777" y="495299"/>
                  </a:lnTo>
                  <a:lnTo>
                    <a:pt x="4751100" y="482599"/>
                  </a:lnTo>
                  <a:lnTo>
                    <a:pt x="4741970" y="469899"/>
                  </a:lnTo>
                  <a:lnTo>
                    <a:pt x="4737405" y="469899"/>
                  </a:lnTo>
                  <a:lnTo>
                    <a:pt x="4696606" y="444499"/>
                  </a:lnTo>
                  <a:lnTo>
                    <a:pt x="4620572" y="393699"/>
                  </a:lnTo>
                  <a:lnTo>
                    <a:pt x="4581058" y="368299"/>
                  </a:lnTo>
                  <a:lnTo>
                    <a:pt x="4571928" y="368299"/>
                  </a:lnTo>
                  <a:lnTo>
                    <a:pt x="4564029" y="355599"/>
                  </a:lnTo>
                  <a:lnTo>
                    <a:pt x="4556664" y="355599"/>
                  </a:lnTo>
                  <a:lnTo>
                    <a:pt x="4548658" y="342899"/>
                  </a:lnTo>
                  <a:lnTo>
                    <a:pt x="4538833" y="342899"/>
                  </a:lnTo>
                  <a:lnTo>
                    <a:pt x="4528579" y="330199"/>
                  </a:lnTo>
                  <a:lnTo>
                    <a:pt x="4508501" y="330199"/>
                  </a:lnTo>
                  <a:lnTo>
                    <a:pt x="4476065" y="304799"/>
                  </a:lnTo>
                  <a:lnTo>
                    <a:pt x="4454097" y="292099"/>
                  </a:lnTo>
                  <a:lnTo>
                    <a:pt x="4433412" y="279399"/>
                  </a:lnTo>
                  <a:lnTo>
                    <a:pt x="4414439" y="266699"/>
                  </a:lnTo>
                  <a:lnTo>
                    <a:pt x="4399568" y="253999"/>
                  </a:lnTo>
                  <a:lnTo>
                    <a:pt x="4382771" y="241299"/>
                  </a:lnTo>
                  <a:lnTo>
                    <a:pt x="3888337" y="241299"/>
                  </a:lnTo>
                  <a:lnTo>
                    <a:pt x="3939174" y="253999"/>
                  </a:lnTo>
                  <a:lnTo>
                    <a:pt x="3989477" y="279399"/>
                  </a:lnTo>
                  <a:lnTo>
                    <a:pt x="4091474" y="304799"/>
                  </a:lnTo>
                  <a:lnTo>
                    <a:pt x="4141788" y="330199"/>
                  </a:lnTo>
                  <a:lnTo>
                    <a:pt x="4192431" y="342899"/>
                  </a:lnTo>
                  <a:lnTo>
                    <a:pt x="4242909" y="368299"/>
                  </a:lnTo>
                  <a:lnTo>
                    <a:pt x="4292730" y="380999"/>
                  </a:lnTo>
                  <a:lnTo>
                    <a:pt x="4341401" y="406399"/>
                  </a:lnTo>
                  <a:lnTo>
                    <a:pt x="4351494" y="419099"/>
                  </a:lnTo>
                  <a:lnTo>
                    <a:pt x="4371251" y="419099"/>
                  </a:lnTo>
                  <a:lnTo>
                    <a:pt x="4381344" y="431799"/>
                  </a:lnTo>
                  <a:lnTo>
                    <a:pt x="4397428" y="431799"/>
                  </a:lnTo>
                  <a:lnTo>
                    <a:pt x="4429168" y="457199"/>
                  </a:lnTo>
                  <a:lnTo>
                    <a:pt x="4445252" y="457199"/>
                  </a:lnTo>
                  <a:lnTo>
                    <a:pt x="4487567" y="482599"/>
                  </a:lnTo>
                  <a:lnTo>
                    <a:pt x="4527848" y="507999"/>
                  </a:lnTo>
                  <a:lnTo>
                    <a:pt x="4567060" y="533399"/>
                  </a:lnTo>
                  <a:lnTo>
                    <a:pt x="4624103" y="558799"/>
                  </a:lnTo>
                  <a:lnTo>
                    <a:pt x="4659124" y="584199"/>
                  </a:lnTo>
                  <a:lnTo>
                    <a:pt x="4737833" y="647699"/>
                  </a:lnTo>
                  <a:lnTo>
                    <a:pt x="4767736" y="673099"/>
                  </a:lnTo>
                  <a:lnTo>
                    <a:pt x="4807287" y="711199"/>
                  </a:lnTo>
                  <a:lnTo>
                    <a:pt x="4819715" y="723899"/>
                  </a:lnTo>
                  <a:lnTo>
                    <a:pt x="4832358" y="736599"/>
                  </a:lnTo>
                  <a:lnTo>
                    <a:pt x="4844679" y="749299"/>
                  </a:lnTo>
                  <a:lnTo>
                    <a:pt x="4871159" y="774699"/>
                  </a:lnTo>
                  <a:lnTo>
                    <a:pt x="4897318" y="800099"/>
                  </a:lnTo>
                  <a:lnTo>
                    <a:pt x="4922835" y="825499"/>
                  </a:lnTo>
                  <a:lnTo>
                    <a:pt x="4947389" y="863599"/>
                  </a:lnTo>
                  <a:lnTo>
                    <a:pt x="4971016" y="888999"/>
                  </a:lnTo>
                  <a:lnTo>
                    <a:pt x="5019126" y="939799"/>
                  </a:lnTo>
                  <a:lnTo>
                    <a:pt x="5042111" y="965199"/>
                  </a:lnTo>
                  <a:lnTo>
                    <a:pt x="5064792" y="1003299"/>
                  </a:lnTo>
                  <a:lnTo>
                    <a:pt x="5086618" y="1028699"/>
                  </a:lnTo>
                  <a:lnTo>
                    <a:pt x="5107588" y="1066799"/>
                  </a:lnTo>
                  <a:lnTo>
                    <a:pt x="5127702" y="1092199"/>
                  </a:lnTo>
                  <a:lnTo>
                    <a:pt x="5141629" y="1117599"/>
                  </a:lnTo>
                  <a:lnTo>
                    <a:pt x="5156090" y="1142999"/>
                  </a:lnTo>
                  <a:lnTo>
                    <a:pt x="5171193" y="1155699"/>
                  </a:lnTo>
                  <a:lnTo>
                    <a:pt x="5187046" y="1181099"/>
                  </a:lnTo>
                  <a:lnTo>
                    <a:pt x="5209513" y="1219199"/>
                  </a:lnTo>
                  <a:lnTo>
                    <a:pt x="5216272" y="1244599"/>
                  </a:lnTo>
                  <a:lnTo>
                    <a:pt x="5213722" y="1257299"/>
                  </a:lnTo>
                  <a:lnTo>
                    <a:pt x="5207534" y="1269999"/>
                  </a:lnTo>
                  <a:lnTo>
                    <a:pt x="5198458" y="1282699"/>
                  </a:lnTo>
                  <a:lnTo>
                    <a:pt x="5173547" y="1295399"/>
                  </a:lnTo>
                  <a:lnTo>
                    <a:pt x="5148101" y="1308099"/>
                  </a:lnTo>
                  <a:lnTo>
                    <a:pt x="5121586" y="1308099"/>
                  </a:lnTo>
                  <a:lnTo>
                    <a:pt x="5093465" y="1320799"/>
                  </a:lnTo>
                  <a:lnTo>
                    <a:pt x="5036690" y="1320799"/>
                  </a:lnTo>
                  <a:lnTo>
                    <a:pt x="4931412" y="1358899"/>
                  </a:lnTo>
                  <a:close/>
                </a:path>
                <a:path w="5287645" h="1866900">
                  <a:moveTo>
                    <a:pt x="1401046" y="863599"/>
                  </a:moveTo>
                  <a:lnTo>
                    <a:pt x="1968803" y="863599"/>
                  </a:lnTo>
                  <a:lnTo>
                    <a:pt x="2119445" y="812799"/>
                  </a:lnTo>
                  <a:lnTo>
                    <a:pt x="2290628" y="761999"/>
                  </a:lnTo>
                  <a:lnTo>
                    <a:pt x="2313024" y="761999"/>
                  </a:lnTo>
                  <a:lnTo>
                    <a:pt x="2335421" y="749299"/>
                  </a:lnTo>
                  <a:lnTo>
                    <a:pt x="2357389" y="736599"/>
                  </a:lnTo>
                  <a:lnTo>
                    <a:pt x="2378502" y="723899"/>
                  </a:lnTo>
                  <a:lnTo>
                    <a:pt x="2399704" y="723899"/>
                  </a:lnTo>
                  <a:lnTo>
                    <a:pt x="2439967" y="698499"/>
                  </a:lnTo>
                  <a:lnTo>
                    <a:pt x="2473419" y="698499"/>
                  </a:lnTo>
                  <a:lnTo>
                    <a:pt x="2484493" y="685799"/>
                  </a:lnTo>
                  <a:lnTo>
                    <a:pt x="2495352" y="685799"/>
                  </a:lnTo>
                  <a:lnTo>
                    <a:pt x="2506318" y="673099"/>
                  </a:lnTo>
                  <a:lnTo>
                    <a:pt x="2540412" y="647699"/>
                  </a:lnTo>
                  <a:lnTo>
                    <a:pt x="2558155" y="647699"/>
                  </a:lnTo>
                  <a:lnTo>
                    <a:pt x="2593069" y="634999"/>
                  </a:lnTo>
                  <a:lnTo>
                    <a:pt x="2608315" y="622299"/>
                  </a:lnTo>
                  <a:lnTo>
                    <a:pt x="2622491" y="622299"/>
                  </a:lnTo>
                  <a:lnTo>
                    <a:pt x="2635276" y="609599"/>
                  </a:lnTo>
                  <a:lnTo>
                    <a:pt x="2644906" y="596899"/>
                  </a:lnTo>
                  <a:lnTo>
                    <a:pt x="2654963" y="584199"/>
                  </a:lnTo>
                  <a:lnTo>
                    <a:pt x="2665447" y="584199"/>
                  </a:lnTo>
                  <a:lnTo>
                    <a:pt x="2676360" y="571499"/>
                  </a:lnTo>
                  <a:lnTo>
                    <a:pt x="2711756" y="558799"/>
                  </a:lnTo>
                  <a:lnTo>
                    <a:pt x="2780836" y="507999"/>
                  </a:lnTo>
                  <a:lnTo>
                    <a:pt x="2815589" y="495299"/>
                  </a:lnTo>
                  <a:lnTo>
                    <a:pt x="2842408" y="482599"/>
                  </a:lnTo>
                  <a:lnTo>
                    <a:pt x="2855710" y="469899"/>
                  </a:lnTo>
                  <a:lnTo>
                    <a:pt x="2869227" y="457199"/>
                  </a:lnTo>
                  <a:lnTo>
                    <a:pt x="2880889" y="457199"/>
                  </a:lnTo>
                  <a:lnTo>
                    <a:pt x="2892336" y="444499"/>
                  </a:lnTo>
                  <a:lnTo>
                    <a:pt x="2904212" y="444499"/>
                  </a:lnTo>
                  <a:lnTo>
                    <a:pt x="2917158" y="431799"/>
                  </a:lnTo>
                  <a:lnTo>
                    <a:pt x="2927429" y="431799"/>
                  </a:lnTo>
                  <a:lnTo>
                    <a:pt x="2945029" y="419099"/>
                  </a:lnTo>
                  <a:lnTo>
                    <a:pt x="2964661" y="406399"/>
                  </a:lnTo>
                  <a:lnTo>
                    <a:pt x="3006173" y="380999"/>
                  </a:lnTo>
                  <a:lnTo>
                    <a:pt x="3055172" y="368299"/>
                  </a:lnTo>
                  <a:lnTo>
                    <a:pt x="3104829" y="342899"/>
                  </a:lnTo>
                  <a:lnTo>
                    <a:pt x="3256100" y="304799"/>
                  </a:lnTo>
                  <a:lnTo>
                    <a:pt x="3476356" y="253999"/>
                  </a:lnTo>
                  <a:lnTo>
                    <a:pt x="3616138" y="253999"/>
                  </a:lnTo>
                  <a:lnTo>
                    <a:pt x="3655385" y="241299"/>
                  </a:lnTo>
                  <a:lnTo>
                    <a:pt x="3153391" y="241299"/>
                  </a:lnTo>
                  <a:lnTo>
                    <a:pt x="3070741" y="279399"/>
                  </a:lnTo>
                  <a:lnTo>
                    <a:pt x="3043834" y="292099"/>
                  </a:lnTo>
                  <a:lnTo>
                    <a:pt x="2973506" y="317499"/>
                  </a:lnTo>
                  <a:lnTo>
                    <a:pt x="2939037" y="342899"/>
                  </a:lnTo>
                  <a:lnTo>
                    <a:pt x="2905746" y="355599"/>
                  </a:lnTo>
                  <a:lnTo>
                    <a:pt x="2692123" y="495299"/>
                  </a:lnTo>
                  <a:lnTo>
                    <a:pt x="2632714" y="533399"/>
                  </a:lnTo>
                  <a:lnTo>
                    <a:pt x="2591952" y="558799"/>
                  </a:lnTo>
                  <a:lnTo>
                    <a:pt x="2550683" y="571499"/>
                  </a:lnTo>
                  <a:lnTo>
                    <a:pt x="2508939" y="596899"/>
                  </a:lnTo>
                  <a:lnTo>
                    <a:pt x="2466751" y="609599"/>
                  </a:lnTo>
                  <a:lnTo>
                    <a:pt x="2424151" y="634999"/>
                  </a:lnTo>
                  <a:lnTo>
                    <a:pt x="2373181" y="660399"/>
                  </a:lnTo>
                  <a:lnTo>
                    <a:pt x="2321863" y="673099"/>
                  </a:lnTo>
                  <a:lnTo>
                    <a:pt x="2270229" y="698499"/>
                  </a:lnTo>
                  <a:lnTo>
                    <a:pt x="2166134" y="723899"/>
                  </a:lnTo>
                  <a:lnTo>
                    <a:pt x="2113739" y="749299"/>
                  </a:lnTo>
                  <a:lnTo>
                    <a:pt x="2092055" y="749299"/>
                  </a:lnTo>
                  <a:lnTo>
                    <a:pt x="1853540" y="812799"/>
                  </a:lnTo>
                  <a:lnTo>
                    <a:pt x="1198319" y="812799"/>
                  </a:lnTo>
                  <a:lnTo>
                    <a:pt x="1332002" y="850899"/>
                  </a:lnTo>
                  <a:lnTo>
                    <a:pt x="1366417" y="850899"/>
                  </a:lnTo>
                  <a:lnTo>
                    <a:pt x="1401046" y="863599"/>
                  </a:lnTo>
                  <a:close/>
                </a:path>
                <a:path w="5287645" h="1866900">
                  <a:moveTo>
                    <a:pt x="1198319" y="812799"/>
                  </a:moveTo>
                  <a:lnTo>
                    <a:pt x="1638991" y="812799"/>
                  </a:lnTo>
                  <a:lnTo>
                    <a:pt x="1601331" y="800099"/>
                  </a:lnTo>
                  <a:lnTo>
                    <a:pt x="1563670" y="800099"/>
                  </a:lnTo>
                  <a:lnTo>
                    <a:pt x="1540382" y="787399"/>
                  </a:lnTo>
                  <a:lnTo>
                    <a:pt x="1493378" y="787399"/>
                  </a:lnTo>
                  <a:lnTo>
                    <a:pt x="1470090" y="774699"/>
                  </a:lnTo>
                  <a:lnTo>
                    <a:pt x="1428721" y="774699"/>
                  </a:lnTo>
                  <a:lnTo>
                    <a:pt x="1267827" y="723899"/>
                  </a:lnTo>
                  <a:lnTo>
                    <a:pt x="1227723" y="698499"/>
                  </a:lnTo>
                  <a:lnTo>
                    <a:pt x="1148266" y="673099"/>
                  </a:lnTo>
                  <a:lnTo>
                    <a:pt x="1131148" y="660399"/>
                  </a:lnTo>
                  <a:lnTo>
                    <a:pt x="1096911" y="647699"/>
                  </a:lnTo>
                  <a:lnTo>
                    <a:pt x="1079793" y="647699"/>
                  </a:lnTo>
                  <a:lnTo>
                    <a:pt x="1048979" y="622299"/>
                  </a:lnTo>
                  <a:lnTo>
                    <a:pt x="1002225" y="609599"/>
                  </a:lnTo>
                  <a:lnTo>
                    <a:pt x="908716" y="558799"/>
                  </a:lnTo>
                  <a:lnTo>
                    <a:pt x="860678" y="546099"/>
                  </a:lnTo>
                  <a:lnTo>
                    <a:pt x="834270" y="520699"/>
                  </a:lnTo>
                  <a:lnTo>
                    <a:pt x="752262" y="482599"/>
                  </a:lnTo>
                  <a:lnTo>
                    <a:pt x="718507" y="457199"/>
                  </a:lnTo>
                  <a:lnTo>
                    <a:pt x="684217" y="444499"/>
                  </a:lnTo>
                  <a:lnTo>
                    <a:pt x="649713" y="419099"/>
                  </a:lnTo>
                  <a:lnTo>
                    <a:pt x="615316" y="406399"/>
                  </a:lnTo>
                  <a:lnTo>
                    <a:pt x="580936" y="380999"/>
                  </a:lnTo>
                  <a:lnTo>
                    <a:pt x="513890" y="342899"/>
                  </a:lnTo>
                  <a:lnTo>
                    <a:pt x="479511" y="330199"/>
                  </a:lnTo>
                  <a:lnTo>
                    <a:pt x="458024" y="317499"/>
                  </a:lnTo>
                  <a:lnTo>
                    <a:pt x="435146" y="292099"/>
                  </a:lnTo>
                  <a:lnTo>
                    <a:pt x="268385" y="292099"/>
                  </a:lnTo>
                  <a:lnTo>
                    <a:pt x="301355" y="317499"/>
                  </a:lnTo>
                  <a:lnTo>
                    <a:pt x="333577" y="342899"/>
                  </a:lnTo>
                  <a:lnTo>
                    <a:pt x="365157" y="355599"/>
                  </a:lnTo>
                  <a:lnTo>
                    <a:pt x="396202" y="380999"/>
                  </a:lnTo>
                  <a:lnTo>
                    <a:pt x="430010" y="406399"/>
                  </a:lnTo>
                  <a:lnTo>
                    <a:pt x="464675" y="431799"/>
                  </a:lnTo>
                  <a:lnTo>
                    <a:pt x="500195" y="457199"/>
                  </a:lnTo>
                  <a:lnTo>
                    <a:pt x="536572" y="482599"/>
                  </a:lnTo>
                  <a:lnTo>
                    <a:pt x="614175" y="520699"/>
                  </a:lnTo>
                  <a:lnTo>
                    <a:pt x="691778" y="571499"/>
                  </a:lnTo>
                  <a:lnTo>
                    <a:pt x="872006" y="673099"/>
                  </a:lnTo>
                  <a:lnTo>
                    <a:pt x="918014" y="685799"/>
                  </a:lnTo>
                  <a:lnTo>
                    <a:pt x="1011801" y="736599"/>
                  </a:lnTo>
                  <a:lnTo>
                    <a:pt x="1059393" y="749299"/>
                  </a:lnTo>
                  <a:lnTo>
                    <a:pt x="1107200" y="774699"/>
                  </a:lnTo>
                  <a:lnTo>
                    <a:pt x="1155113" y="787399"/>
                  </a:lnTo>
                  <a:lnTo>
                    <a:pt x="1198319" y="812799"/>
                  </a:lnTo>
                  <a:close/>
                </a:path>
                <a:path w="5287645" h="1866900">
                  <a:moveTo>
                    <a:pt x="1483785" y="876299"/>
                  </a:moveTo>
                  <a:lnTo>
                    <a:pt x="1923066" y="876299"/>
                  </a:lnTo>
                  <a:lnTo>
                    <a:pt x="1938133" y="863599"/>
                  </a:lnTo>
                  <a:lnTo>
                    <a:pt x="1476938" y="863599"/>
                  </a:lnTo>
                  <a:lnTo>
                    <a:pt x="1483785" y="876299"/>
                  </a:lnTo>
                  <a:close/>
                </a:path>
                <a:path w="5287645" h="1866900">
                  <a:moveTo>
                    <a:pt x="1571801" y="888999"/>
                  </a:moveTo>
                  <a:lnTo>
                    <a:pt x="1856072" y="888999"/>
                  </a:lnTo>
                  <a:lnTo>
                    <a:pt x="1908319" y="876299"/>
                  </a:lnTo>
                  <a:lnTo>
                    <a:pt x="1534480" y="876299"/>
                  </a:lnTo>
                  <a:lnTo>
                    <a:pt x="1571801" y="888999"/>
                  </a:lnTo>
                  <a:close/>
                </a:path>
                <a:path w="5287645" h="1866900">
                  <a:moveTo>
                    <a:pt x="1750723" y="901699"/>
                  </a:moveTo>
                  <a:lnTo>
                    <a:pt x="1803612" y="888999"/>
                  </a:lnTo>
                  <a:lnTo>
                    <a:pt x="1697193" y="888999"/>
                  </a:lnTo>
                  <a:lnTo>
                    <a:pt x="1750723" y="901699"/>
                  </a:lnTo>
                  <a:close/>
                </a:path>
                <a:path w="5287645" h="1866900">
                  <a:moveTo>
                    <a:pt x="2909169" y="1219199"/>
                  </a:moveTo>
                  <a:lnTo>
                    <a:pt x="2961665" y="1219199"/>
                  </a:lnTo>
                  <a:lnTo>
                    <a:pt x="2951198" y="1206499"/>
                  </a:lnTo>
                  <a:lnTo>
                    <a:pt x="2911451" y="1206499"/>
                  </a:lnTo>
                  <a:lnTo>
                    <a:pt x="2909169" y="1219199"/>
                  </a:lnTo>
                  <a:close/>
                </a:path>
                <a:path w="5287645" h="1866900">
                  <a:moveTo>
                    <a:pt x="3464319" y="1777999"/>
                  </a:moveTo>
                  <a:lnTo>
                    <a:pt x="3525428" y="1777999"/>
                  </a:lnTo>
                  <a:lnTo>
                    <a:pt x="3520863" y="1752599"/>
                  </a:lnTo>
                  <a:lnTo>
                    <a:pt x="3510325" y="1739899"/>
                  </a:lnTo>
                  <a:lnTo>
                    <a:pt x="3499038" y="1714499"/>
                  </a:lnTo>
                  <a:lnTo>
                    <a:pt x="3486680" y="1701799"/>
                  </a:lnTo>
                  <a:lnTo>
                    <a:pt x="3472932" y="1689099"/>
                  </a:lnTo>
                  <a:lnTo>
                    <a:pt x="3467119" y="1676399"/>
                  </a:lnTo>
                  <a:lnTo>
                    <a:pt x="3455921" y="1663699"/>
                  </a:lnTo>
                  <a:lnTo>
                    <a:pt x="3450108" y="1650999"/>
                  </a:lnTo>
                  <a:lnTo>
                    <a:pt x="3445989" y="1650999"/>
                  </a:lnTo>
                  <a:lnTo>
                    <a:pt x="3441977" y="1638299"/>
                  </a:lnTo>
                  <a:lnTo>
                    <a:pt x="3437750" y="1638299"/>
                  </a:lnTo>
                  <a:lnTo>
                    <a:pt x="3432989" y="1625599"/>
                  </a:lnTo>
                  <a:lnTo>
                    <a:pt x="3414837" y="1612899"/>
                  </a:lnTo>
                  <a:lnTo>
                    <a:pt x="3399038" y="1587499"/>
                  </a:lnTo>
                  <a:lnTo>
                    <a:pt x="3384523" y="1574799"/>
                  </a:lnTo>
                  <a:lnTo>
                    <a:pt x="3370222" y="1549399"/>
                  </a:lnTo>
                  <a:lnTo>
                    <a:pt x="3336913" y="1511299"/>
                  </a:lnTo>
                  <a:lnTo>
                    <a:pt x="3301464" y="1460499"/>
                  </a:lnTo>
                  <a:lnTo>
                    <a:pt x="3263019" y="1422399"/>
                  </a:lnTo>
                  <a:lnTo>
                    <a:pt x="3220722" y="1396999"/>
                  </a:lnTo>
                  <a:lnTo>
                    <a:pt x="3203337" y="1384299"/>
                  </a:lnTo>
                  <a:lnTo>
                    <a:pt x="3186914" y="1358899"/>
                  </a:lnTo>
                  <a:lnTo>
                    <a:pt x="3171133" y="1346199"/>
                  </a:lnTo>
                  <a:lnTo>
                    <a:pt x="3155673" y="1333499"/>
                  </a:lnTo>
                  <a:lnTo>
                    <a:pt x="3140017" y="1308099"/>
                  </a:lnTo>
                  <a:lnTo>
                    <a:pt x="3123719" y="1295399"/>
                  </a:lnTo>
                  <a:lnTo>
                    <a:pt x="3106565" y="1282699"/>
                  </a:lnTo>
                  <a:lnTo>
                    <a:pt x="3088341" y="1269999"/>
                  </a:lnTo>
                  <a:lnTo>
                    <a:pt x="3078730" y="1269999"/>
                  </a:lnTo>
                  <a:lnTo>
                    <a:pt x="3068797" y="1257299"/>
                  </a:lnTo>
                  <a:lnTo>
                    <a:pt x="3058651" y="1257299"/>
                  </a:lnTo>
                  <a:lnTo>
                    <a:pt x="3026822" y="1244599"/>
                  </a:lnTo>
                  <a:lnTo>
                    <a:pt x="2983242" y="1219199"/>
                  </a:lnTo>
                  <a:lnTo>
                    <a:pt x="2912593" y="1219199"/>
                  </a:lnTo>
                  <a:lnTo>
                    <a:pt x="2924005" y="1231899"/>
                  </a:lnTo>
                  <a:lnTo>
                    <a:pt x="2930852" y="1231899"/>
                  </a:lnTo>
                  <a:lnTo>
                    <a:pt x="2961273" y="1244599"/>
                  </a:lnTo>
                  <a:lnTo>
                    <a:pt x="2991052" y="1269999"/>
                  </a:lnTo>
                  <a:lnTo>
                    <a:pt x="3049539" y="1295399"/>
                  </a:lnTo>
                  <a:lnTo>
                    <a:pt x="3070991" y="1308099"/>
                  </a:lnTo>
                  <a:lnTo>
                    <a:pt x="3091051" y="1320799"/>
                  </a:lnTo>
                  <a:lnTo>
                    <a:pt x="3110042" y="1346199"/>
                  </a:lnTo>
                  <a:lnTo>
                    <a:pt x="3128283" y="1358899"/>
                  </a:lnTo>
                  <a:lnTo>
                    <a:pt x="3147506" y="1384299"/>
                  </a:lnTo>
                  <a:lnTo>
                    <a:pt x="3167370" y="1396999"/>
                  </a:lnTo>
                  <a:lnTo>
                    <a:pt x="3187663" y="1422399"/>
                  </a:lnTo>
                  <a:lnTo>
                    <a:pt x="3208169" y="1435099"/>
                  </a:lnTo>
                  <a:lnTo>
                    <a:pt x="3236147" y="1460499"/>
                  </a:lnTo>
                  <a:lnTo>
                    <a:pt x="3263375" y="1498599"/>
                  </a:lnTo>
                  <a:lnTo>
                    <a:pt x="3289534" y="1523999"/>
                  </a:lnTo>
                  <a:lnTo>
                    <a:pt x="3314302" y="1549399"/>
                  </a:lnTo>
                  <a:lnTo>
                    <a:pt x="3320115" y="1562099"/>
                  </a:lnTo>
                  <a:lnTo>
                    <a:pt x="3331314" y="1574799"/>
                  </a:lnTo>
                  <a:lnTo>
                    <a:pt x="3337127" y="1587499"/>
                  </a:lnTo>
                  <a:lnTo>
                    <a:pt x="3351499" y="1612899"/>
                  </a:lnTo>
                  <a:lnTo>
                    <a:pt x="3379816" y="1650999"/>
                  </a:lnTo>
                  <a:lnTo>
                    <a:pt x="3394188" y="1663699"/>
                  </a:lnTo>
                  <a:lnTo>
                    <a:pt x="3418706" y="1701799"/>
                  </a:lnTo>
                  <a:lnTo>
                    <a:pt x="3442262" y="1739899"/>
                  </a:lnTo>
                  <a:lnTo>
                    <a:pt x="3464319" y="1777999"/>
                  </a:lnTo>
                  <a:close/>
                </a:path>
                <a:path w="5287645" h="1866900">
                  <a:moveTo>
                    <a:pt x="4826135" y="1384299"/>
                  </a:moveTo>
                  <a:lnTo>
                    <a:pt x="5227541" y="1384299"/>
                  </a:lnTo>
                  <a:lnTo>
                    <a:pt x="5241824" y="1371599"/>
                  </a:lnTo>
                  <a:lnTo>
                    <a:pt x="5248529" y="1371599"/>
                  </a:lnTo>
                  <a:lnTo>
                    <a:pt x="5256090" y="1358899"/>
                  </a:lnTo>
                  <a:lnTo>
                    <a:pt x="4896320" y="1358899"/>
                  </a:lnTo>
                  <a:lnTo>
                    <a:pt x="4826135" y="1384299"/>
                  </a:lnTo>
                  <a:close/>
                </a:path>
                <a:path w="5287645" h="1866900">
                  <a:moveTo>
                    <a:pt x="4731413" y="1409699"/>
                  </a:moveTo>
                  <a:lnTo>
                    <a:pt x="5091682" y="1409699"/>
                  </a:lnTo>
                  <a:lnTo>
                    <a:pt x="5119713" y="1396999"/>
                  </a:lnTo>
                  <a:lnTo>
                    <a:pt x="5180198" y="1396999"/>
                  </a:lnTo>
                  <a:lnTo>
                    <a:pt x="5196407" y="1384299"/>
                  </a:lnTo>
                  <a:lnTo>
                    <a:pt x="4791042" y="1384299"/>
                  </a:lnTo>
                  <a:lnTo>
                    <a:pt x="4731413" y="1409699"/>
                  </a:lnTo>
                  <a:close/>
                </a:path>
                <a:path w="5287645" h="1866900">
                  <a:moveTo>
                    <a:pt x="4489760" y="1498599"/>
                  </a:moveTo>
                  <a:lnTo>
                    <a:pt x="4768039" y="1498599"/>
                  </a:lnTo>
                  <a:lnTo>
                    <a:pt x="4778488" y="1485899"/>
                  </a:lnTo>
                  <a:lnTo>
                    <a:pt x="5010156" y="1422399"/>
                  </a:lnTo>
                  <a:lnTo>
                    <a:pt x="5036903" y="1422399"/>
                  </a:lnTo>
                  <a:lnTo>
                    <a:pt x="5064078" y="1409699"/>
                  </a:lnTo>
                  <a:lnTo>
                    <a:pt x="4702134" y="1409699"/>
                  </a:lnTo>
                  <a:lnTo>
                    <a:pt x="4673496" y="1422399"/>
                  </a:lnTo>
                  <a:lnTo>
                    <a:pt x="4665775" y="1435099"/>
                  </a:lnTo>
                  <a:lnTo>
                    <a:pt x="4641542" y="1435099"/>
                  </a:lnTo>
                  <a:lnTo>
                    <a:pt x="4601617" y="1447799"/>
                  </a:lnTo>
                  <a:lnTo>
                    <a:pt x="4526475" y="1473199"/>
                  </a:lnTo>
                  <a:lnTo>
                    <a:pt x="4489760" y="1498599"/>
                  </a:lnTo>
                  <a:close/>
                </a:path>
                <a:path w="5287645" h="1866900">
                  <a:moveTo>
                    <a:pt x="4411158" y="1523999"/>
                  </a:moveTo>
                  <a:lnTo>
                    <a:pt x="4680735" y="1523999"/>
                  </a:lnTo>
                  <a:lnTo>
                    <a:pt x="4717611" y="1511299"/>
                  </a:lnTo>
                  <a:lnTo>
                    <a:pt x="4736263" y="1498599"/>
                  </a:lnTo>
                  <a:lnTo>
                    <a:pt x="4466793" y="1498599"/>
                  </a:lnTo>
                  <a:lnTo>
                    <a:pt x="4454935" y="1511299"/>
                  </a:lnTo>
                  <a:lnTo>
                    <a:pt x="4426903" y="1511299"/>
                  </a:lnTo>
                  <a:lnTo>
                    <a:pt x="4411158" y="1523999"/>
                  </a:lnTo>
                  <a:close/>
                </a:path>
                <a:path w="5287645" h="1866900">
                  <a:moveTo>
                    <a:pt x="3921432" y="1701799"/>
                  </a:moveTo>
                  <a:lnTo>
                    <a:pt x="4181630" y="1701799"/>
                  </a:lnTo>
                  <a:lnTo>
                    <a:pt x="4224943" y="1689099"/>
                  </a:lnTo>
                  <a:lnTo>
                    <a:pt x="4267935" y="1663699"/>
                  </a:lnTo>
                  <a:lnTo>
                    <a:pt x="4355095" y="1638299"/>
                  </a:lnTo>
                  <a:lnTo>
                    <a:pt x="4401957" y="1625599"/>
                  </a:lnTo>
                  <a:lnTo>
                    <a:pt x="4448390" y="1600199"/>
                  </a:lnTo>
                  <a:lnTo>
                    <a:pt x="4539973" y="1574799"/>
                  </a:lnTo>
                  <a:lnTo>
                    <a:pt x="4662084" y="1523999"/>
                  </a:lnTo>
                  <a:lnTo>
                    <a:pt x="4395627" y="1523999"/>
                  </a:lnTo>
                  <a:lnTo>
                    <a:pt x="4380203" y="1536699"/>
                  </a:lnTo>
                  <a:lnTo>
                    <a:pt x="4362210" y="1549399"/>
                  </a:lnTo>
                  <a:lnTo>
                    <a:pt x="4344111" y="1549399"/>
                  </a:lnTo>
                  <a:lnTo>
                    <a:pt x="4325798" y="1562099"/>
                  </a:lnTo>
                  <a:lnTo>
                    <a:pt x="4307164" y="1562099"/>
                  </a:lnTo>
                  <a:lnTo>
                    <a:pt x="4256665" y="1587499"/>
                  </a:lnTo>
                  <a:lnTo>
                    <a:pt x="4231737" y="1587499"/>
                  </a:lnTo>
                  <a:lnTo>
                    <a:pt x="4207878" y="1600199"/>
                  </a:lnTo>
                  <a:lnTo>
                    <a:pt x="4181220" y="1612899"/>
                  </a:lnTo>
                  <a:lnTo>
                    <a:pt x="4130043" y="1638299"/>
                  </a:lnTo>
                  <a:lnTo>
                    <a:pt x="4104027" y="1638299"/>
                  </a:lnTo>
                  <a:lnTo>
                    <a:pt x="4078528" y="1650999"/>
                  </a:lnTo>
                  <a:lnTo>
                    <a:pt x="4027958" y="1663699"/>
                  </a:lnTo>
                  <a:lnTo>
                    <a:pt x="4002459" y="1676399"/>
                  </a:lnTo>
                  <a:lnTo>
                    <a:pt x="3982095" y="1676399"/>
                  </a:lnTo>
                  <a:lnTo>
                    <a:pt x="3961945" y="1689099"/>
                  </a:lnTo>
                  <a:lnTo>
                    <a:pt x="3941796" y="1689099"/>
                  </a:lnTo>
                  <a:lnTo>
                    <a:pt x="3921432" y="1701799"/>
                  </a:lnTo>
                  <a:close/>
                </a:path>
                <a:path w="5287645" h="1866900">
                  <a:moveTo>
                    <a:pt x="3721861" y="1752599"/>
                  </a:moveTo>
                  <a:lnTo>
                    <a:pt x="4033271" y="1752599"/>
                  </a:lnTo>
                  <a:lnTo>
                    <a:pt x="4098891" y="1727199"/>
                  </a:lnTo>
                  <a:lnTo>
                    <a:pt x="4130525" y="1727199"/>
                  </a:lnTo>
                  <a:lnTo>
                    <a:pt x="4161088" y="1714499"/>
                  </a:lnTo>
                  <a:lnTo>
                    <a:pt x="4174782" y="1701799"/>
                  </a:lnTo>
                  <a:lnTo>
                    <a:pt x="3875212" y="1701799"/>
                  </a:lnTo>
                  <a:lnTo>
                    <a:pt x="3852103" y="1714499"/>
                  </a:lnTo>
                  <a:lnTo>
                    <a:pt x="3828993" y="1714499"/>
                  </a:lnTo>
                  <a:lnTo>
                    <a:pt x="3789478" y="1739899"/>
                  </a:lnTo>
                  <a:lnTo>
                    <a:pt x="3749107" y="1739899"/>
                  </a:lnTo>
                  <a:lnTo>
                    <a:pt x="3721861" y="1752599"/>
                  </a:lnTo>
                  <a:close/>
                </a:path>
                <a:path w="5287645" h="1866900">
                  <a:moveTo>
                    <a:pt x="3492618" y="1828799"/>
                  </a:moveTo>
                  <a:lnTo>
                    <a:pt x="3776372" y="1828799"/>
                  </a:lnTo>
                  <a:lnTo>
                    <a:pt x="3813016" y="1816099"/>
                  </a:lnTo>
                  <a:lnTo>
                    <a:pt x="3861125" y="1790699"/>
                  </a:lnTo>
                  <a:lnTo>
                    <a:pt x="4005882" y="1752599"/>
                  </a:lnTo>
                  <a:lnTo>
                    <a:pt x="3694614" y="1752599"/>
                  </a:lnTo>
                  <a:lnTo>
                    <a:pt x="3666940" y="1765299"/>
                  </a:lnTo>
                  <a:lnTo>
                    <a:pt x="3577924" y="1765299"/>
                  </a:lnTo>
                  <a:lnTo>
                    <a:pt x="3567457" y="1777999"/>
                  </a:lnTo>
                  <a:lnTo>
                    <a:pt x="3464319" y="1777999"/>
                  </a:lnTo>
                  <a:lnTo>
                    <a:pt x="3484344" y="1816099"/>
                  </a:lnTo>
                  <a:lnTo>
                    <a:pt x="3488160" y="1816099"/>
                  </a:lnTo>
                  <a:lnTo>
                    <a:pt x="3492618" y="1828799"/>
                  </a:lnTo>
                  <a:close/>
                </a:path>
                <a:path w="5287645" h="1866900">
                  <a:moveTo>
                    <a:pt x="3607739" y="1765299"/>
                  </a:moveTo>
                  <a:lnTo>
                    <a:pt x="3638409" y="1765299"/>
                  </a:lnTo>
                  <a:lnTo>
                    <a:pt x="3623020" y="1752599"/>
                  </a:lnTo>
                  <a:lnTo>
                    <a:pt x="3607739" y="1765299"/>
                  </a:lnTo>
                  <a:close/>
                </a:path>
                <a:path w="5287645" h="1866900">
                  <a:moveTo>
                    <a:pt x="3527853" y="1866899"/>
                  </a:moveTo>
                  <a:lnTo>
                    <a:pt x="3560806" y="1866899"/>
                  </a:lnTo>
                  <a:lnTo>
                    <a:pt x="3586680" y="1854199"/>
                  </a:lnTo>
                  <a:lnTo>
                    <a:pt x="3665798" y="1854199"/>
                  </a:lnTo>
                  <a:lnTo>
                    <a:pt x="3739835" y="1828799"/>
                  </a:lnTo>
                  <a:lnTo>
                    <a:pt x="3497504" y="1828799"/>
                  </a:lnTo>
                  <a:lnTo>
                    <a:pt x="3502604" y="1841499"/>
                  </a:lnTo>
                  <a:lnTo>
                    <a:pt x="3514426" y="1854199"/>
                  </a:lnTo>
                  <a:lnTo>
                    <a:pt x="3527853" y="1866899"/>
                  </a:lnTo>
                  <a:close/>
                </a:path>
              </a:pathLst>
            </a:custGeom>
            <a:solidFill>
              <a:srgbClr val="CF61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014620" y="6442425"/>
              <a:ext cx="143263" cy="14326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014620" y="7531230"/>
              <a:ext cx="143263" cy="14326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570770" y="2126900"/>
            <a:ext cx="16577310" cy="74284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2181840">
              <a:lnSpc>
                <a:spcPct val="115500"/>
              </a:lnSpc>
              <a:spcBef>
                <a:spcPts val="100"/>
              </a:spcBef>
            </a:pPr>
            <a:r>
              <a:rPr sz="3400" spc="310" dirty="0">
                <a:latin typeface="Gill Sans MT"/>
                <a:cs typeface="Gill Sans MT"/>
              </a:rPr>
              <a:t>Responda </a:t>
            </a:r>
            <a:r>
              <a:rPr sz="3400" spc="305" dirty="0">
                <a:latin typeface="Gill Sans MT"/>
                <a:cs typeface="Gill Sans MT"/>
              </a:rPr>
              <a:t>las  </a:t>
            </a:r>
            <a:r>
              <a:rPr sz="3400" spc="310" dirty="0">
                <a:latin typeface="Gill Sans MT"/>
                <a:cs typeface="Gill Sans MT"/>
              </a:rPr>
              <a:t>siguientes</a:t>
            </a:r>
            <a:r>
              <a:rPr sz="3400" spc="165" dirty="0">
                <a:latin typeface="Gill Sans MT"/>
                <a:cs typeface="Gill Sans MT"/>
              </a:rPr>
              <a:t> </a:t>
            </a:r>
            <a:r>
              <a:rPr sz="3400" spc="254" dirty="0">
                <a:latin typeface="Gill Sans MT"/>
                <a:cs typeface="Gill Sans MT"/>
              </a:rPr>
              <a:t>preguntas:</a:t>
            </a:r>
            <a:endParaRPr sz="3400" dirty="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3400" spc="-620" dirty="0">
                <a:latin typeface="Gill Sans MT"/>
                <a:cs typeface="Gill Sans MT"/>
              </a:rPr>
              <a:t>1 </a:t>
            </a:r>
            <a:r>
              <a:rPr sz="3400" spc="325" dirty="0">
                <a:latin typeface="Gill Sans MT"/>
                <a:cs typeface="Gill Sans MT"/>
              </a:rPr>
              <a:t>¿Cúal </a:t>
            </a:r>
            <a:r>
              <a:rPr sz="3400" spc="315" dirty="0">
                <a:latin typeface="Gill Sans MT"/>
                <a:cs typeface="Gill Sans MT"/>
              </a:rPr>
              <a:t>es </a:t>
            </a:r>
            <a:r>
              <a:rPr sz="3400" spc="300" dirty="0">
                <a:latin typeface="Gill Sans MT"/>
                <a:cs typeface="Gill Sans MT"/>
              </a:rPr>
              <a:t>la </a:t>
            </a:r>
            <a:r>
              <a:rPr sz="3400" spc="250" dirty="0">
                <a:latin typeface="Gill Sans MT"/>
                <a:cs typeface="Gill Sans MT"/>
              </a:rPr>
              <a:t>caracteristica </a:t>
            </a:r>
            <a:r>
              <a:rPr sz="3400" spc="270" dirty="0">
                <a:latin typeface="Gill Sans MT"/>
                <a:cs typeface="Gill Sans MT"/>
              </a:rPr>
              <a:t>principal </a:t>
            </a:r>
            <a:r>
              <a:rPr sz="3400" spc="310" dirty="0">
                <a:latin typeface="Gill Sans MT"/>
                <a:cs typeface="Gill Sans MT"/>
              </a:rPr>
              <a:t>de </a:t>
            </a:r>
            <a:r>
              <a:rPr sz="3400" spc="305" dirty="0">
                <a:latin typeface="Gill Sans MT"/>
                <a:cs typeface="Gill Sans MT"/>
              </a:rPr>
              <a:t>las </a:t>
            </a:r>
            <a:r>
              <a:rPr sz="3400" spc="330" dirty="0">
                <a:latin typeface="Gill Sans MT"/>
                <a:cs typeface="Gill Sans MT"/>
              </a:rPr>
              <a:t>masas</a:t>
            </a:r>
            <a:r>
              <a:rPr sz="3400" spc="-265" dirty="0">
                <a:latin typeface="Gill Sans MT"/>
                <a:cs typeface="Gill Sans MT"/>
              </a:rPr>
              <a:t> </a:t>
            </a:r>
            <a:r>
              <a:rPr sz="3400" spc="380" dirty="0">
                <a:latin typeface="Gill Sans MT"/>
                <a:cs typeface="Gill Sans MT"/>
              </a:rPr>
              <a:t>secas?</a:t>
            </a:r>
            <a:endParaRPr sz="3400" dirty="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sz="3400" spc="340" dirty="0">
                <a:latin typeface="Gill Sans MT"/>
                <a:cs typeface="Gill Sans MT"/>
              </a:rPr>
              <a:t>2¿Indique </a:t>
            </a:r>
            <a:r>
              <a:rPr sz="3400" spc="300" dirty="0">
                <a:latin typeface="Gill Sans MT"/>
                <a:cs typeface="Gill Sans MT"/>
              </a:rPr>
              <a:t>cual </a:t>
            </a:r>
            <a:r>
              <a:rPr sz="3400" spc="315" dirty="0">
                <a:latin typeface="Gill Sans MT"/>
                <a:cs typeface="Gill Sans MT"/>
              </a:rPr>
              <a:t>es </a:t>
            </a:r>
            <a:r>
              <a:rPr sz="3400" spc="300" dirty="0">
                <a:latin typeface="Gill Sans MT"/>
                <a:cs typeface="Gill Sans MT"/>
              </a:rPr>
              <a:t>la </a:t>
            </a:r>
            <a:r>
              <a:rPr sz="3400" spc="210" dirty="0">
                <a:latin typeface="Gill Sans MT"/>
                <a:cs typeface="Gill Sans MT"/>
              </a:rPr>
              <a:t>proporción </a:t>
            </a:r>
            <a:r>
              <a:rPr sz="3400" spc="310" dirty="0">
                <a:latin typeface="Gill Sans MT"/>
                <a:cs typeface="Gill Sans MT"/>
              </a:rPr>
              <a:t>de </a:t>
            </a:r>
            <a:r>
              <a:rPr sz="3400" spc="275" dirty="0">
                <a:latin typeface="Gill Sans MT"/>
                <a:cs typeface="Gill Sans MT"/>
              </a:rPr>
              <a:t>ingredientes </a:t>
            </a:r>
            <a:r>
              <a:rPr sz="3400" spc="260" dirty="0">
                <a:latin typeface="Gill Sans MT"/>
                <a:cs typeface="Gill Sans MT"/>
              </a:rPr>
              <a:t>para </a:t>
            </a:r>
            <a:r>
              <a:rPr sz="3400" spc="215" dirty="0">
                <a:latin typeface="Gill Sans MT"/>
                <a:cs typeface="Gill Sans MT"/>
              </a:rPr>
              <a:t>elaborar </a:t>
            </a:r>
            <a:r>
              <a:rPr sz="3400" spc="300" dirty="0">
                <a:latin typeface="Gill Sans MT"/>
                <a:cs typeface="Gill Sans MT"/>
              </a:rPr>
              <a:t>una </a:t>
            </a:r>
            <a:r>
              <a:rPr sz="3400" spc="335" dirty="0">
                <a:latin typeface="Gill Sans MT"/>
                <a:cs typeface="Gill Sans MT"/>
              </a:rPr>
              <a:t>masa</a:t>
            </a:r>
            <a:r>
              <a:rPr sz="3400" spc="-114" dirty="0">
                <a:latin typeface="Gill Sans MT"/>
                <a:cs typeface="Gill Sans MT"/>
              </a:rPr>
              <a:t> </a:t>
            </a:r>
            <a:r>
              <a:rPr sz="3400" spc="395" dirty="0">
                <a:latin typeface="Gill Sans MT"/>
                <a:cs typeface="Gill Sans MT"/>
              </a:rPr>
              <a:t>seca?</a:t>
            </a:r>
            <a:endParaRPr sz="3400" dirty="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000" dirty="0">
              <a:latin typeface="Gill Sans MT"/>
              <a:cs typeface="Gill Sans MT"/>
            </a:endParaRPr>
          </a:p>
          <a:p>
            <a:pPr marL="5004435" marR="8888095">
              <a:lnSpc>
                <a:spcPts val="4290"/>
              </a:lnSpc>
            </a:pPr>
            <a:r>
              <a:rPr sz="3600" spc="204" dirty="0">
                <a:latin typeface="Gill Sans MT"/>
                <a:cs typeface="Gill Sans MT"/>
              </a:rPr>
              <a:t>Trabajo</a:t>
            </a:r>
            <a:r>
              <a:rPr sz="3600" spc="45" dirty="0">
                <a:latin typeface="Gill Sans MT"/>
                <a:cs typeface="Gill Sans MT"/>
              </a:rPr>
              <a:t> </a:t>
            </a:r>
            <a:r>
              <a:rPr sz="3600" spc="229" dirty="0">
                <a:latin typeface="Gill Sans MT"/>
                <a:cs typeface="Gill Sans MT"/>
              </a:rPr>
              <a:t>para  </a:t>
            </a:r>
            <a:r>
              <a:rPr sz="3600" spc="204" dirty="0">
                <a:latin typeface="Gill Sans MT"/>
                <a:cs typeface="Gill Sans MT"/>
              </a:rPr>
              <a:t>todos</a:t>
            </a:r>
            <a:r>
              <a:rPr sz="3600" spc="100" dirty="0">
                <a:latin typeface="Gill Sans MT"/>
                <a:cs typeface="Gill Sans MT"/>
              </a:rPr>
              <a:t> </a:t>
            </a:r>
            <a:r>
              <a:rPr sz="3600" spc="295" dirty="0">
                <a:latin typeface="Gill Sans MT"/>
                <a:cs typeface="Gill Sans MT"/>
              </a:rPr>
              <a:t>--&gt;</a:t>
            </a:r>
            <a:endParaRPr sz="3600" dirty="0">
              <a:latin typeface="Gill Sans MT"/>
              <a:cs typeface="Gill Sans MT"/>
            </a:endParaRPr>
          </a:p>
          <a:p>
            <a:pPr marL="5783580">
              <a:lnSpc>
                <a:spcPts val="4130"/>
              </a:lnSpc>
            </a:pPr>
            <a:r>
              <a:rPr sz="3600" spc="220" dirty="0">
                <a:latin typeface="Gill Sans MT"/>
                <a:cs typeface="Gill Sans MT"/>
              </a:rPr>
              <a:t>realice</a:t>
            </a:r>
            <a:r>
              <a:rPr sz="3600" spc="110" dirty="0">
                <a:latin typeface="Gill Sans MT"/>
                <a:cs typeface="Gill Sans MT"/>
              </a:rPr>
              <a:t> </a:t>
            </a:r>
            <a:r>
              <a:rPr sz="3600" spc="254" dirty="0">
                <a:latin typeface="Gill Sans MT"/>
                <a:cs typeface="Gill Sans MT"/>
              </a:rPr>
              <a:t>un</a:t>
            </a:r>
            <a:r>
              <a:rPr sz="3600" spc="110" dirty="0">
                <a:latin typeface="Gill Sans MT"/>
                <a:cs typeface="Gill Sans MT"/>
              </a:rPr>
              <a:t> </a:t>
            </a:r>
            <a:r>
              <a:rPr sz="3600" spc="229" dirty="0">
                <a:latin typeface="Gill Sans MT"/>
                <a:cs typeface="Gill Sans MT"/>
              </a:rPr>
              <a:t>listado</a:t>
            </a:r>
            <a:r>
              <a:rPr sz="3600" spc="110" dirty="0">
                <a:latin typeface="Gill Sans MT"/>
                <a:cs typeface="Gill Sans MT"/>
              </a:rPr>
              <a:t> </a:t>
            </a:r>
            <a:r>
              <a:rPr sz="3600" spc="305" dirty="0">
                <a:latin typeface="Gill Sans MT"/>
                <a:cs typeface="Gill Sans MT"/>
              </a:rPr>
              <a:t>de</a:t>
            </a:r>
            <a:r>
              <a:rPr sz="3600" spc="110" dirty="0">
                <a:latin typeface="Gill Sans MT"/>
                <a:cs typeface="Gill Sans MT"/>
              </a:rPr>
              <a:t> </a:t>
            </a:r>
            <a:r>
              <a:rPr sz="3600" spc="225" dirty="0">
                <a:latin typeface="Gill Sans MT"/>
                <a:cs typeface="Gill Sans MT"/>
              </a:rPr>
              <a:t>los</a:t>
            </a:r>
            <a:r>
              <a:rPr sz="3600" spc="110" dirty="0">
                <a:latin typeface="Gill Sans MT"/>
                <a:cs typeface="Gill Sans MT"/>
              </a:rPr>
              <a:t> </a:t>
            </a:r>
            <a:r>
              <a:rPr sz="3600" spc="204" dirty="0">
                <a:latin typeface="Gill Sans MT"/>
                <a:cs typeface="Gill Sans MT"/>
              </a:rPr>
              <a:t>diversos</a:t>
            </a:r>
            <a:r>
              <a:rPr sz="3600" spc="110" dirty="0">
                <a:latin typeface="Gill Sans MT"/>
                <a:cs typeface="Gill Sans MT"/>
              </a:rPr>
              <a:t> </a:t>
            </a:r>
            <a:r>
              <a:rPr sz="3600" spc="195" dirty="0">
                <a:latin typeface="Gill Sans MT"/>
                <a:cs typeface="Gill Sans MT"/>
              </a:rPr>
              <a:t>productos</a:t>
            </a:r>
            <a:r>
              <a:rPr sz="3600" spc="110" dirty="0">
                <a:latin typeface="Gill Sans MT"/>
                <a:cs typeface="Gill Sans MT"/>
              </a:rPr>
              <a:t> </a:t>
            </a:r>
            <a:r>
              <a:rPr sz="3600" spc="290" dirty="0">
                <a:latin typeface="Gill Sans MT"/>
                <a:cs typeface="Gill Sans MT"/>
              </a:rPr>
              <a:t>que</a:t>
            </a:r>
            <a:r>
              <a:rPr sz="3600" spc="114" dirty="0">
                <a:latin typeface="Gill Sans MT"/>
                <a:cs typeface="Gill Sans MT"/>
              </a:rPr>
              <a:t> </a:t>
            </a:r>
            <a:r>
              <a:rPr sz="3600" spc="310" dirty="0">
                <a:latin typeface="Gill Sans MT"/>
                <a:cs typeface="Gill Sans MT"/>
              </a:rPr>
              <a:t>se</a:t>
            </a:r>
            <a:endParaRPr sz="3600" dirty="0">
              <a:latin typeface="Gill Sans MT"/>
              <a:cs typeface="Gill Sans MT"/>
            </a:endParaRPr>
          </a:p>
          <a:p>
            <a:pPr marL="5783580" marR="191135">
              <a:lnSpc>
                <a:spcPts val="4290"/>
              </a:lnSpc>
              <a:spcBef>
                <a:spcPts val="150"/>
              </a:spcBef>
            </a:pPr>
            <a:r>
              <a:rPr sz="3600" spc="270" dirty="0">
                <a:latin typeface="Gill Sans MT"/>
                <a:cs typeface="Gill Sans MT"/>
              </a:rPr>
              <a:t>pueden </a:t>
            </a:r>
            <a:r>
              <a:rPr sz="3600" spc="175" dirty="0">
                <a:latin typeface="Gill Sans MT"/>
                <a:cs typeface="Gill Sans MT"/>
              </a:rPr>
              <a:t>elaborar </a:t>
            </a:r>
            <a:r>
              <a:rPr sz="3600" spc="254" dirty="0">
                <a:latin typeface="Gill Sans MT"/>
                <a:cs typeface="Gill Sans MT"/>
              </a:rPr>
              <a:t>con </a:t>
            </a:r>
            <a:r>
              <a:rPr sz="3600" spc="285" dirty="0">
                <a:latin typeface="Gill Sans MT"/>
                <a:cs typeface="Gill Sans MT"/>
              </a:rPr>
              <a:t>la </a:t>
            </a:r>
            <a:r>
              <a:rPr sz="3600" spc="315" dirty="0">
                <a:latin typeface="Gill Sans MT"/>
                <a:cs typeface="Gill Sans MT"/>
              </a:rPr>
              <a:t>masa </a:t>
            </a:r>
            <a:r>
              <a:rPr sz="3600" spc="260" dirty="0">
                <a:latin typeface="Gill Sans MT"/>
                <a:cs typeface="Gill Sans MT"/>
              </a:rPr>
              <a:t>seca, </a:t>
            </a:r>
            <a:r>
              <a:rPr sz="3600" spc="265" dirty="0">
                <a:latin typeface="Gill Sans MT"/>
                <a:cs typeface="Gill Sans MT"/>
              </a:rPr>
              <a:t>indique </a:t>
            </a:r>
            <a:r>
              <a:rPr sz="3600" spc="310" dirty="0">
                <a:latin typeface="Gill Sans MT"/>
                <a:cs typeface="Gill Sans MT"/>
              </a:rPr>
              <a:t>6  </a:t>
            </a:r>
            <a:r>
              <a:rPr sz="3600" spc="275" dirty="0">
                <a:latin typeface="Gill Sans MT"/>
                <a:cs typeface="Gill Sans MT"/>
              </a:rPr>
              <a:t>cuales</a:t>
            </a:r>
            <a:r>
              <a:rPr sz="3600" spc="110" dirty="0">
                <a:latin typeface="Gill Sans MT"/>
                <a:cs typeface="Gill Sans MT"/>
              </a:rPr>
              <a:t> </a:t>
            </a:r>
            <a:r>
              <a:rPr sz="3600" spc="305" dirty="0">
                <a:latin typeface="Gill Sans MT"/>
                <a:cs typeface="Gill Sans MT"/>
              </a:rPr>
              <a:t>de</a:t>
            </a:r>
            <a:r>
              <a:rPr sz="3600" spc="110" dirty="0">
                <a:latin typeface="Gill Sans MT"/>
                <a:cs typeface="Gill Sans MT"/>
              </a:rPr>
              <a:t> </a:t>
            </a:r>
            <a:r>
              <a:rPr sz="3600" spc="225" dirty="0">
                <a:latin typeface="Gill Sans MT"/>
                <a:cs typeface="Gill Sans MT"/>
              </a:rPr>
              <a:t>los</a:t>
            </a:r>
            <a:r>
              <a:rPr sz="3600" spc="114" dirty="0">
                <a:latin typeface="Gill Sans MT"/>
                <a:cs typeface="Gill Sans MT"/>
              </a:rPr>
              <a:t> </a:t>
            </a:r>
            <a:r>
              <a:rPr sz="3600" spc="254" dirty="0">
                <a:latin typeface="Gill Sans MT"/>
                <a:cs typeface="Gill Sans MT"/>
              </a:rPr>
              <a:t>merengues</a:t>
            </a:r>
            <a:r>
              <a:rPr sz="3600" spc="110" dirty="0">
                <a:latin typeface="Gill Sans MT"/>
                <a:cs typeface="Gill Sans MT"/>
              </a:rPr>
              <a:t> </a:t>
            </a:r>
            <a:r>
              <a:rPr sz="3600" spc="190" dirty="0">
                <a:latin typeface="Gill Sans MT"/>
                <a:cs typeface="Gill Sans MT"/>
              </a:rPr>
              <a:t>vistos,</a:t>
            </a:r>
            <a:r>
              <a:rPr sz="3600" spc="114" dirty="0">
                <a:latin typeface="Gill Sans MT"/>
                <a:cs typeface="Gill Sans MT"/>
              </a:rPr>
              <a:t> </a:t>
            </a:r>
            <a:r>
              <a:rPr sz="3600" spc="310" dirty="0">
                <a:latin typeface="Gill Sans MT"/>
                <a:cs typeface="Gill Sans MT"/>
              </a:rPr>
              <a:t>se</a:t>
            </a:r>
            <a:r>
              <a:rPr sz="3600" spc="110" dirty="0">
                <a:latin typeface="Gill Sans MT"/>
                <a:cs typeface="Gill Sans MT"/>
              </a:rPr>
              <a:t> </a:t>
            </a:r>
            <a:r>
              <a:rPr sz="3600" spc="270" dirty="0">
                <a:latin typeface="Gill Sans MT"/>
                <a:cs typeface="Gill Sans MT"/>
              </a:rPr>
              <a:t>pueden</a:t>
            </a:r>
            <a:r>
              <a:rPr sz="3600" spc="114" dirty="0">
                <a:latin typeface="Gill Sans MT"/>
                <a:cs typeface="Gill Sans MT"/>
              </a:rPr>
              <a:t> </a:t>
            </a:r>
            <a:r>
              <a:rPr sz="3600" spc="180" dirty="0">
                <a:latin typeface="Gill Sans MT"/>
                <a:cs typeface="Gill Sans MT"/>
              </a:rPr>
              <a:t>utilizar  </a:t>
            </a:r>
            <a:r>
              <a:rPr sz="3600" spc="229" dirty="0">
                <a:latin typeface="Gill Sans MT"/>
                <a:cs typeface="Gill Sans MT"/>
              </a:rPr>
              <a:t>para </a:t>
            </a:r>
            <a:r>
              <a:rPr sz="3600" spc="175" dirty="0">
                <a:latin typeface="Gill Sans MT"/>
                <a:cs typeface="Gill Sans MT"/>
              </a:rPr>
              <a:t>elaborar </a:t>
            </a:r>
            <a:r>
              <a:rPr sz="3600" spc="254" dirty="0">
                <a:latin typeface="Gill Sans MT"/>
                <a:cs typeface="Gill Sans MT"/>
              </a:rPr>
              <a:t>merengues</a:t>
            </a:r>
            <a:r>
              <a:rPr sz="3600" spc="-70" dirty="0">
                <a:latin typeface="Gill Sans MT"/>
                <a:cs typeface="Gill Sans MT"/>
              </a:rPr>
              <a:t> </a:t>
            </a:r>
            <a:r>
              <a:rPr sz="3600" spc="204" dirty="0">
                <a:latin typeface="Gill Sans MT"/>
                <a:cs typeface="Gill Sans MT"/>
              </a:rPr>
              <a:t>horneados</a:t>
            </a:r>
            <a:endParaRPr sz="3600" dirty="0">
              <a:latin typeface="Gill Sans MT"/>
              <a:cs typeface="Gill Sans MT"/>
            </a:endParaRPr>
          </a:p>
          <a:p>
            <a:pPr marL="5155565">
              <a:lnSpc>
                <a:spcPts val="4125"/>
              </a:lnSpc>
            </a:pPr>
            <a:r>
              <a:rPr lang="es-CL" sz="3600" spc="290" dirty="0">
                <a:latin typeface="Gill Sans MT"/>
                <a:cs typeface="Gill Sans MT"/>
              </a:rPr>
              <a:t>    </a:t>
            </a:r>
            <a:r>
              <a:rPr sz="3600" spc="290" dirty="0" err="1">
                <a:latin typeface="Gill Sans MT"/>
                <a:cs typeface="Gill Sans MT"/>
              </a:rPr>
              <a:t>luego</a:t>
            </a:r>
            <a:r>
              <a:rPr sz="3600" spc="290" dirty="0">
                <a:latin typeface="Gill Sans MT"/>
                <a:cs typeface="Gill Sans MT"/>
              </a:rPr>
              <a:t> </a:t>
            </a:r>
            <a:r>
              <a:rPr sz="3600" spc="254" dirty="0">
                <a:latin typeface="Gill Sans MT"/>
                <a:cs typeface="Gill Sans MT"/>
              </a:rPr>
              <a:t>envié </a:t>
            </a:r>
            <a:r>
              <a:rPr sz="3600" spc="285" dirty="0">
                <a:latin typeface="Gill Sans MT"/>
                <a:cs typeface="Gill Sans MT"/>
              </a:rPr>
              <a:t>al</a:t>
            </a:r>
            <a:r>
              <a:rPr sz="3600" spc="-204" dirty="0">
                <a:latin typeface="Gill Sans MT"/>
                <a:cs typeface="Gill Sans MT"/>
              </a:rPr>
              <a:t> </a:t>
            </a:r>
            <a:r>
              <a:rPr sz="3600" spc="120" dirty="0">
                <a:latin typeface="Gill Sans MT"/>
                <a:cs typeface="Gill Sans MT"/>
              </a:rPr>
              <a:t>correo.</a:t>
            </a:r>
            <a:endParaRPr sz="3600" dirty="0">
              <a:latin typeface="Gill Sans MT"/>
              <a:cs typeface="Gill Sans MT"/>
            </a:endParaRPr>
          </a:p>
          <a:p>
            <a:pPr marL="5004435">
              <a:lnSpc>
                <a:spcPts val="4305"/>
              </a:lnSpc>
            </a:pPr>
            <a:r>
              <a:rPr sz="3600" spc="200" dirty="0">
                <a:latin typeface="Gill Sans MT"/>
                <a:cs typeface="Gill Sans M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paz.gaete@liceo-victorinolastarria.cl</a:t>
            </a:r>
            <a:endParaRPr sz="3600" dirty="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94B37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308</Words>
  <Application>Microsoft Office PowerPoint</Application>
  <PresentationFormat>Personalizado</PresentationFormat>
  <Paragraphs>52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Arial</vt:lpstr>
      <vt:lpstr>Bookman Old Style</vt:lpstr>
      <vt:lpstr>Calibri</vt:lpstr>
      <vt:lpstr>Century Gothic</vt:lpstr>
      <vt:lpstr>Gill Sans MT</vt:lpstr>
      <vt:lpstr>Lucida Sans Unicode</vt:lpstr>
      <vt:lpstr>Tahoma</vt:lpstr>
      <vt:lpstr>Office Theme</vt:lpstr>
      <vt:lpstr>Masas secas.</vt:lpstr>
      <vt:lpstr>SABLEÉ</vt:lpstr>
      <vt:lpstr>PROPORCIONES</vt:lpstr>
      <vt:lpstr>MASAS SECAS</vt:lpstr>
      <vt:lpstr>MERENGUES</vt:lpstr>
      <vt:lpstr>Ticket de salida para alumnos que retiran  guías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Orange and Cream Delicate Organic Homemade Products Marketing Presentation</dc:title>
  <dc:creator>VICENTE ANDRÉS MORALES GAETE</dc:creator>
  <cp:keywords>DAEIvuV_oVo,BAEC68eRhg0</cp:keywords>
  <cp:lastModifiedBy>Paola</cp:lastModifiedBy>
  <cp:revision>1</cp:revision>
  <dcterms:created xsi:type="dcterms:W3CDTF">2020-10-04T18:53:46Z</dcterms:created>
  <dcterms:modified xsi:type="dcterms:W3CDTF">2020-10-04T19:05:25Z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2020-10-04T00:00:00Z</vt:filetime>
  </property>
  <property fmtid="{D5CDD505-2E9C-101B-9397-08002B2CF9AE}" pid="3" name="Creator">
    <vt:lpwstr>Canva</vt:lpwstr>
  </property>
  <property fmtid="{D5CDD505-2E9C-101B-9397-08002B2CF9AE}" pid="4" name="LastSaved">
    <vt:filetime>2020-10-04T00:00:00Z</vt:filetime>
  </property>
</Properties>
</file>