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04" r:id="rId1"/>
  </p:sldMasterIdLst>
  <p:sldIdLst>
    <p:sldId id="262" r:id="rId2"/>
    <p:sldId id="258" r:id="rId3"/>
    <p:sldId id="263" r:id="rId4"/>
    <p:sldId id="265" r:id="rId5"/>
    <p:sldId id="264" r:id="rId6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9B32F8-D4E4-499B-A735-EB367D876D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43174FE-26B0-40FC-A04E-70A0665B67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45ECB45-1795-40BE-B1B5-B64FB652A7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EB9D5-7E1A-4433-8B21-2237CC26FA2C}" type="datetimeFigureOut">
              <a:rPr lang="en-US" smtClean="0"/>
              <a:t>9/5/2020</a:t>
            </a:fld>
            <a:endParaRPr lang="en-US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09345FC-9A7A-48A6-BD60-BC16F4D509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CA5833A-1570-44EE-AEA6-820E5E4E2A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1025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6BE3886-59AE-4542-977B-B38D72E7D5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B237E17-3A40-4DE2-AC08-76C3426830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CF7E840-5800-44B0-BB75-988A355004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98A19-B9D6-4696-A74D-9FEF900C8B6A}" type="datetimeFigureOut">
              <a:rPr lang="en-US" smtClean="0"/>
              <a:t>9/5/2020</a:t>
            </a:fld>
            <a:endParaRPr lang="en-US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69CCD45-44DA-4A87-95F2-69CF6A0DD9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332E984-B571-439C-ACEC-AD47ECE6C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4880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B44C0B0-A1F8-44F7-BCBA-1B34624B0AE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72EABBF-2CED-4A20-9992-10C1DAED68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5FB95E0-FBAF-4198-B776-BC922D818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05100-39B0-4914-BBD6-34F267582565}" type="datetimeFigureOut">
              <a:rPr lang="en-US" smtClean="0"/>
              <a:t>9/5/2020</a:t>
            </a:fld>
            <a:endParaRPr lang="en-US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308D448-7E3F-4420-BF7B-F2F95005F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0318309-951B-4536-9872-939F20481E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3085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2D1604-AA48-4875-A95F-AC0872CE6B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9F3BC2F-7CCA-418E-BBEA-B23A1F7323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120C060-6027-493F-AFE3-69A859339F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EF837-FEDB-44F2-8FB5-4F56FC548A33}" type="datetimeFigureOut">
              <a:rPr lang="en-US" smtClean="0"/>
              <a:t>9/5/2020</a:t>
            </a:fld>
            <a:endParaRPr lang="en-US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477CBA5-23C3-48A9-8C53-07F471C5E5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4966763-3E93-40DD-B7D8-921D7E4CB6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4736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652FFF-6F59-4B39-AA42-0D8F13B7B0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B3B4080-633E-4190-9F27-8FBD608C2A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D6B157A-BBA4-43AD-AA34-83711E870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2AB55-62C0-407E-B706-C907B44B0BFC}" type="datetimeFigureOut">
              <a:rPr lang="en-US" smtClean="0"/>
              <a:t>9/5/2020</a:t>
            </a:fld>
            <a:endParaRPr lang="en-US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FDEE879-8812-43EB-A516-9A9D6CA3C6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B1E165D-9115-475C-AE24-3C10B9736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4433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862FF3-95AA-4987-84E7-99029B390F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B2DFEB1-CBC9-428C-9DB5-E5FC2BD7F8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7D482E9-DF76-42D6-9F09-D83C6D36FB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307D2FE-367D-4D33-980A-6877414C2D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BB33F-FEF5-4E73-A5F9-307689FE77C6}" type="datetimeFigureOut">
              <a:rPr lang="en-US" smtClean="0"/>
              <a:t>9/5/2020</a:t>
            </a:fld>
            <a:endParaRPr lang="en-US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8D125E3-051B-4B19-84CF-5A8908B633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5654AFE-85E7-4DDB-AEC4-277E0D6E3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1675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1AC696-5D36-4A08-A67E-1B7B48130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37D447F-552F-4251-9609-BF7EB9F68E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30C3925-B023-4FA3-9901-8EB665A7AA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700ED432-6A77-4049-89F5-34D2DFFC10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764DE3E6-6A5D-4E65-8656-68D025CD55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3D9EA64C-52E0-4080-84C0-A5AA536C64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B5FA4-F0B8-4D71-BC92-932E3A1502F8}" type="datetimeFigureOut">
              <a:rPr lang="en-US" smtClean="0"/>
              <a:t>9/5/2020</a:t>
            </a:fld>
            <a:endParaRPr lang="en-US" dirty="0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C62E59C1-8566-4D1D-AFB0-8F05AE9C32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986D7ED1-14B2-4AB7-9B0A-A60F423143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88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B4C8E84-25ED-4C9C-AA16-EE28F163FB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7CAA75D-005C-4FFA-A43E-0825013776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89F80-C2CE-4D6A-80E4-D3515AD92BC6}" type="datetimeFigureOut">
              <a:rPr lang="en-US" smtClean="0"/>
              <a:t>9/5/2020</a:t>
            </a:fld>
            <a:endParaRPr lang="en-US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3D9EAD96-1A18-4974-B6CB-0131E71C8B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F0AE4F3-D2D6-4F94-8B85-F1DB141DCA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0820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5A28D833-32F7-4769-AC86-38C9AE9BFE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4220E-EF40-477E-B84C-637FC7CE78DB}" type="datetimeFigureOut">
              <a:rPr lang="en-US" smtClean="0"/>
              <a:t>9/5/2020</a:t>
            </a:fld>
            <a:endParaRPr lang="en-US" dirty="0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408A622F-F561-40E4-94D6-CCE59AE49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3831398-3E12-465D-BECF-F0E9EA440E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6986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BD2A48A-57B1-4CED-ADE7-563B538159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0085A25-DC6D-4BE8-902B-CB47E2D376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77AC5AF-B1B7-48BA-8B7A-7F0821CAB2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F32E040-1B8D-4C6F-B3F0-245A64D65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B8D63-E026-4E54-B301-C824E1BD14F3}" type="datetimeFigureOut">
              <a:rPr lang="en-US" smtClean="0"/>
              <a:t>9/5/2020</a:t>
            </a:fld>
            <a:endParaRPr lang="en-US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75D708B-D3A4-486C-AD33-6635EC670D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FF803E7-58AE-4B93-887C-AA17F0325C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0398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C1B399-7AC9-44B6-A2C4-D77FEDBB93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82C7E3A-8B30-4AB8-B003-445CD49F0F7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74F1FF1-2BDB-4812-8F7C-C376A09F72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1A9AB20-164D-4609-A37A-88F6F279E4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23185-9573-406A-8068-0AB4F2335019}" type="datetimeFigureOut">
              <a:rPr lang="en-US" smtClean="0"/>
              <a:t>9/5/2020</a:t>
            </a:fld>
            <a:endParaRPr lang="en-US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A9A6D1F-188D-4027-B466-D49D29E762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1DB170B-06DC-4261-B9B0-C39D1FD139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7286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283E8D5-AEA9-4756-B46C-C2F7ACAA86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952996-5ECB-4A04-8ECB-7FA1EDA637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FE2F094-9B3D-449C-B328-B3867DDE2F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5516DA-9D86-4E1E-A623-C11F9F74EB59}" type="datetimeFigureOut">
              <a:rPr lang="en-US" smtClean="0"/>
              <a:t>9/5/2020</a:t>
            </a:fld>
            <a:endParaRPr lang="en-US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D77E671-54FD-4C50-B7FE-ACD3D7D46D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F07AD42-2789-4D66-99B8-100B8F52D1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713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94DE70C-204D-4D74-A80E-D4C4630DDA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Modulo: Elaboración de productos de pastelería</a:t>
            </a:r>
          </a:p>
          <a:p>
            <a:r>
              <a:rPr lang="es-ES" dirty="0"/>
              <a:t>Docente: Paz Gaete P</a:t>
            </a:r>
          </a:p>
          <a:p>
            <a:r>
              <a:rPr lang="es-ES" dirty="0"/>
              <a:t>Fecha: semana del 07 al 11 de septiembre</a:t>
            </a:r>
          </a:p>
          <a:p>
            <a:r>
              <a:rPr lang="es-ES" dirty="0"/>
              <a:t>OA: Elaborar diferentes tipos de dulces, cremas y glaseados para componer y / o decorar productos de pastelería y repostería de acuerdo a las recetas.</a:t>
            </a:r>
          </a:p>
          <a:p>
            <a:r>
              <a:rPr lang="es-ES" dirty="0"/>
              <a:t>OBJETIVO DE LA CLASE</a:t>
            </a:r>
            <a:r>
              <a:rPr lang="es-ES"/>
              <a:t>: Reconocer </a:t>
            </a:r>
            <a:r>
              <a:rPr lang="es-ES" dirty="0"/>
              <a:t>masas batidas con materia grasa, cupcakes.</a:t>
            </a:r>
          </a:p>
          <a:p>
            <a:r>
              <a:rPr lang="es-ES" dirty="0"/>
              <a:t>CONTENIDO: cupcakes</a:t>
            </a:r>
            <a:endParaRPr lang="es-CL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3A9DA4ED-E0BE-4DED-9534-3179EC3098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4946" y="110225"/>
            <a:ext cx="7565402" cy="1601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18608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09D73759-0BA4-4C95-ADEC-B2AA0840C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Cupcakes</a:t>
            </a:r>
          </a:p>
        </p:txBody>
      </p:sp>
      <p:sp>
        <p:nvSpPr>
          <p:cNvPr id="7" name="Marcador de texto 6">
            <a:extLst>
              <a:ext uri="{FF2B5EF4-FFF2-40B4-BE49-F238E27FC236}">
                <a16:creationId xmlns:a16="http://schemas.microsoft.com/office/drawing/2014/main" id="{0985184B-FC97-4D85-8166-CC6411F477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09034" y="1409771"/>
            <a:ext cx="3474720" cy="807720"/>
          </a:xfrm>
        </p:spPr>
        <p:txBody>
          <a:bodyPr>
            <a:normAutofit/>
          </a:bodyPr>
          <a:lstStyle/>
          <a:p>
            <a:r>
              <a:rPr lang="es-CL" sz="2800" dirty="0"/>
              <a:t>origen:</a:t>
            </a:r>
          </a:p>
          <a:p>
            <a:endParaRPr lang="es-CL" dirty="0"/>
          </a:p>
        </p:txBody>
      </p:sp>
      <p:sp>
        <p:nvSpPr>
          <p:cNvPr id="8" name="Marcador de contenido 7">
            <a:extLst>
              <a:ext uri="{FF2B5EF4-FFF2-40B4-BE49-F238E27FC236}">
                <a16:creationId xmlns:a16="http://schemas.microsoft.com/office/drawing/2014/main" id="{041FA31B-F8B3-49D5-BD17-624C132683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99013" y="2026519"/>
            <a:ext cx="4443983" cy="311094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es-CL" dirty="0"/>
          </a:p>
          <a:p>
            <a:pPr marL="0" indent="0">
              <a:buNone/>
            </a:pPr>
            <a:r>
              <a:rPr lang="es-ES" dirty="0"/>
              <a:t>El origen de estos pasteles se remonta hasta el año de 1796 cuando Amelia </a:t>
            </a:r>
            <a:r>
              <a:rPr lang="es-ES" dirty="0" err="1"/>
              <a:t>Simms</a:t>
            </a:r>
            <a:r>
              <a:rPr lang="es-ES" dirty="0"/>
              <a:t> publicó una receta en su libro de cocina “American </a:t>
            </a:r>
            <a:r>
              <a:rPr lang="es-ES" dirty="0" err="1"/>
              <a:t>Cookery</a:t>
            </a:r>
            <a:r>
              <a:rPr lang="es-ES" dirty="0"/>
              <a:t>”, pero no fue hasta el siglo XXI cuando los cupcakes se pusieron de moda en Estados Unidos donde se abrieron pastelerías que tenían como único protagonista este divertido pastel</a:t>
            </a:r>
            <a:endParaRPr lang="es-CL" dirty="0"/>
          </a:p>
        </p:txBody>
      </p:sp>
      <p:sp>
        <p:nvSpPr>
          <p:cNvPr id="9" name="Marcador de texto 8">
            <a:extLst>
              <a:ext uri="{FF2B5EF4-FFF2-40B4-BE49-F238E27FC236}">
                <a16:creationId xmlns:a16="http://schemas.microsoft.com/office/drawing/2014/main" id="{6C362615-6D0B-4EAF-A5C6-92417016E70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008812" y="997815"/>
            <a:ext cx="5183188" cy="823912"/>
          </a:xfrm>
        </p:spPr>
        <p:txBody>
          <a:bodyPr>
            <a:normAutofit/>
          </a:bodyPr>
          <a:lstStyle/>
          <a:p>
            <a:r>
              <a:rPr lang="es-ES" sz="2800" dirty="0"/>
              <a:t>Los cupcakes están formados:</a:t>
            </a:r>
            <a:endParaRPr lang="es-CL" sz="2800" dirty="0"/>
          </a:p>
        </p:txBody>
      </p:sp>
      <p:sp>
        <p:nvSpPr>
          <p:cNvPr id="10" name="Marcador de contenido 9">
            <a:extLst>
              <a:ext uri="{FF2B5EF4-FFF2-40B4-BE49-F238E27FC236}">
                <a16:creationId xmlns:a16="http://schemas.microsoft.com/office/drawing/2014/main" id="{CD0ED26B-4E18-4218-838F-804382749CE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096000" y="2170863"/>
            <a:ext cx="5681815" cy="3130007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s-ES" dirty="0"/>
              <a:t>Los </a:t>
            </a:r>
            <a:r>
              <a:rPr lang="es-ES" i="1" dirty="0"/>
              <a:t>cupcakes</a:t>
            </a:r>
            <a:r>
              <a:rPr lang="es-ES" dirty="0"/>
              <a:t> están formados por la base, la cobertura (</a:t>
            </a:r>
            <a:r>
              <a:rPr lang="es-ES" i="1" dirty="0" err="1"/>
              <a:t>frosting</a:t>
            </a:r>
            <a:r>
              <a:rPr lang="es-ES" dirty="0"/>
              <a:t>) y la decoración, aunque también los hay rellenos. La base es una especie de masa de bizcocho o torta. La cobertura o </a:t>
            </a:r>
            <a:r>
              <a:rPr lang="es-ES" dirty="0" err="1"/>
              <a:t>frosting</a:t>
            </a:r>
            <a:r>
              <a:rPr lang="es-ES" dirty="0"/>
              <a:t> es donde realmente está la singularidad de este dulce, convirtiéndolos en algo delicioso y vistoso. Las coberturas más típicas y conocidas son: </a:t>
            </a:r>
            <a:r>
              <a:rPr lang="es-ES" dirty="0" err="1"/>
              <a:t>buttercream</a:t>
            </a:r>
            <a:r>
              <a:rPr lang="es-ES" dirty="0"/>
              <a:t>, </a:t>
            </a:r>
            <a:r>
              <a:rPr lang="es-ES" dirty="0" err="1"/>
              <a:t>cream</a:t>
            </a:r>
            <a:r>
              <a:rPr lang="es-ES" dirty="0"/>
              <a:t> </a:t>
            </a:r>
            <a:r>
              <a:rPr lang="es-ES" dirty="0" err="1"/>
              <a:t>chesse</a:t>
            </a:r>
            <a:r>
              <a:rPr lang="es-ES" dirty="0"/>
              <a:t>, </a:t>
            </a:r>
            <a:r>
              <a:rPr lang="es-ES" dirty="0" err="1"/>
              <a:t>ganaché</a:t>
            </a:r>
            <a:r>
              <a:rPr lang="es-ES" dirty="0"/>
              <a:t> de chocolate… Sobre la cobertura se sitúa la decoración, con presentaciones totalmente personalizadas y donde se utiliza prácticamente de todo, fondant, estrellas, corazones de azúcar, golosinas, mini </a:t>
            </a:r>
            <a:r>
              <a:rPr lang="es-ES" i="1" dirty="0"/>
              <a:t>cookies</a:t>
            </a:r>
            <a:r>
              <a:rPr lang="es-ES" dirty="0"/>
              <a:t>…</a:t>
            </a:r>
            <a:endParaRPr lang="es-CL" dirty="0"/>
          </a:p>
          <a:p>
            <a:pPr marL="0" indent="0">
              <a:buNone/>
            </a:pP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841150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0FF0712-DAEF-4D44-8D08-AC6C22E296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dirty="0"/>
              <a:t> CUPCAKES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61A9F027-CB8F-4B74-AA42-EAB0AD6C9A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8932" y="1835425"/>
            <a:ext cx="2789583" cy="2389223"/>
          </a:xfrm>
          <a:prstGeom prst="rect">
            <a:avLst/>
          </a:prstGeom>
        </p:spPr>
      </p:pic>
      <p:sp>
        <p:nvSpPr>
          <p:cNvPr id="14" name="Flecha: hacia abajo 13">
            <a:extLst>
              <a:ext uri="{FF2B5EF4-FFF2-40B4-BE49-F238E27FC236}">
                <a16:creationId xmlns:a16="http://schemas.microsoft.com/office/drawing/2014/main" id="{E74E8D91-E175-49B3-AFCC-0B2891EB25F6}"/>
              </a:ext>
            </a:extLst>
          </p:cNvPr>
          <p:cNvSpPr/>
          <p:nvPr/>
        </p:nvSpPr>
        <p:spPr>
          <a:xfrm>
            <a:off x="7506632" y="699767"/>
            <a:ext cx="808382" cy="84813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pic>
        <p:nvPicPr>
          <p:cNvPr id="1026" name="Picture 2" descr="Cupcakes de red velvet | Cocina Fácil">
            <a:extLst>
              <a:ext uri="{FF2B5EF4-FFF2-40B4-BE49-F238E27FC236}">
                <a16:creationId xmlns:a16="http://schemas.microsoft.com/office/drawing/2014/main" id="{D8FC82EA-01CB-4E3C-9D52-570080AF68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6234" y="1835426"/>
            <a:ext cx="2857500" cy="2389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upcakes de Chocolate - El Gourmet">
            <a:extLst>
              <a:ext uri="{FF2B5EF4-FFF2-40B4-BE49-F238E27FC236}">
                <a16:creationId xmlns:a16="http://schemas.microsoft.com/office/drawing/2014/main" id="{CE01075F-E80A-447C-9B92-8C421BE2E6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1453" y="1835426"/>
            <a:ext cx="2619375" cy="2389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12309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775FBEE-CB3C-4630-A8E8-1DEE55A286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ANATOMIA DEL CUPCAKE</a:t>
            </a:r>
          </a:p>
        </p:txBody>
      </p:sp>
      <p:pic>
        <p:nvPicPr>
          <p:cNvPr id="6" name="Marcador de contenido 5">
            <a:extLst>
              <a:ext uri="{FF2B5EF4-FFF2-40B4-BE49-F238E27FC236}">
                <a16:creationId xmlns:a16="http://schemas.microsoft.com/office/drawing/2014/main" id="{E83806DA-7E3D-426B-BE1E-7E4074A3A40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52371" y="1825625"/>
            <a:ext cx="4687258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98651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5ECB2CB-F4E6-4363-9004-572375E84C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Responda las siguientes preguntas: </a:t>
            </a:r>
          </a:p>
          <a:p>
            <a:r>
              <a:rPr lang="es-CL" dirty="0"/>
              <a:t>1.- ¿Cuál es el origen de los cupcakes?</a:t>
            </a:r>
          </a:p>
          <a:p>
            <a:r>
              <a:rPr lang="es-CL" dirty="0"/>
              <a:t>2.- ¿Indique cuál es la composición de los cupcakes?</a:t>
            </a:r>
          </a:p>
          <a:p>
            <a:pPr marL="0" indent="0">
              <a:buNone/>
            </a:pPr>
            <a:endParaRPr lang="es-CL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F3F3A94D-B8D5-43D1-A9E8-7FEDAF6ADC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033" y="3480041"/>
            <a:ext cx="4340728" cy="1042506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DF2E31F7-78CC-4D29-92EC-C0C4BA114BE9}"/>
              </a:ext>
            </a:extLst>
          </p:cNvPr>
          <p:cNvSpPr txBox="1"/>
          <p:nvPr/>
        </p:nvSpPr>
        <p:spPr>
          <a:xfrm>
            <a:off x="2068015" y="1242952"/>
            <a:ext cx="70355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b="1" dirty="0">
                <a:latin typeface="Baskerville Old Face" panose="02020602080505020303" pitchFamily="18" charset="0"/>
              </a:rPr>
              <a:t>Ticket de salida </a:t>
            </a:r>
            <a:r>
              <a:rPr lang="es-CL" sz="2400" dirty="0">
                <a:latin typeface="Baskerville Old Face" panose="02020602080505020303" pitchFamily="18" charset="0"/>
              </a:rPr>
              <a:t>(sólo para alumnos que retiran guías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4E739DA2-3EEA-4EC6-9C62-79D533FB04C8}"/>
              </a:ext>
            </a:extLst>
          </p:cNvPr>
          <p:cNvSpPr/>
          <p:nvPr/>
        </p:nvSpPr>
        <p:spPr>
          <a:xfrm>
            <a:off x="1749286" y="231079"/>
            <a:ext cx="767300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2000" b="1" dirty="0"/>
              <a:t>Trabajo para todos </a:t>
            </a:r>
            <a:r>
              <a:rPr lang="es-CL" sz="2000" b="1" dirty="0">
                <a:sym typeface="Wingdings" panose="05000000000000000000" pitchFamily="2" charset="2"/>
              </a:rPr>
              <a:t></a:t>
            </a:r>
            <a:r>
              <a:rPr lang="es-CL" sz="2000" b="1" dirty="0"/>
              <a:t> investigue  tres tipos de </a:t>
            </a:r>
            <a:r>
              <a:rPr lang="es-CL" sz="2000" b="1" dirty="0" err="1"/>
              <a:t>frosting</a:t>
            </a:r>
            <a:r>
              <a:rPr lang="es-CL" sz="2000" b="1" dirty="0"/>
              <a:t> o coberturas para cupcakes, escriba sus ingredientes y preparación , luego envié al correo. </a:t>
            </a:r>
          </a:p>
        </p:txBody>
      </p:sp>
    </p:spTree>
    <p:extLst>
      <p:ext uri="{BB962C8B-B14F-4D97-AF65-F5344CB8AC3E}">
        <p14:creationId xmlns:p14="http://schemas.microsoft.com/office/powerpoint/2010/main" val="244085445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278</TotalTime>
  <Words>316</Words>
  <Application>Microsoft Office PowerPoint</Application>
  <PresentationFormat>Panorámica</PresentationFormat>
  <Paragraphs>19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1" baseType="lpstr">
      <vt:lpstr>Arial</vt:lpstr>
      <vt:lpstr>Baskerville Old Face</vt:lpstr>
      <vt:lpstr>Calibri</vt:lpstr>
      <vt:lpstr>Calibri Light</vt:lpstr>
      <vt:lpstr>Wingdings</vt:lpstr>
      <vt:lpstr>Tema de Office</vt:lpstr>
      <vt:lpstr>Presentación de PowerPoint</vt:lpstr>
      <vt:lpstr>Cupcakes</vt:lpstr>
      <vt:lpstr> CUPCAKES</vt:lpstr>
      <vt:lpstr>ANATOMIA DEL CUPCAKE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Masas batidas parte 1</dc:title>
  <dc:creator>Paz</dc:creator>
  <cp:lastModifiedBy>Paola</cp:lastModifiedBy>
  <cp:revision>33</cp:revision>
  <dcterms:created xsi:type="dcterms:W3CDTF">2020-07-04T23:35:57Z</dcterms:created>
  <dcterms:modified xsi:type="dcterms:W3CDTF">2020-09-06T00:33:42Z</dcterms:modified>
</cp:coreProperties>
</file>