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62" r:id="rId3"/>
    <p:sldId id="258" r:id="rId4"/>
    <p:sldId id="260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76EB9D5-7E1A-4433-8B21-2237CC26FA2C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79047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4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685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29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C2AB55-62C0-407E-B706-C907B44B0BFC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81063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76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49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43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26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0B8D63-E026-4E54-B301-C824E1BD14F3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685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423185-9573-406A-8068-0AB4F2335019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638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6153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71FDAC-BA47-4790-9702-1D4114770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1755706"/>
            <a:ext cx="9068586" cy="2292030"/>
          </a:xfrm>
        </p:spPr>
        <p:txBody>
          <a:bodyPr/>
          <a:lstStyle/>
          <a:p>
            <a:br>
              <a:rPr lang="es-CL" dirty="0"/>
            </a:br>
            <a:br>
              <a:rPr lang="es-CL" dirty="0"/>
            </a:br>
            <a:r>
              <a:rPr lang="es-CL" dirty="0"/>
              <a:t>Masas batidas </a:t>
            </a:r>
            <a:r>
              <a:rPr lang="es-CL" sz="2400" dirty="0"/>
              <a:t>parte 2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8414D6-0D71-4689-AAF5-904317D7C8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Paz Gaete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02AD1B7-9879-43B6-A594-2349268974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3213" y="1280906"/>
            <a:ext cx="2847079" cy="111566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C235D887-886D-48F6-87A9-182FCD1D52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6112" y="1577741"/>
            <a:ext cx="5605272" cy="81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039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FDE2DF-8D6C-4B95-AC92-8B2626B91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GUÍA DE TRABAJO N°14</a:t>
            </a:r>
            <a:br>
              <a:rPr lang="es-ES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4DE70C-204D-4D74-A80E-D4C4630DD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Modulo: Elaboración de productos de pastelería</a:t>
            </a:r>
          </a:p>
          <a:p>
            <a:r>
              <a:rPr lang="es-ES" dirty="0"/>
              <a:t>Docente: Paz Gaete P</a:t>
            </a:r>
          </a:p>
          <a:p>
            <a:r>
              <a:rPr lang="es-ES" dirty="0"/>
              <a:t>Fecha: semana del 17 al 21 de agosto</a:t>
            </a:r>
          </a:p>
          <a:p>
            <a:r>
              <a:rPr lang="es-ES" dirty="0"/>
              <a:t>OA: Elaborar diferentes tipos de dulces, cremas y glaseados para componer y / o decorar productos de pastelería y repostería de acuerdo a las recetas.</a:t>
            </a:r>
          </a:p>
          <a:p>
            <a:r>
              <a:rPr lang="es-ES" dirty="0"/>
              <a:t>OBJETIVO DE LA CLASE: identifica las diferencias de las masas batidas y sus usos en la pastelería.</a:t>
            </a:r>
          </a:p>
          <a:p>
            <a:r>
              <a:rPr lang="es-ES" dirty="0"/>
              <a:t>CONTENIDO: Masas batidas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2186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9D73759-0BA4-4C95-ADEC-B2AA0840C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Clasificación de las masas batidas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0985184B-FC97-4D85-8166-CC6411F477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  <a:p>
            <a:r>
              <a:rPr lang="es-CL" dirty="0"/>
              <a:t>CON MATERIA GRASA</a:t>
            </a:r>
          </a:p>
          <a:p>
            <a:endParaRPr lang="es-CL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041FA31B-F8B3-49D5-BD17-624C132683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CL" dirty="0"/>
              <a:t>INDIRECTO</a:t>
            </a:r>
          </a:p>
          <a:p>
            <a:r>
              <a:rPr lang="es-CL" dirty="0"/>
              <a:t>Cremar materia grasa + ½ azúcar</a:t>
            </a:r>
          </a:p>
          <a:p>
            <a:r>
              <a:rPr lang="es-CL" dirty="0"/>
              <a:t>Incorporar yemas</a:t>
            </a:r>
          </a:p>
          <a:p>
            <a:r>
              <a:rPr lang="es-CL" dirty="0"/>
              <a:t>Agregar harina</a:t>
            </a:r>
          </a:p>
          <a:p>
            <a:r>
              <a:rPr lang="es-CL" dirty="0"/>
              <a:t>Incorporar claras + ½ azúcar a nieve</a:t>
            </a:r>
          </a:p>
          <a:p>
            <a:r>
              <a:rPr lang="es-CL" dirty="0"/>
              <a:t>Cocción</a:t>
            </a:r>
          </a:p>
          <a:p>
            <a:pPr marL="0" indent="0">
              <a:buNone/>
            </a:pPr>
            <a:endParaRPr lang="es-CL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6C362615-6D0B-4EAF-A5C6-92417016E7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CL" dirty="0"/>
              <a:t>CON MATERIA GRASA</a:t>
            </a:r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CD0ED26B-4E18-4218-838F-804382749CE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CL" dirty="0"/>
              <a:t>DIRECTO</a:t>
            </a:r>
          </a:p>
          <a:p>
            <a:r>
              <a:rPr lang="es-CL" dirty="0"/>
              <a:t>Cremar materia grasa + azúcar</a:t>
            </a:r>
          </a:p>
          <a:p>
            <a:r>
              <a:rPr lang="es-CL" dirty="0"/>
              <a:t>Incorporar huevos</a:t>
            </a:r>
          </a:p>
          <a:p>
            <a:r>
              <a:rPr lang="es-CL" dirty="0"/>
              <a:t>Agregar harina</a:t>
            </a:r>
          </a:p>
          <a:p>
            <a:r>
              <a:rPr lang="es-CL" dirty="0"/>
              <a:t>Cocción</a:t>
            </a:r>
          </a:p>
        </p:txBody>
      </p:sp>
    </p:spTree>
    <p:extLst>
      <p:ext uri="{BB962C8B-B14F-4D97-AF65-F5344CB8AC3E}">
        <p14:creationId xmlns:p14="http://schemas.microsoft.com/office/powerpoint/2010/main" val="384115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A2C18814-25B9-4658-B62E-9BC6A0F78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Queques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3686ECA5-A1EC-4EE9-83C5-78469AF18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/>
              <a:t>El queque es un tipo de masa esponjosa empleada en repostería, sus ingredientes básicos son la harina, huevos enteros, la mantequilla, u otra materia grasa, el azúcar, y polvos de hornear.</a:t>
            </a:r>
          </a:p>
          <a:p>
            <a:r>
              <a:rPr lang="es-CL" dirty="0"/>
              <a:t>Tipos de queques: </a:t>
            </a:r>
          </a:p>
          <a:p>
            <a:r>
              <a:rPr lang="es-CL" dirty="0"/>
              <a:t>Mármol</a:t>
            </a:r>
          </a:p>
          <a:p>
            <a:r>
              <a:rPr lang="es-CL" dirty="0"/>
              <a:t>De yogurt</a:t>
            </a:r>
          </a:p>
          <a:p>
            <a:r>
              <a:rPr lang="es-CL" dirty="0"/>
              <a:t>De zanahoria</a:t>
            </a:r>
          </a:p>
          <a:p>
            <a:r>
              <a:rPr lang="es-CL" dirty="0"/>
              <a:t>Con frutos secos</a:t>
            </a:r>
          </a:p>
          <a:p>
            <a:r>
              <a:rPr lang="es-CL" dirty="0"/>
              <a:t>Alemán</a:t>
            </a:r>
          </a:p>
          <a:p>
            <a:r>
              <a:rPr lang="es-CL" dirty="0"/>
              <a:t>Ingles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52602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FF0712-DAEF-4D44-8D08-AC6C22E29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MUFFINS, MAGDALENAS Y CUP CAKES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7D47C566-3DD5-4567-82A6-111C2F10E1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1710"/>
          <a:stretch/>
        </p:blipFill>
        <p:spPr>
          <a:xfrm>
            <a:off x="1066800" y="3319669"/>
            <a:ext cx="2617304" cy="2389223"/>
          </a:xfr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1A9F027-CB8F-4B74-AA42-EAB0AD6C9A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5617" y="3319669"/>
            <a:ext cx="2789583" cy="238922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459B00F-B005-4C66-ADFF-6090ABE488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5994" y="3319669"/>
            <a:ext cx="3525718" cy="2389223"/>
          </a:xfrm>
          <a:prstGeom prst="rect">
            <a:avLst/>
          </a:prstGeom>
        </p:spPr>
      </p:pic>
      <p:sp>
        <p:nvSpPr>
          <p:cNvPr id="10" name="Flecha: hacia abajo 9">
            <a:extLst>
              <a:ext uri="{FF2B5EF4-FFF2-40B4-BE49-F238E27FC236}">
                <a16:creationId xmlns:a16="http://schemas.microsoft.com/office/drawing/2014/main" id="{FE8E4F71-C64D-4DD8-A48D-92FC887BA1A2}"/>
              </a:ext>
            </a:extLst>
          </p:cNvPr>
          <p:cNvSpPr/>
          <p:nvPr/>
        </p:nvSpPr>
        <p:spPr>
          <a:xfrm>
            <a:off x="1974936" y="1888365"/>
            <a:ext cx="808382" cy="8481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3" name="Flecha: hacia abajo 12">
            <a:extLst>
              <a:ext uri="{FF2B5EF4-FFF2-40B4-BE49-F238E27FC236}">
                <a16:creationId xmlns:a16="http://schemas.microsoft.com/office/drawing/2014/main" id="{8FB1C8D5-A881-4E8C-83F1-EFADFAA9C264}"/>
              </a:ext>
            </a:extLst>
          </p:cNvPr>
          <p:cNvSpPr/>
          <p:nvPr/>
        </p:nvSpPr>
        <p:spPr>
          <a:xfrm>
            <a:off x="9230501" y="1888364"/>
            <a:ext cx="808382" cy="8481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4" name="Flecha: hacia abajo 13">
            <a:extLst>
              <a:ext uri="{FF2B5EF4-FFF2-40B4-BE49-F238E27FC236}">
                <a16:creationId xmlns:a16="http://schemas.microsoft.com/office/drawing/2014/main" id="{E74E8D91-E175-49B3-AFCC-0B2891EB25F6}"/>
              </a:ext>
            </a:extLst>
          </p:cNvPr>
          <p:cNvSpPr/>
          <p:nvPr/>
        </p:nvSpPr>
        <p:spPr>
          <a:xfrm>
            <a:off x="5423814" y="1888365"/>
            <a:ext cx="808382" cy="8481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51230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B0D1BC-D5A5-4175-8325-3D67CE725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615" y="1543050"/>
            <a:ext cx="10478835" cy="2300080"/>
          </a:xfrm>
        </p:spPr>
        <p:txBody>
          <a:bodyPr/>
          <a:lstStyle/>
          <a:p>
            <a:r>
              <a:rPr lang="es-CL" dirty="0"/>
              <a:t>Ticket de salida (</a:t>
            </a:r>
            <a:r>
              <a:rPr lang="es-CL" sz="2000" dirty="0"/>
              <a:t>Lo responden sólo los que retiran guías impresas)</a:t>
            </a:r>
            <a:r>
              <a:rPr lang="es-CL" dirty="0"/>
              <a:t>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ECB2CB-F4E6-4363-9004-572375E84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Responda las siguientes preguntas: </a:t>
            </a:r>
          </a:p>
          <a:p>
            <a:r>
              <a:rPr lang="es-CL" dirty="0"/>
              <a:t>1.- ¿Qué características tienen las masas batidas?</a:t>
            </a:r>
          </a:p>
          <a:p>
            <a:r>
              <a:rPr lang="es-CL" dirty="0"/>
              <a:t>2.- ¿Cuáles son los ingredientes básicos de las masas batidas?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3F3A94D-B8D5-43D1-A9E8-7FEDAF6AD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556098"/>
            <a:ext cx="4340728" cy="1042506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7EC09933-693D-4E29-9A25-E18F21466280}"/>
              </a:ext>
            </a:extLst>
          </p:cNvPr>
          <p:cNvSpPr/>
          <p:nvPr/>
        </p:nvSpPr>
        <p:spPr>
          <a:xfrm>
            <a:off x="1219200" y="384252"/>
            <a:ext cx="106812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b="1" dirty="0"/>
              <a:t>Trabajo para todos </a:t>
            </a:r>
            <a:r>
              <a:rPr lang="es-CL" sz="2400" b="1" dirty="0">
                <a:sym typeface="Wingdings" panose="05000000000000000000" pitchFamily="2" charset="2"/>
              </a:rPr>
              <a:t></a:t>
            </a:r>
            <a:r>
              <a:rPr lang="es-CL" sz="2400" b="1" dirty="0"/>
              <a:t> investigué las diferencias entre los muffins, magdalenas, y los cup cake</a:t>
            </a:r>
          </a:p>
        </p:txBody>
      </p:sp>
    </p:spTree>
    <p:extLst>
      <p:ext uri="{BB962C8B-B14F-4D97-AF65-F5344CB8AC3E}">
        <p14:creationId xmlns:p14="http://schemas.microsoft.com/office/powerpoint/2010/main" val="2440854450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Recort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Recort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cort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217</TotalTime>
  <Words>245</Words>
  <Application>Microsoft Office PowerPoint</Application>
  <PresentationFormat>Panorámica</PresentationFormat>
  <Paragraphs>39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Franklin Gothic Book</vt:lpstr>
      <vt:lpstr>Wingdings</vt:lpstr>
      <vt:lpstr>Recorte</vt:lpstr>
      <vt:lpstr>  Masas batidas parte 2</vt:lpstr>
      <vt:lpstr>GUÍA DE TRABAJO N°14 </vt:lpstr>
      <vt:lpstr>Clasificación de las masas batidas</vt:lpstr>
      <vt:lpstr>Queques</vt:lpstr>
      <vt:lpstr>MUFFINS, MAGDALENAS Y CUP CAKES</vt:lpstr>
      <vt:lpstr>Ticket de salida (Lo responden sólo los que retiran guías impresas))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Masas batidas parte 1</dc:title>
  <dc:creator>Paz</dc:creator>
  <cp:lastModifiedBy>Paola</cp:lastModifiedBy>
  <cp:revision>24</cp:revision>
  <dcterms:created xsi:type="dcterms:W3CDTF">2020-07-04T23:35:57Z</dcterms:created>
  <dcterms:modified xsi:type="dcterms:W3CDTF">2020-08-16T21:40:19Z</dcterms:modified>
</cp:coreProperties>
</file>