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pazgaetepina73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UMpGHZ_7rg" TargetMode="External"/><Relationship Id="rId2" Type="http://schemas.openxmlformats.org/officeDocument/2006/relationships/hyperlink" Target="https://youtu.be/oWNGEootWu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s://youtu.be/vAHBmwjgJo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163333-E0E6-451F-8FE0-DEADE7AE2E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70991" y="371062"/>
            <a:ext cx="10033621" cy="4406320"/>
          </a:xfrm>
        </p:spPr>
        <p:txBody>
          <a:bodyPr>
            <a:normAutofit/>
          </a:bodyPr>
          <a:lstStyle/>
          <a:p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r>
              <a:rPr lang="es-ES" dirty="0"/>
              <a:t>Masas secas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A1D7810-49F1-44BA-BB46-254C9578C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808951"/>
          </a:xfrm>
        </p:spPr>
        <p:txBody>
          <a:bodyPr/>
          <a:lstStyle/>
          <a:p>
            <a:r>
              <a:rPr lang="es-ES" dirty="0"/>
              <a:t>Paz gaete</a:t>
            </a:r>
            <a:endParaRPr lang="es-CL" dirty="0"/>
          </a:p>
        </p:txBody>
      </p:sp>
      <p:pic>
        <p:nvPicPr>
          <p:cNvPr id="1026" name="Picture 2" descr="Resultado de imagen para imagen de masas secas">
            <a:extLst>
              <a:ext uri="{FF2B5EF4-FFF2-40B4-BE49-F238E27FC236}">
                <a16:creationId xmlns:a16="http://schemas.microsoft.com/office/drawing/2014/main" id="{C93B0807-CA24-49EC-BD67-F42C7C44F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668" y="4968322"/>
            <a:ext cx="2835758" cy="1405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onoce los pasos para preparar un perfecto Pie de Limón - Chilevisión">
            <a:extLst>
              <a:ext uri="{FF2B5EF4-FFF2-40B4-BE49-F238E27FC236}">
                <a16:creationId xmlns:a16="http://schemas.microsoft.com/office/drawing/2014/main" id="{501BFB66-B4C3-42B8-8A63-BF0EA4016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912" y="5149298"/>
            <a:ext cx="297180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529A71D1-B9E2-423C-8576-818A178B35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75791" y="331307"/>
            <a:ext cx="9051235" cy="1378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369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F03E3E-8AB2-4ECB-AF9D-C77BC7AD8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948" y="5592416"/>
            <a:ext cx="10298664" cy="3188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F9B75076-413F-4B94-929D-FD047B99A6E6}"/>
              </a:ext>
            </a:extLst>
          </p:cNvPr>
          <p:cNvSpPr/>
          <p:nvPr/>
        </p:nvSpPr>
        <p:spPr>
          <a:xfrm>
            <a:off x="1020417" y="558153"/>
            <a:ext cx="10484195" cy="7206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GUÍA</a:t>
            </a:r>
            <a:r>
              <a:rPr lang="es-E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TRABAJO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Elaboración de productos de pastelería  </a:t>
            </a:r>
            <a:r>
              <a:rPr lang="es-ES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Docente: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Paz Gaete P    </a:t>
            </a: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Fecha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semana del 01 al 05 de junio.</a:t>
            </a: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OA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Elaborar diferentes tipos de dulces, cremas y glaseados para componer y / o decorar productos de pastelería y repostería de acuerdo a las recetas.</a:t>
            </a: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OBJETIVO DE LA CLASE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identifica las diferencias de las masa secas.</a:t>
            </a:r>
            <a:endParaRPr lang="es-C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CONTENIDO</a:t>
            </a:r>
            <a:r>
              <a:rPr lang="es-E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Masas secas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Instrucciones: 1-Revise el </a:t>
            </a:r>
            <a:r>
              <a:rPr lang="es-E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ppt</a:t>
            </a: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 identifique las diferencias entre los tipos de masas secas)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2-Revise los links ( con metodología de preparación de masas secas y sus usos)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3-Conteste la siguiente pregunta: ¿ por qué cree, que se denominan masas secas? Justifique su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respuesta </a:t>
            </a:r>
            <a:endParaRPr lang="es-E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b="1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4- luego envié la respuesta de la pregunta solicita a mi correo</a:t>
            </a:r>
            <a:r>
              <a:rPr lang="es-CL" b="1" dirty="0">
                <a:latin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s-CL" b="1" dirty="0">
                <a:latin typeface="Calibri" panose="020F0502020204030204" pitchFamily="34" charset="0"/>
                <a:cs typeface="Times New Roman" panose="02020603050405020304" pitchFamily="18" charset="0"/>
                <a:hlinkClick r:id="rId2"/>
              </a:rPr>
              <a:t>pazgaetepina73@gmail.com</a:t>
            </a:r>
            <a:endParaRPr lang="es-CL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b="1" dirty="0">
                <a:latin typeface="Calibri" panose="020F0502020204030204" pitchFamily="34" charset="0"/>
                <a:cs typeface="Times New Roman" panose="02020603050405020304" pitchFamily="18" charset="0"/>
              </a:rPr>
              <a:t>                          5- esta es una evaluación formativa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L" dirty="0"/>
              <a:t>                      </a:t>
            </a:r>
          </a:p>
          <a:p>
            <a:pPr lvl="0"/>
            <a:r>
              <a:rPr lang="es-CL" b="1" dirty="0"/>
              <a:t>         </a:t>
            </a:r>
            <a:endParaRPr lang="es-CL" dirty="0"/>
          </a:p>
          <a:p>
            <a:r>
              <a:rPr lang="es-CL" b="1" dirty="0"/>
              <a:t> </a:t>
            </a:r>
            <a:endParaRPr lang="es-CL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CL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47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AB64A4-8CE1-4660-AD29-34085F736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MASAS SECAS</a:t>
            </a:r>
            <a:endParaRPr lang="es-CL" dirty="0"/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C88ECFC4-C721-4576-AB29-D4732079A9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7773030"/>
              </p:ext>
            </p:extLst>
          </p:nvPr>
        </p:nvGraphicFramePr>
        <p:xfrm>
          <a:off x="940904" y="1659340"/>
          <a:ext cx="10058742" cy="304800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29371">
                  <a:extLst>
                    <a:ext uri="{9D8B030D-6E8A-4147-A177-3AD203B41FA5}">
                      <a16:colId xmlns:a16="http://schemas.microsoft.com/office/drawing/2014/main" val="2753722975"/>
                    </a:ext>
                  </a:extLst>
                </a:gridCol>
                <a:gridCol w="5029371">
                  <a:extLst>
                    <a:ext uri="{9D8B030D-6E8A-4147-A177-3AD203B41FA5}">
                      <a16:colId xmlns:a16="http://schemas.microsoft.com/office/drawing/2014/main" val="3717247650"/>
                    </a:ext>
                  </a:extLst>
                </a:gridCol>
              </a:tblGrid>
              <a:tr h="851548">
                <a:tc>
                  <a:txBody>
                    <a:bodyPr/>
                    <a:lstStyle/>
                    <a:p>
                      <a:r>
                        <a:rPr lang="es-ES" dirty="0"/>
                        <a:t>SUCREÉ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AZUCAR GRANULADA, HARINA, MARGARINA DE HORNEO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472270"/>
                  </a:ext>
                </a:extLst>
              </a:tr>
              <a:tr h="493357">
                <a:tc>
                  <a:txBody>
                    <a:bodyPr/>
                    <a:lstStyle/>
                    <a:p>
                      <a:r>
                        <a:rPr lang="es-ES" dirty="0"/>
                        <a:t>SABLEÉ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AZUCAR FLOR, MANTEQUILLA,HARINA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617236"/>
                  </a:ext>
                </a:extLst>
              </a:tr>
              <a:tr h="851548">
                <a:tc>
                  <a:txBody>
                    <a:bodyPr/>
                    <a:lstStyle/>
                    <a:p>
                      <a:r>
                        <a:rPr lang="es-ES" dirty="0" err="1"/>
                        <a:t>MüRBE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AZUCAR FLOR, </a:t>
                      </a:r>
                      <a:r>
                        <a:rPr lang="es-ES"/>
                        <a:t>MARGARINA DE </a:t>
                      </a:r>
                      <a:r>
                        <a:rPr lang="es-ES" dirty="0"/>
                        <a:t>HORNEO, HARINA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571081"/>
                  </a:ext>
                </a:extLst>
              </a:tr>
              <a:tr h="851548">
                <a:tc>
                  <a:txBody>
                    <a:bodyPr/>
                    <a:lstStyle/>
                    <a:p>
                      <a:r>
                        <a:rPr lang="es-ES" dirty="0"/>
                        <a:t>BRISEÉ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AZUCAR FLOR, MARGARINA DE HORNEO, HARINA, HUEVO(YEMA)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6715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478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1E886-E8D6-4DA9-83B3-7B59342C1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4BC802-C81F-4A40-9217-3147E7624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695" y="3147194"/>
            <a:ext cx="10311916" cy="4784205"/>
          </a:xfrm>
        </p:spPr>
        <p:txBody>
          <a:bodyPr>
            <a:normAutofit/>
          </a:bodyPr>
          <a:lstStyle/>
          <a:p>
            <a:r>
              <a:rPr lang="es-CL" sz="1600" dirty="0"/>
              <a:t>Revise los siguientes links:</a:t>
            </a:r>
          </a:p>
          <a:p>
            <a:r>
              <a:rPr lang="es-CL" sz="1600" dirty="0">
                <a:hlinkClick r:id="rId2"/>
              </a:rPr>
              <a:t>https://youtu.be/oWNGEootWuA</a:t>
            </a:r>
            <a:r>
              <a:rPr lang="es-CL" sz="1600" dirty="0"/>
              <a:t>: masas secas de corte</a:t>
            </a:r>
          </a:p>
          <a:p>
            <a:r>
              <a:rPr lang="es-CL" sz="1600" dirty="0">
                <a:hlinkClick r:id="rId3"/>
              </a:rPr>
              <a:t>https://youtu.be/IUMpGHZ_7rg</a:t>
            </a:r>
            <a:r>
              <a:rPr lang="es-CL" sz="1600" dirty="0"/>
              <a:t>: masa sableé, pie</a:t>
            </a:r>
          </a:p>
          <a:p>
            <a:r>
              <a:rPr lang="es-CL" sz="1600" dirty="0">
                <a:hlinkClick r:id="rId4"/>
              </a:rPr>
              <a:t>https://youtu.be/vAHBmwjgJo0</a:t>
            </a:r>
            <a:r>
              <a:rPr lang="es-CL" sz="1600" dirty="0"/>
              <a:t>: masas secas</a:t>
            </a:r>
          </a:p>
          <a:p>
            <a:endParaRPr lang="es-CL" sz="1600" dirty="0"/>
          </a:p>
          <a:p>
            <a:endParaRPr lang="es-CL" sz="16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AF9474-B208-4F83-B89E-375E6C274C3E}"/>
              </a:ext>
            </a:extLst>
          </p:cNvPr>
          <p:cNvSpPr/>
          <p:nvPr/>
        </p:nvSpPr>
        <p:spPr>
          <a:xfrm>
            <a:off x="1576659" y="434009"/>
            <a:ext cx="10058750" cy="205285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/>
              <a:t>PROPORCION</a:t>
            </a:r>
          </a:p>
          <a:p>
            <a:pPr algn="ctr"/>
            <a:r>
              <a:rPr lang="es-ES" sz="2000" dirty="0"/>
              <a:t>1:2:3</a:t>
            </a:r>
          </a:p>
          <a:p>
            <a:pPr algn="ctr"/>
            <a:r>
              <a:rPr lang="es-ES" sz="2000" dirty="0"/>
              <a:t>AZUCAR: MATERIA GRASA: HARINA</a:t>
            </a:r>
            <a:endParaRPr lang="es-CL" sz="2000" dirty="0"/>
          </a:p>
        </p:txBody>
      </p:sp>
      <p:pic>
        <p:nvPicPr>
          <p:cNvPr id="2050" name="Picture 2" descr="40 imágenes con frases positivas para pensar | Saberimagenes.com">
            <a:extLst>
              <a:ext uri="{FF2B5EF4-FFF2-40B4-BE49-F238E27FC236}">
                <a16:creationId xmlns:a16="http://schemas.microsoft.com/office/drawing/2014/main" id="{065EEB0E-A596-4E2F-99B6-EC10EBF83B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1704" y="3031434"/>
            <a:ext cx="4068417" cy="3392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8292769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91</TotalTime>
  <Words>250</Words>
  <Application>Microsoft Office PowerPoint</Application>
  <PresentationFormat>Panorámica</PresentationFormat>
  <Paragraphs>35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Calibri</vt:lpstr>
      <vt:lpstr>Century Gothic</vt:lpstr>
      <vt:lpstr>Times New Roman</vt:lpstr>
      <vt:lpstr>Wingdings 3</vt:lpstr>
      <vt:lpstr>Espiral</vt:lpstr>
      <vt:lpstr>    Masas secas</vt:lpstr>
      <vt:lpstr>Presentación de PowerPoint</vt:lpstr>
      <vt:lpstr>MASAS SECAS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Masas secas</dc:title>
  <dc:creator>Paz</dc:creator>
  <cp:lastModifiedBy>Paz</cp:lastModifiedBy>
  <cp:revision>11</cp:revision>
  <dcterms:created xsi:type="dcterms:W3CDTF">2020-04-20T20:42:58Z</dcterms:created>
  <dcterms:modified xsi:type="dcterms:W3CDTF">2020-05-28T04:55:11Z</dcterms:modified>
</cp:coreProperties>
</file>