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9" r:id="rId4"/>
    <p:sldId id="256" r:id="rId5"/>
    <p:sldId id="257" r:id="rId6"/>
    <p:sldId id="258" r:id="rId7"/>
    <p:sldId id="260" r:id="rId8"/>
    <p:sldId id="273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z" initials="P" lastIdx="1" clrIdx="0">
    <p:extLst>
      <p:ext uri="{19B8F6BF-5375-455C-9EA6-DF929625EA0E}">
        <p15:presenceInfo xmlns:p15="http://schemas.microsoft.com/office/powerpoint/2012/main" userId="654762459ef2de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34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56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74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567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4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61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253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002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5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50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67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7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187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23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59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931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4C91-83F4-45F9-8AC4-A969743B3916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A3E7EF-A1EA-4F17-BDE9-5904A02F9DB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3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78F6AC5-0B06-4C00-963A-0103C59D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83360A-5084-480F-81BA-E3BF474B2DCC}"/>
              </a:ext>
            </a:extLst>
          </p:cNvPr>
          <p:cNvSpPr/>
          <p:nvPr/>
        </p:nvSpPr>
        <p:spPr>
          <a:xfrm>
            <a:off x="379072" y="2816252"/>
            <a:ext cx="8583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ELABORACIÓN DE PRODUCTOS DE PASTELERÍA 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F05F893-94AA-49B4-92F1-F5F017FC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34366"/>
            <a:ext cx="5877560" cy="110236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585B551-1B86-475A-8B85-A3769C25CBC3}"/>
              </a:ext>
            </a:extLst>
          </p:cNvPr>
          <p:cNvSpPr/>
          <p:nvPr/>
        </p:nvSpPr>
        <p:spPr>
          <a:xfrm>
            <a:off x="1371905" y="3861048"/>
            <a:ext cx="60763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MAQUINARIA, HERRAMIENTAS Y UTENSILIOS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9EC546F-29C6-4979-8E29-732977F59CBE}"/>
              </a:ext>
            </a:extLst>
          </p:cNvPr>
          <p:cNvSpPr/>
          <p:nvPr/>
        </p:nvSpPr>
        <p:spPr>
          <a:xfrm>
            <a:off x="3942421" y="4782734"/>
            <a:ext cx="14564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GUÍA N°3</a:t>
            </a:r>
          </a:p>
        </p:txBody>
      </p:sp>
    </p:spTree>
    <p:extLst>
      <p:ext uri="{BB962C8B-B14F-4D97-AF65-F5344CB8AC3E}">
        <p14:creationId xmlns:p14="http://schemas.microsoft.com/office/powerpoint/2010/main" val="40293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F69E7B0-8046-4D99-ACB4-2BE85312CAA4}"/>
              </a:ext>
            </a:extLst>
          </p:cNvPr>
          <p:cNvSpPr/>
          <p:nvPr/>
        </p:nvSpPr>
        <p:spPr>
          <a:xfrm>
            <a:off x="683568" y="1052736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Fecha:</a:t>
            </a:r>
            <a:r>
              <a:rPr lang="es-ES" dirty="0"/>
              <a:t> semana de o6 de abril al 10 de abril</a:t>
            </a:r>
          </a:p>
          <a:p>
            <a:endParaRPr lang="es-ES" dirty="0"/>
          </a:p>
          <a:p>
            <a:r>
              <a:rPr lang="es-ES" b="1" dirty="0"/>
              <a:t>OA: </a:t>
            </a:r>
            <a:r>
              <a:rPr lang="es-ES" dirty="0"/>
              <a:t>Manejar maquinarias, equipos e instrumental para la elaboración de pastelería y repostería</a:t>
            </a:r>
          </a:p>
          <a:p>
            <a:r>
              <a:rPr lang="es-ES" dirty="0"/>
              <a:t>básica, para llevar a cabo las actividades de preparación, montaje y decoración de los productos</a:t>
            </a:r>
          </a:p>
          <a:p>
            <a:r>
              <a:rPr lang="es-ES" dirty="0"/>
              <a:t>de pastelería y repostería. </a:t>
            </a:r>
          </a:p>
          <a:p>
            <a:r>
              <a:rPr lang="es-ES" b="1" dirty="0"/>
              <a:t>OBJETIVO DE LA CLASE</a:t>
            </a:r>
            <a:r>
              <a:rPr lang="es-ES" dirty="0"/>
              <a:t>: identifica distintos tipos de maquinarias, equipos, e instrumental,</a:t>
            </a:r>
          </a:p>
          <a:p>
            <a:r>
              <a:rPr lang="es-ES" dirty="0"/>
              <a:t>utilizados en pastelería</a:t>
            </a:r>
          </a:p>
          <a:p>
            <a:r>
              <a:rPr lang="es-ES" b="1" dirty="0"/>
              <a:t>CONTENIDO:</a:t>
            </a:r>
            <a:r>
              <a:rPr lang="es-ES" dirty="0"/>
              <a:t> Maquinaria, equipos e instrumental utilizado en cocina, área de pastelería</a:t>
            </a:r>
          </a:p>
          <a:p>
            <a:endParaRPr lang="es-ES" dirty="0"/>
          </a:p>
          <a:p>
            <a:r>
              <a:rPr lang="es-ES" b="1" dirty="0"/>
              <a:t>Docente: </a:t>
            </a:r>
            <a:r>
              <a:rPr lang="es-ES" dirty="0"/>
              <a:t>Paz Gaete.</a:t>
            </a:r>
          </a:p>
          <a:p>
            <a:r>
              <a:rPr lang="es-ES" b="1" dirty="0"/>
              <a:t>Actividad: </a:t>
            </a:r>
            <a:r>
              <a:rPr lang="es-ES" dirty="0"/>
              <a:t>los estudiantes observan el </a:t>
            </a:r>
            <a:r>
              <a:rPr lang="es-ES" dirty="0" err="1"/>
              <a:t>ppt</a:t>
            </a:r>
            <a:r>
              <a:rPr lang="es-ES" b="1" dirty="0"/>
              <a:t>, </a:t>
            </a:r>
            <a:r>
              <a:rPr lang="es-ES" dirty="0"/>
              <a:t>y reconocen maquinarias, herramientas y utensilios de pastelería. próxima clase continuación de la actividad.</a:t>
            </a:r>
          </a:p>
        </p:txBody>
      </p:sp>
    </p:spTree>
    <p:extLst>
      <p:ext uri="{BB962C8B-B14F-4D97-AF65-F5344CB8AC3E}">
        <p14:creationId xmlns:p14="http://schemas.microsoft.com/office/powerpoint/2010/main" val="319702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Lluvia de ideas/ Activación de conocimiento previos.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¿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Qué entiende por Maquinaria, herramientas y utensilios?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1: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2: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3: </a:t>
            </a:r>
          </a:p>
          <a:p>
            <a:pPr>
              <a:buNone/>
            </a:pPr>
            <a:endParaRPr lang="es-MX" dirty="0"/>
          </a:p>
          <a:p>
            <a:endParaRPr lang="es-CL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3" y="690541"/>
            <a:ext cx="2462213" cy="1847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09591"/>
            <a:ext cx="2060575" cy="1828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19" y="260648"/>
            <a:ext cx="2592288" cy="11398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6710"/>
            <a:ext cx="2146300" cy="2133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6376"/>
            <a:ext cx="2633663" cy="1736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18" y="4646385"/>
            <a:ext cx="2462213" cy="1847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12" y="1700808"/>
            <a:ext cx="3044488" cy="23620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186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110855" cy="2520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619375" cy="1743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19164"/>
            <a:ext cx="2143125" cy="2143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347018"/>
            <a:ext cx="2428875" cy="18859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25" y="4586782"/>
            <a:ext cx="2466975" cy="1847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94" y="4869160"/>
            <a:ext cx="2466975" cy="1847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25" y="1772816"/>
            <a:ext cx="2143125" cy="2143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141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es-CL" sz="6000" dirty="0">
                <a:solidFill>
                  <a:schemeClr val="tx1"/>
                </a:solidFill>
              </a:rPr>
              <a:t>Maquinaria y utensilios       de pastelería</a:t>
            </a:r>
          </a:p>
        </p:txBody>
      </p:sp>
    </p:spTree>
    <p:extLst>
      <p:ext uri="{BB962C8B-B14F-4D97-AF65-F5344CB8AC3E}">
        <p14:creationId xmlns:p14="http://schemas.microsoft.com/office/powerpoint/2010/main" val="272446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Maquinaria de pastelería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99083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3" y="44188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188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61" y="28634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9" y="116632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40" y="2299083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425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7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/>
          <a:lstStyle/>
          <a:p>
            <a:r>
              <a:rPr lang="es-MX" dirty="0"/>
              <a:t>Cierre/ lluvia de ideas…</a:t>
            </a:r>
            <a:endParaRPr lang="es-CL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128565" y="846387"/>
            <a:ext cx="4248472" cy="2016224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Maquinaria:</a:t>
            </a:r>
          </a:p>
        </p:txBody>
      </p:sp>
      <p:sp>
        <p:nvSpPr>
          <p:cNvPr id="8" name="7 Llamada rectangular redondeada"/>
          <p:cNvSpPr/>
          <p:nvPr/>
        </p:nvSpPr>
        <p:spPr>
          <a:xfrm>
            <a:off x="128565" y="3632979"/>
            <a:ext cx="4536504" cy="2736304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403648" y="48691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 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1532721" y="3668983"/>
            <a:ext cx="360040" cy="26642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16 Llamada ovalada"/>
          <p:cNvSpPr/>
          <p:nvPr/>
        </p:nvSpPr>
        <p:spPr>
          <a:xfrm>
            <a:off x="5058510" y="861488"/>
            <a:ext cx="3672408" cy="3024336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Herramientas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 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5B80AE-823E-4D45-90CF-709D574E67AF}"/>
              </a:ext>
            </a:extLst>
          </p:cNvPr>
          <p:cNvSpPr txBox="1"/>
          <p:nvPr/>
        </p:nvSpPr>
        <p:spPr>
          <a:xfrm>
            <a:off x="128565" y="478510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UTENSILIOS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1F9842-E37D-4730-9154-429E31DDCE90}"/>
              </a:ext>
            </a:extLst>
          </p:cNvPr>
          <p:cNvSpPr txBox="1"/>
          <p:nvPr/>
        </p:nvSpPr>
        <p:spPr>
          <a:xfrm>
            <a:off x="2126787" y="3846969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________________________________________________________________________________________________________________________________________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CF7E0C-9E46-41D2-BD86-E9CEF986692B}"/>
              </a:ext>
            </a:extLst>
          </p:cNvPr>
          <p:cNvSpPr txBox="1"/>
          <p:nvPr/>
        </p:nvSpPr>
        <p:spPr>
          <a:xfrm>
            <a:off x="1870494" y="98348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____________________________________________________________________________________________________________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5AA119-4264-48A9-BEF8-AF48B61A6061}"/>
              </a:ext>
            </a:extLst>
          </p:cNvPr>
          <p:cNvSpPr txBox="1"/>
          <p:nvPr/>
        </p:nvSpPr>
        <p:spPr>
          <a:xfrm>
            <a:off x="5634574" y="1357993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3B857-90C5-401E-9FD3-1FF28827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Por esta semana , realicen trabajo de observación … necesito que se pongan al día con las actividades anteriores ….animo ustedes pueden.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590B16-70D5-4BDF-947D-B623D8E6C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05065"/>
            <a:ext cx="3126035" cy="29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5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200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Lluvia de ideas/ Activación de conocimiento previos.</vt:lpstr>
      <vt:lpstr>Presentación de PowerPoint</vt:lpstr>
      <vt:lpstr>Presentación de PowerPoint</vt:lpstr>
      <vt:lpstr>Maquinaria y utensilios       de pastelería</vt:lpstr>
      <vt:lpstr>Maquinaria de pastelería </vt:lpstr>
      <vt:lpstr>Cierre/ lluvia de ideas…</vt:lpstr>
      <vt:lpstr>Por esta semana , realicen trabajo de observación … necesito que se pongan al día con las actividades anteriores ….animo ustedes pueden.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ignacio cartagena sepulveda</dc:creator>
  <cp:lastModifiedBy>Padres</cp:lastModifiedBy>
  <cp:revision>14</cp:revision>
  <dcterms:created xsi:type="dcterms:W3CDTF">2014-03-22T02:01:59Z</dcterms:created>
  <dcterms:modified xsi:type="dcterms:W3CDTF">2020-04-03T21:07:29Z</dcterms:modified>
</cp:coreProperties>
</file>