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58" r:id="rId4"/>
    <p:sldId id="259" r:id="rId5"/>
    <p:sldId id="266" r:id="rId6"/>
    <p:sldId id="269"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6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D6AC56-2C11-4653-A7F0-A6E2E57E653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174D1F7-F450-4729-BFF4-190F31C51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71AF3B3-B3BA-4E1A-8ABE-EE0AA160B007}"/>
              </a:ext>
            </a:extLst>
          </p:cNvPr>
          <p:cNvSpPr>
            <a:spLocks noGrp="1"/>
          </p:cNvSpPr>
          <p:nvPr>
            <p:ph type="dt" sz="half" idx="10"/>
          </p:nvPr>
        </p:nvSpPr>
        <p:spPr/>
        <p:txBody>
          <a:bodyPr/>
          <a:lstStyle/>
          <a:p>
            <a:fld id="{E0DDC87A-C2E7-4BC8-84D3-FD08FA887263}" type="datetimeFigureOut">
              <a:rPr lang="es-ES" smtClean="0"/>
              <a:t>01/07/2020</a:t>
            </a:fld>
            <a:endParaRPr lang="es-ES"/>
          </a:p>
        </p:txBody>
      </p:sp>
      <p:sp>
        <p:nvSpPr>
          <p:cNvPr id="5" name="Marcador de pie de página 4">
            <a:extLst>
              <a:ext uri="{FF2B5EF4-FFF2-40B4-BE49-F238E27FC236}">
                <a16:creationId xmlns:a16="http://schemas.microsoft.com/office/drawing/2014/main" id="{4B184856-E56A-4822-93D7-59F8F14446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0D4232C-1AD9-40AA-A4F4-78BE73C7170C}"/>
              </a:ext>
            </a:extLst>
          </p:cNvPr>
          <p:cNvSpPr>
            <a:spLocks noGrp="1"/>
          </p:cNvSpPr>
          <p:nvPr>
            <p:ph type="sldNum" sz="quarter" idx="12"/>
          </p:nvPr>
        </p:nvSpPr>
        <p:spPr/>
        <p:txBody>
          <a:bodyPr/>
          <a:lstStyle/>
          <a:p>
            <a:fld id="{EB39A921-3BF4-449B-8CB9-07A635845E8E}" type="slidenum">
              <a:rPr lang="es-ES" smtClean="0"/>
              <a:t>‹Nº›</a:t>
            </a:fld>
            <a:endParaRPr lang="es-ES"/>
          </a:p>
        </p:txBody>
      </p:sp>
    </p:spTree>
    <p:extLst>
      <p:ext uri="{BB962C8B-B14F-4D97-AF65-F5344CB8AC3E}">
        <p14:creationId xmlns:p14="http://schemas.microsoft.com/office/powerpoint/2010/main" val="83770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FCA23-A408-46DC-B904-49ACB606D3C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1F56CEF-F745-4530-B1A3-550B800CE59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98ADB2-F673-4E3D-83D4-C41F7AF276C2}"/>
              </a:ext>
            </a:extLst>
          </p:cNvPr>
          <p:cNvSpPr>
            <a:spLocks noGrp="1"/>
          </p:cNvSpPr>
          <p:nvPr>
            <p:ph type="dt" sz="half" idx="10"/>
          </p:nvPr>
        </p:nvSpPr>
        <p:spPr/>
        <p:txBody>
          <a:bodyPr/>
          <a:lstStyle/>
          <a:p>
            <a:fld id="{E0DDC87A-C2E7-4BC8-84D3-FD08FA887263}" type="datetimeFigureOut">
              <a:rPr lang="es-ES" smtClean="0"/>
              <a:t>01/07/2020</a:t>
            </a:fld>
            <a:endParaRPr lang="es-ES"/>
          </a:p>
        </p:txBody>
      </p:sp>
      <p:sp>
        <p:nvSpPr>
          <p:cNvPr id="5" name="Marcador de pie de página 4">
            <a:extLst>
              <a:ext uri="{FF2B5EF4-FFF2-40B4-BE49-F238E27FC236}">
                <a16:creationId xmlns:a16="http://schemas.microsoft.com/office/drawing/2014/main" id="{DE175C6D-0E48-4B60-98BA-15FDB8494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71E1B6-4CA9-428B-AF6A-97BC3F7F6BB3}"/>
              </a:ext>
            </a:extLst>
          </p:cNvPr>
          <p:cNvSpPr>
            <a:spLocks noGrp="1"/>
          </p:cNvSpPr>
          <p:nvPr>
            <p:ph type="sldNum" sz="quarter" idx="12"/>
          </p:nvPr>
        </p:nvSpPr>
        <p:spPr/>
        <p:txBody>
          <a:bodyPr/>
          <a:lstStyle/>
          <a:p>
            <a:fld id="{EB39A921-3BF4-449B-8CB9-07A635845E8E}" type="slidenum">
              <a:rPr lang="es-ES" smtClean="0"/>
              <a:t>‹Nº›</a:t>
            </a:fld>
            <a:endParaRPr lang="es-ES"/>
          </a:p>
        </p:txBody>
      </p:sp>
    </p:spTree>
    <p:extLst>
      <p:ext uri="{BB962C8B-B14F-4D97-AF65-F5344CB8AC3E}">
        <p14:creationId xmlns:p14="http://schemas.microsoft.com/office/powerpoint/2010/main" val="65921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4AAD4FB-1EAD-42E0-92B3-6931402FFD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21D36-238D-4612-AE61-F13AC1B792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889D53D-D83D-4322-B893-3F808B4FFEC2}"/>
              </a:ext>
            </a:extLst>
          </p:cNvPr>
          <p:cNvSpPr>
            <a:spLocks noGrp="1"/>
          </p:cNvSpPr>
          <p:nvPr>
            <p:ph type="dt" sz="half" idx="10"/>
          </p:nvPr>
        </p:nvSpPr>
        <p:spPr/>
        <p:txBody>
          <a:bodyPr/>
          <a:lstStyle/>
          <a:p>
            <a:fld id="{E0DDC87A-C2E7-4BC8-84D3-FD08FA887263}" type="datetimeFigureOut">
              <a:rPr lang="es-ES" smtClean="0"/>
              <a:t>01/07/2020</a:t>
            </a:fld>
            <a:endParaRPr lang="es-ES"/>
          </a:p>
        </p:txBody>
      </p:sp>
      <p:sp>
        <p:nvSpPr>
          <p:cNvPr id="5" name="Marcador de pie de página 4">
            <a:extLst>
              <a:ext uri="{FF2B5EF4-FFF2-40B4-BE49-F238E27FC236}">
                <a16:creationId xmlns:a16="http://schemas.microsoft.com/office/drawing/2014/main" id="{FB72B83D-A38E-4FB2-9DD2-32D79FB555B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F0DE76-F0B9-4E13-AD21-CBA0C62C74D3}"/>
              </a:ext>
            </a:extLst>
          </p:cNvPr>
          <p:cNvSpPr>
            <a:spLocks noGrp="1"/>
          </p:cNvSpPr>
          <p:nvPr>
            <p:ph type="sldNum" sz="quarter" idx="12"/>
          </p:nvPr>
        </p:nvSpPr>
        <p:spPr/>
        <p:txBody>
          <a:bodyPr/>
          <a:lstStyle/>
          <a:p>
            <a:fld id="{EB39A921-3BF4-449B-8CB9-07A635845E8E}" type="slidenum">
              <a:rPr lang="es-ES" smtClean="0"/>
              <a:t>‹Nº›</a:t>
            </a:fld>
            <a:endParaRPr lang="es-ES"/>
          </a:p>
        </p:txBody>
      </p:sp>
    </p:spTree>
    <p:extLst>
      <p:ext uri="{BB962C8B-B14F-4D97-AF65-F5344CB8AC3E}">
        <p14:creationId xmlns:p14="http://schemas.microsoft.com/office/powerpoint/2010/main" val="395409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5FE921-7F2C-4C15-BF18-EE84EE2BD19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282B36-EBF2-436D-983A-A1B7AB628D4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AF7F51-4C6A-447E-9057-D4177F31AE9E}"/>
              </a:ext>
            </a:extLst>
          </p:cNvPr>
          <p:cNvSpPr>
            <a:spLocks noGrp="1"/>
          </p:cNvSpPr>
          <p:nvPr>
            <p:ph type="dt" sz="half" idx="10"/>
          </p:nvPr>
        </p:nvSpPr>
        <p:spPr/>
        <p:txBody>
          <a:bodyPr/>
          <a:lstStyle/>
          <a:p>
            <a:fld id="{E0DDC87A-C2E7-4BC8-84D3-FD08FA887263}" type="datetimeFigureOut">
              <a:rPr lang="es-ES" smtClean="0"/>
              <a:t>01/07/2020</a:t>
            </a:fld>
            <a:endParaRPr lang="es-ES"/>
          </a:p>
        </p:txBody>
      </p:sp>
      <p:sp>
        <p:nvSpPr>
          <p:cNvPr id="5" name="Marcador de pie de página 4">
            <a:extLst>
              <a:ext uri="{FF2B5EF4-FFF2-40B4-BE49-F238E27FC236}">
                <a16:creationId xmlns:a16="http://schemas.microsoft.com/office/drawing/2014/main" id="{545C02E4-34E3-4E02-89B0-02AF745107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96EA83-8BE2-4FD2-AA67-D6E7E074BDDC}"/>
              </a:ext>
            </a:extLst>
          </p:cNvPr>
          <p:cNvSpPr>
            <a:spLocks noGrp="1"/>
          </p:cNvSpPr>
          <p:nvPr>
            <p:ph type="sldNum" sz="quarter" idx="12"/>
          </p:nvPr>
        </p:nvSpPr>
        <p:spPr/>
        <p:txBody>
          <a:bodyPr/>
          <a:lstStyle/>
          <a:p>
            <a:fld id="{EB39A921-3BF4-449B-8CB9-07A635845E8E}" type="slidenum">
              <a:rPr lang="es-ES" smtClean="0"/>
              <a:t>‹Nº›</a:t>
            </a:fld>
            <a:endParaRPr lang="es-ES"/>
          </a:p>
        </p:txBody>
      </p:sp>
    </p:spTree>
    <p:extLst>
      <p:ext uri="{BB962C8B-B14F-4D97-AF65-F5344CB8AC3E}">
        <p14:creationId xmlns:p14="http://schemas.microsoft.com/office/powerpoint/2010/main" val="167425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005D8F-1A5B-416D-B511-2AE35991BEF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C256D3B-0BC4-411E-BA0B-BE60C1F31F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B5D232-E0F9-4573-A524-8EB2486BE73A}"/>
              </a:ext>
            </a:extLst>
          </p:cNvPr>
          <p:cNvSpPr>
            <a:spLocks noGrp="1"/>
          </p:cNvSpPr>
          <p:nvPr>
            <p:ph type="dt" sz="half" idx="10"/>
          </p:nvPr>
        </p:nvSpPr>
        <p:spPr/>
        <p:txBody>
          <a:bodyPr/>
          <a:lstStyle/>
          <a:p>
            <a:fld id="{E0DDC87A-C2E7-4BC8-84D3-FD08FA887263}" type="datetimeFigureOut">
              <a:rPr lang="es-ES" smtClean="0"/>
              <a:t>01/07/2020</a:t>
            </a:fld>
            <a:endParaRPr lang="es-ES"/>
          </a:p>
        </p:txBody>
      </p:sp>
      <p:sp>
        <p:nvSpPr>
          <p:cNvPr id="5" name="Marcador de pie de página 4">
            <a:extLst>
              <a:ext uri="{FF2B5EF4-FFF2-40B4-BE49-F238E27FC236}">
                <a16:creationId xmlns:a16="http://schemas.microsoft.com/office/drawing/2014/main" id="{7864248E-9943-41EE-801C-02610A30182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3591E3-10B5-4F4D-B558-D6988F9753AD}"/>
              </a:ext>
            </a:extLst>
          </p:cNvPr>
          <p:cNvSpPr>
            <a:spLocks noGrp="1"/>
          </p:cNvSpPr>
          <p:nvPr>
            <p:ph type="sldNum" sz="quarter" idx="12"/>
          </p:nvPr>
        </p:nvSpPr>
        <p:spPr/>
        <p:txBody>
          <a:bodyPr/>
          <a:lstStyle/>
          <a:p>
            <a:fld id="{EB39A921-3BF4-449B-8CB9-07A635845E8E}" type="slidenum">
              <a:rPr lang="es-ES" smtClean="0"/>
              <a:t>‹Nº›</a:t>
            </a:fld>
            <a:endParaRPr lang="es-ES"/>
          </a:p>
        </p:txBody>
      </p:sp>
    </p:spTree>
    <p:extLst>
      <p:ext uri="{BB962C8B-B14F-4D97-AF65-F5344CB8AC3E}">
        <p14:creationId xmlns:p14="http://schemas.microsoft.com/office/powerpoint/2010/main" val="130135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DB449-D0B1-428B-94C5-DDE19BC25FD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8A1D36-69FF-411A-8D1C-1E1A4C9984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97C17EB-060B-481D-A87A-19D61DB1355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F932673-62FE-405F-910E-A8C172395B33}"/>
              </a:ext>
            </a:extLst>
          </p:cNvPr>
          <p:cNvSpPr>
            <a:spLocks noGrp="1"/>
          </p:cNvSpPr>
          <p:nvPr>
            <p:ph type="dt" sz="half" idx="10"/>
          </p:nvPr>
        </p:nvSpPr>
        <p:spPr/>
        <p:txBody>
          <a:bodyPr/>
          <a:lstStyle/>
          <a:p>
            <a:fld id="{E0DDC87A-C2E7-4BC8-84D3-FD08FA887263}" type="datetimeFigureOut">
              <a:rPr lang="es-ES" smtClean="0"/>
              <a:t>01/07/2020</a:t>
            </a:fld>
            <a:endParaRPr lang="es-ES"/>
          </a:p>
        </p:txBody>
      </p:sp>
      <p:sp>
        <p:nvSpPr>
          <p:cNvPr id="6" name="Marcador de pie de página 5">
            <a:extLst>
              <a:ext uri="{FF2B5EF4-FFF2-40B4-BE49-F238E27FC236}">
                <a16:creationId xmlns:a16="http://schemas.microsoft.com/office/drawing/2014/main" id="{9CC390B9-8128-4879-AF03-31D26C7E954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5B5AC28-710D-4F3C-9E98-1891CE2CE5DB}"/>
              </a:ext>
            </a:extLst>
          </p:cNvPr>
          <p:cNvSpPr>
            <a:spLocks noGrp="1"/>
          </p:cNvSpPr>
          <p:nvPr>
            <p:ph type="sldNum" sz="quarter" idx="12"/>
          </p:nvPr>
        </p:nvSpPr>
        <p:spPr/>
        <p:txBody>
          <a:bodyPr/>
          <a:lstStyle/>
          <a:p>
            <a:fld id="{EB39A921-3BF4-449B-8CB9-07A635845E8E}" type="slidenum">
              <a:rPr lang="es-ES" smtClean="0"/>
              <a:t>‹Nº›</a:t>
            </a:fld>
            <a:endParaRPr lang="es-ES"/>
          </a:p>
        </p:txBody>
      </p:sp>
    </p:spTree>
    <p:extLst>
      <p:ext uri="{BB962C8B-B14F-4D97-AF65-F5344CB8AC3E}">
        <p14:creationId xmlns:p14="http://schemas.microsoft.com/office/powerpoint/2010/main" val="390680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4E7CA2-443C-4540-9C93-690890E09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8A92F3-44FD-4177-8EE8-08981BA9B5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5BEFBE5-03AD-4407-9354-9C02CF5E98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759354-7E71-4D0F-ADC9-2973F0F0CC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2E14D8E-E772-47E0-A5A5-6C18E1C93C2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11FAD49-8C2F-4F27-8CC4-454B6A58B011}"/>
              </a:ext>
            </a:extLst>
          </p:cNvPr>
          <p:cNvSpPr>
            <a:spLocks noGrp="1"/>
          </p:cNvSpPr>
          <p:nvPr>
            <p:ph type="dt" sz="half" idx="10"/>
          </p:nvPr>
        </p:nvSpPr>
        <p:spPr/>
        <p:txBody>
          <a:bodyPr/>
          <a:lstStyle/>
          <a:p>
            <a:fld id="{E0DDC87A-C2E7-4BC8-84D3-FD08FA887263}" type="datetimeFigureOut">
              <a:rPr lang="es-ES" smtClean="0"/>
              <a:t>01/07/2020</a:t>
            </a:fld>
            <a:endParaRPr lang="es-ES"/>
          </a:p>
        </p:txBody>
      </p:sp>
      <p:sp>
        <p:nvSpPr>
          <p:cNvPr id="8" name="Marcador de pie de página 7">
            <a:extLst>
              <a:ext uri="{FF2B5EF4-FFF2-40B4-BE49-F238E27FC236}">
                <a16:creationId xmlns:a16="http://schemas.microsoft.com/office/drawing/2014/main" id="{934D163D-C86C-47DC-A158-389D1991B7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56A83A-B409-4C4B-883E-58C02E22D02B}"/>
              </a:ext>
            </a:extLst>
          </p:cNvPr>
          <p:cNvSpPr>
            <a:spLocks noGrp="1"/>
          </p:cNvSpPr>
          <p:nvPr>
            <p:ph type="sldNum" sz="quarter" idx="12"/>
          </p:nvPr>
        </p:nvSpPr>
        <p:spPr/>
        <p:txBody>
          <a:bodyPr/>
          <a:lstStyle/>
          <a:p>
            <a:fld id="{EB39A921-3BF4-449B-8CB9-07A635845E8E}" type="slidenum">
              <a:rPr lang="es-ES" smtClean="0"/>
              <a:t>‹Nº›</a:t>
            </a:fld>
            <a:endParaRPr lang="es-ES"/>
          </a:p>
        </p:txBody>
      </p:sp>
    </p:spTree>
    <p:extLst>
      <p:ext uri="{BB962C8B-B14F-4D97-AF65-F5344CB8AC3E}">
        <p14:creationId xmlns:p14="http://schemas.microsoft.com/office/powerpoint/2010/main" val="11386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0EA7B-2F87-4005-8201-864A81E50DF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43C8B41-B6EE-4E9A-A233-07C5D3C84C6F}"/>
              </a:ext>
            </a:extLst>
          </p:cNvPr>
          <p:cNvSpPr>
            <a:spLocks noGrp="1"/>
          </p:cNvSpPr>
          <p:nvPr>
            <p:ph type="dt" sz="half" idx="10"/>
          </p:nvPr>
        </p:nvSpPr>
        <p:spPr/>
        <p:txBody>
          <a:bodyPr/>
          <a:lstStyle/>
          <a:p>
            <a:fld id="{E0DDC87A-C2E7-4BC8-84D3-FD08FA887263}" type="datetimeFigureOut">
              <a:rPr lang="es-ES" smtClean="0"/>
              <a:t>01/07/2020</a:t>
            </a:fld>
            <a:endParaRPr lang="es-ES"/>
          </a:p>
        </p:txBody>
      </p:sp>
      <p:sp>
        <p:nvSpPr>
          <p:cNvPr id="4" name="Marcador de pie de página 3">
            <a:extLst>
              <a:ext uri="{FF2B5EF4-FFF2-40B4-BE49-F238E27FC236}">
                <a16:creationId xmlns:a16="http://schemas.microsoft.com/office/drawing/2014/main" id="{D8527C2F-0DA8-428D-A50C-0C1B3662C3F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F250F27-1BA2-4925-BF23-C8CB553D16D5}"/>
              </a:ext>
            </a:extLst>
          </p:cNvPr>
          <p:cNvSpPr>
            <a:spLocks noGrp="1"/>
          </p:cNvSpPr>
          <p:nvPr>
            <p:ph type="sldNum" sz="quarter" idx="12"/>
          </p:nvPr>
        </p:nvSpPr>
        <p:spPr/>
        <p:txBody>
          <a:bodyPr/>
          <a:lstStyle/>
          <a:p>
            <a:fld id="{EB39A921-3BF4-449B-8CB9-07A635845E8E}" type="slidenum">
              <a:rPr lang="es-ES" smtClean="0"/>
              <a:t>‹Nº›</a:t>
            </a:fld>
            <a:endParaRPr lang="es-ES"/>
          </a:p>
        </p:txBody>
      </p:sp>
    </p:spTree>
    <p:extLst>
      <p:ext uri="{BB962C8B-B14F-4D97-AF65-F5344CB8AC3E}">
        <p14:creationId xmlns:p14="http://schemas.microsoft.com/office/powerpoint/2010/main" val="307035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A4D6D8-0CEC-43C5-933A-AEE250CCE193}"/>
              </a:ext>
            </a:extLst>
          </p:cNvPr>
          <p:cNvSpPr>
            <a:spLocks noGrp="1"/>
          </p:cNvSpPr>
          <p:nvPr>
            <p:ph type="dt" sz="half" idx="10"/>
          </p:nvPr>
        </p:nvSpPr>
        <p:spPr/>
        <p:txBody>
          <a:bodyPr/>
          <a:lstStyle/>
          <a:p>
            <a:fld id="{E0DDC87A-C2E7-4BC8-84D3-FD08FA887263}" type="datetimeFigureOut">
              <a:rPr lang="es-ES" smtClean="0"/>
              <a:t>01/07/2020</a:t>
            </a:fld>
            <a:endParaRPr lang="es-ES"/>
          </a:p>
        </p:txBody>
      </p:sp>
      <p:sp>
        <p:nvSpPr>
          <p:cNvPr id="3" name="Marcador de pie de página 2">
            <a:extLst>
              <a:ext uri="{FF2B5EF4-FFF2-40B4-BE49-F238E27FC236}">
                <a16:creationId xmlns:a16="http://schemas.microsoft.com/office/drawing/2014/main" id="{16AE8755-DB50-406B-9DDC-D27F4C86D4E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40A3EDF-84AF-42FD-83FD-82FFCCCC0A8B}"/>
              </a:ext>
            </a:extLst>
          </p:cNvPr>
          <p:cNvSpPr>
            <a:spLocks noGrp="1"/>
          </p:cNvSpPr>
          <p:nvPr>
            <p:ph type="sldNum" sz="quarter" idx="12"/>
          </p:nvPr>
        </p:nvSpPr>
        <p:spPr/>
        <p:txBody>
          <a:bodyPr/>
          <a:lstStyle/>
          <a:p>
            <a:fld id="{EB39A921-3BF4-449B-8CB9-07A635845E8E}" type="slidenum">
              <a:rPr lang="es-ES" smtClean="0"/>
              <a:t>‹Nº›</a:t>
            </a:fld>
            <a:endParaRPr lang="es-ES"/>
          </a:p>
        </p:txBody>
      </p:sp>
    </p:spTree>
    <p:extLst>
      <p:ext uri="{BB962C8B-B14F-4D97-AF65-F5344CB8AC3E}">
        <p14:creationId xmlns:p14="http://schemas.microsoft.com/office/powerpoint/2010/main" val="189726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C71BC-049F-4182-B748-2E429BF55C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59DA709-B108-4B81-8825-4121A35BE8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1091437-DDA6-4EC0-B452-7FAB0D0B5C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EA4C4FB-993C-4863-BFD2-D39E7E3B2554}"/>
              </a:ext>
            </a:extLst>
          </p:cNvPr>
          <p:cNvSpPr>
            <a:spLocks noGrp="1"/>
          </p:cNvSpPr>
          <p:nvPr>
            <p:ph type="dt" sz="half" idx="10"/>
          </p:nvPr>
        </p:nvSpPr>
        <p:spPr/>
        <p:txBody>
          <a:bodyPr/>
          <a:lstStyle/>
          <a:p>
            <a:fld id="{E0DDC87A-C2E7-4BC8-84D3-FD08FA887263}" type="datetimeFigureOut">
              <a:rPr lang="es-ES" smtClean="0"/>
              <a:t>01/07/2020</a:t>
            </a:fld>
            <a:endParaRPr lang="es-ES"/>
          </a:p>
        </p:txBody>
      </p:sp>
      <p:sp>
        <p:nvSpPr>
          <p:cNvPr id="6" name="Marcador de pie de página 5">
            <a:extLst>
              <a:ext uri="{FF2B5EF4-FFF2-40B4-BE49-F238E27FC236}">
                <a16:creationId xmlns:a16="http://schemas.microsoft.com/office/drawing/2014/main" id="{5D319EDA-9106-4D09-A025-D17EDEA271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4F98C4-07A3-4C24-BE31-0DE703EA8988}"/>
              </a:ext>
            </a:extLst>
          </p:cNvPr>
          <p:cNvSpPr>
            <a:spLocks noGrp="1"/>
          </p:cNvSpPr>
          <p:nvPr>
            <p:ph type="sldNum" sz="quarter" idx="12"/>
          </p:nvPr>
        </p:nvSpPr>
        <p:spPr/>
        <p:txBody>
          <a:bodyPr/>
          <a:lstStyle/>
          <a:p>
            <a:fld id="{EB39A921-3BF4-449B-8CB9-07A635845E8E}" type="slidenum">
              <a:rPr lang="es-ES" smtClean="0"/>
              <a:t>‹Nº›</a:t>
            </a:fld>
            <a:endParaRPr lang="es-ES"/>
          </a:p>
        </p:txBody>
      </p:sp>
    </p:spTree>
    <p:extLst>
      <p:ext uri="{BB962C8B-B14F-4D97-AF65-F5344CB8AC3E}">
        <p14:creationId xmlns:p14="http://schemas.microsoft.com/office/powerpoint/2010/main" val="24071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7CB3C-A192-4A60-AC28-8FB27FEAAC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B8F932E-0DE8-42A3-BAD5-029DEEC63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237C499-8F32-4314-9934-85DE68361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42014E-EDB4-4C74-BED6-01EA008F16E5}"/>
              </a:ext>
            </a:extLst>
          </p:cNvPr>
          <p:cNvSpPr>
            <a:spLocks noGrp="1"/>
          </p:cNvSpPr>
          <p:nvPr>
            <p:ph type="dt" sz="half" idx="10"/>
          </p:nvPr>
        </p:nvSpPr>
        <p:spPr/>
        <p:txBody>
          <a:bodyPr/>
          <a:lstStyle/>
          <a:p>
            <a:fld id="{E0DDC87A-C2E7-4BC8-84D3-FD08FA887263}" type="datetimeFigureOut">
              <a:rPr lang="es-ES" smtClean="0"/>
              <a:t>01/07/2020</a:t>
            </a:fld>
            <a:endParaRPr lang="es-ES"/>
          </a:p>
        </p:txBody>
      </p:sp>
      <p:sp>
        <p:nvSpPr>
          <p:cNvPr id="6" name="Marcador de pie de página 5">
            <a:extLst>
              <a:ext uri="{FF2B5EF4-FFF2-40B4-BE49-F238E27FC236}">
                <a16:creationId xmlns:a16="http://schemas.microsoft.com/office/drawing/2014/main" id="{E4037D0E-0426-4235-9CD5-D3DE5A09B3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3D64291-2D2F-4FB6-ABF0-573332571C0F}"/>
              </a:ext>
            </a:extLst>
          </p:cNvPr>
          <p:cNvSpPr>
            <a:spLocks noGrp="1"/>
          </p:cNvSpPr>
          <p:nvPr>
            <p:ph type="sldNum" sz="quarter" idx="12"/>
          </p:nvPr>
        </p:nvSpPr>
        <p:spPr/>
        <p:txBody>
          <a:bodyPr/>
          <a:lstStyle/>
          <a:p>
            <a:fld id="{EB39A921-3BF4-449B-8CB9-07A635845E8E}" type="slidenum">
              <a:rPr lang="es-ES" smtClean="0"/>
              <a:t>‹Nº›</a:t>
            </a:fld>
            <a:endParaRPr lang="es-ES"/>
          </a:p>
        </p:txBody>
      </p:sp>
    </p:spTree>
    <p:extLst>
      <p:ext uri="{BB962C8B-B14F-4D97-AF65-F5344CB8AC3E}">
        <p14:creationId xmlns:p14="http://schemas.microsoft.com/office/powerpoint/2010/main" val="12244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426A69-6E90-464F-9078-75904DDCA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0299C4-76C9-433B-A3C0-8381059C3E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344621-1B24-4BA4-94B9-A91A93291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DC87A-C2E7-4BC8-84D3-FD08FA887263}" type="datetimeFigureOut">
              <a:rPr lang="es-ES" smtClean="0"/>
              <a:t>01/07/2020</a:t>
            </a:fld>
            <a:endParaRPr lang="es-ES"/>
          </a:p>
        </p:txBody>
      </p:sp>
      <p:sp>
        <p:nvSpPr>
          <p:cNvPr id="5" name="Marcador de pie de página 4">
            <a:extLst>
              <a:ext uri="{FF2B5EF4-FFF2-40B4-BE49-F238E27FC236}">
                <a16:creationId xmlns:a16="http://schemas.microsoft.com/office/drawing/2014/main" id="{FA0056DA-81A4-4080-89F4-8474042EA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8460ACA-DA69-4EF6-9C26-F484DA00A7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9A921-3BF4-449B-8CB9-07A635845E8E}" type="slidenum">
              <a:rPr lang="es-ES" smtClean="0"/>
              <a:t>‹Nº›</a:t>
            </a:fld>
            <a:endParaRPr lang="es-ES"/>
          </a:p>
        </p:txBody>
      </p:sp>
    </p:spTree>
    <p:extLst>
      <p:ext uri="{BB962C8B-B14F-4D97-AF65-F5344CB8AC3E}">
        <p14:creationId xmlns:p14="http://schemas.microsoft.com/office/powerpoint/2010/main" val="1417568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profesorapaulina.navarrete@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0A15836-3694-4809-B293-F32AE14DF078}"/>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trans="38000"/>
                    </a14:imgEffect>
                  </a14:imgLayer>
                </a14:imgProps>
              </a:ext>
            </a:extLst>
          </a:blip>
          <a:stretch>
            <a:fillRect/>
          </a:stretch>
        </p:blipFill>
        <p:spPr>
          <a:xfrm>
            <a:off x="0" y="7316"/>
            <a:ext cx="12192000" cy="6858000"/>
          </a:xfrm>
          <a:prstGeom prst="rect">
            <a:avLst/>
          </a:prstGeom>
        </p:spPr>
      </p:pic>
      <p:pic>
        <p:nvPicPr>
          <p:cNvPr id="6" name="Marcador de contenido 5">
            <a:extLst>
              <a:ext uri="{FF2B5EF4-FFF2-40B4-BE49-F238E27FC236}">
                <a16:creationId xmlns:a16="http://schemas.microsoft.com/office/drawing/2014/main" id="{46090B26-509B-4ED2-BC50-CFFE41779598}"/>
              </a:ext>
            </a:extLst>
          </p:cNvPr>
          <p:cNvPicPr>
            <a:picLocks noGrp="1" noChangeAspect="1"/>
          </p:cNvPicPr>
          <p:nvPr>
            <p:ph idx="1"/>
          </p:nvPr>
        </p:nvPicPr>
        <p:blipFill>
          <a:blip r:embed="rId4"/>
          <a:stretch>
            <a:fillRect/>
          </a:stretch>
        </p:blipFill>
        <p:spPr>
          <a:xfrm>
            <a:off x="838200" y="2332383"/>
            <a:ext cx="10515600" cy="1987826"/>
          </a:xfrm>
          <a:prstGeom prst="rect">
            <a:avLst/>
          </a:prstGeom>
        </p:spPr>
      </p:pic>
      <p:sp>
        <p:nvSpPr>
          <p:cNvPr id="9" name="Rectángulo 8">
            <a:extLst>
              <a:ext uri="{FF2B5EF4-FFF2-40B4-BE49-F238E27FC236}">
                <a16:creationId xmlns:a16="http://schemas.microsoft.com/office/drawing/2014/main" id="{E734D849-78A3-4E25-9FCC-5AD6AFFF39EC}"/>
              </a:ext>
            </a:extLst>
          </p:cNvPr>
          <p:cNvSpPr/>
          <p:nvPr/>
        </p:nvSpPr>
        <p:spPr>
          <a:xfrm>
            <a:off x="1484244" y="4320209"/>
            <a:ext cx="10389703" cy="1615827"/>
          </a:xfrm>
          <a:prstGeom prst="rect">
            <a:avLst/>
          </a:prstGeom>
        </p:spPr>
        <p:txBody>
          <a:bodyPr wrap="square">
            <a:spAutoFit/>
          </a:bodyPr>
          <a:lstStyle/>
          <a:p>
            <a:pPr algn="r"/>
            <a:r>
              <a:rPr lang="es-ES" sz="2700" b="1" dirty="0">
                <a:solidFill>
                  <a:srgbClr val="5B9BD5">
                    <a:lumMod val="75000"/>
                  </a:srgbClr>
                </a:solidFill>
                <a:latin typeface="Calibri Light" panose="020F0302020204030204"/>
                <a:ea typeface="+mj-ea"/>
                <a:cs typeface="+mj-cs"/>
              </a:rPr>
              <a:t>Técnico en nivel medio de atención enfermería con mención adulto mayor</a:t>
            </a:r>
            <a:br>
              <a:rPr lang="es-ES" sz="2700" b="1" dirty="0">
                <a:solidFill>
                  <a:srgbClr val="5B9BD5">
                    <a:lumMod val="75000"/>
                  </a:srgbClr>
                </a:solidFill>
                <a:latin typeface="Calibri Light" panose="020F0302020204030204"/>
                <a:ea typeface="+mj-ea"/>
                <a:cs typeface="+mj-cs"/>
              </a:rPr>
            </a:br>
            <a:r>
              <a:rPr lang="es-ES" sz="2700" b="1" dirty="0">
                <a:solidFill>
                  <a:srgbClr val="5B9BD5">
                    <a:lumMod val="75000"/>
                  </a:srgbClr>
                </a:solidFill>
                <a:latin typeface="Calibri Light" panose="020F0302020204030204"/>
                <a:ea typeface="+mj-ea"/>
                <a:cs typeface="+mj-cs"/>
              </a:rPr>
              <a:t>Paulina Navarrete</a:t>
            </a:r>
            <a:br>
              <a:rPr lang="es-ES" sz="2700" b="1" dirty="0">
                <a:solidFill>
                  <a:srgbClr val="5B9BD5">
                    <a:lumMod val="75000"/>
                  </a:srgbClr>
                </a:solidFill>
                <a:latin typeface="Calibri Light" panose="020F0302020204030204"/>
                <a:ea typeface="+mj-ea"/>
                <a:cs typeface="+mj-cs"/>
              </a:rPr>
            </a:br>
            <a:r>
              <a:rPr lang="es-ES" sz="2700" b="1" dirty="0">
                <a:solidFill>
                  <a:srgbClr val="5B9BD5">
                    <a:lumMod val="75000"/>
                  </a:srgbClr>
                </a:solidFill>
                <a:latin typeface="Calibri Light" panose="020F0302020204030204"/>
                <a:ea typeface="+mj-ea"/>
                <a:cs typeface="+mj-cs"/>
              </a:rPr>
              <a:t>30 Junio 2020</a:t>
            </a:r>
            <a:br>
              <a:rPr lang="es-ES" sz="4400" dirty="0">
                <a:solidFill>
                  <a:prstClr val="black"/>
                </a:solidFill>
                <a:latin typeface="Calibri Light" panose="020F0302020204030204"/>
                <a:ea typeface="+mj-ea"/>
                <a:cs typeface="+mj-cs"/>
              </a:rPr>
            </a:br>
            <a:endParaRPr lang="es-ES" dirty="0"/>
          </a:p>
        </p:txBody>
      </p:sp>
      <p:pic>
        <p:nvPicPr>
          <p:cNvPr id="3" name="Imagen 2">
            <a:extLst>
              <a:ext uri="{FF2B5EF4-FFF2-40B4-BE49-F238E27FC236}">
                <a16:creationId xmlns:a16="http://schemas.microsoft.com/office/drawing/2014/main" id="{DED67936-954E-4820-98E0-34F2CEE229BE}"/>
              </a:ext>
            </a:extLst>
          </p:cNvPr>
          <p:cNvPicPr>
            <a:picLocks noChangeAspect="1"/>
          </p:cNvPicPr>
          <p:nvPr/>
        </p:nvPicPr>
        <p:blipFill>
          <a:blip r:embed="rId5"/>
          <a:stretch>
            <a:fillRect/>
          </a:stretch>
        </p:blipFill>
        <p:spPr>
          <a:xfrm>
            <a:off x="3141163" y="486336"/>
            <a:ext cx="5724144" cy="1367028"/>
          </a:xfrm>
          <a:prstGeom prst="rect">
            <a:avLst/>
          </a:prstGeom>
        </p:spPr>
      </p:pic>
    </p:spTree>
    <p:extLst>
      <p:ext uri="{BB962C8B-B14F-4D97-AF65-F5344CB8AC3E}">
        <p14:creationId xmlns:p14="http://schemas.microsoft.com/office/powerpoint/2010/main" val="1548551324"/>
      </p:ext>
    </p:extLst>
  </p:cSld>
  <p:clrMapOvr>
    <a:masterClrMapping/>
  </p:clrMapOvr>
  <mc:AlternateContent xmlns:mc="http://schemas.openxmlformats.org/markup-compatibility/2006" xmlns:p14="http://schemas.microsoft.com/office/powerpoint/2010/main">
    <mc:Choice Requires="p14">
      <p:transition spd="slow" p14:dur="2000" advTm="16553"/>
    </mc:Choice>
    <mc:Fallback xmlns="">
      <p:transition spd="slow" advTm="1655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0A15836-3694-4809-B293-F32AE14DF078}"/>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trans="38000"/>
                    </a14:imgEffect>
                  </a14:imgLayer>
                </a14:imgProps>
              </a:ext>
            </a:extLst>
          </a:blip>
          <a:stretch>
            <a:fillRect/>
          </a:stretch>
        </p:blipFill>
        <p:spPr>
          <a:xfrm>
            <a:off x="0" y="7316"/>
            <a:ext cx="12192000" cy="6858000"/>
          </a:xfrm>
          <a:prstGeom prst="rect">
            <a:avLst/>
          </a:prstGeom>
        </p:spPr>
      </p:pic>
      <p:sp>
        <p:nvSpPr>
          <p:cNvPr id="8" name="Marcador de contenido 7">
            <a:extLst>
              <a:ext uri="{FF2B5EF4-FFF2-40B4-BE49-F238E27FC236}">
                <a16:creationId xmlns:a16="http://schemas.microsoft.com/office/drawing/2014/main" id="{C511458F-09C5-4223-A9F6-193F27760D39}"/>
              </a:ext>
            </a:extLst>
          </p:cNvPr>
          <p:cNvSpPr>
            <a:spLocks noGrp="1"/>
          </p:cNvSpPr>
          <p:nvPr>
            <p:ph idx="1"/>
          </p:nvPr>
        </p:nvSpPr>
        <p:spPr/>
        <p:txBody>
          <a:bodyPr>
            <a:normAutofit fontScale="92500" lnSpcReduction="20000"/>
          </a:bodyPr>
          <a:lstStyle/>
          <a:p>
            <a:pPr marL="0" indent="0" algn="just">
              <a:buNone/>
            </a:pPr>
            <a:r>
              <a:rPr lang="es-ES" b="1" dirty="0">
                <a:solidFill>
                  <a:srgbClr val="3A3A3A"/>
                </a:solidFill>
              </a:rPr>
              <a:t>Nivel: cuarto medio D</a:t>
            </a:r>
          </a:p>
          <a:p>
            <a:pPr algn="just"/>
            <a:r>
              <a:rPr lang="es-ES" b="1" dirty="0">
                <a:solidFill>
                  <a:srgbClr val="3A3A3A"/>
                </a:solidFill>
              </a:rPr>
              <a:t>OA: </a:t>
            </a:r>
            <a:r>
              <a:rPr lang="es-CL" dirty="0"/>
              <a:t>Informar a las familias respecto del estado integral del adulto mayor de acuerdo con los requerimientos de la familia y a los procedimientos y protocolos de la institución, utilizando técnicas de comunicación efectiva.</a:t>
            </a:r>
          </a:p>
          <a:p>
            <a:pPr marL="0" indent="0" algn="just">
              <a:buNone/>
            </a:pPr>
            <a:endParaRPr lang="es-ES" dirty="0">
              <a:solidFill>
                <a:srgbClr val="3A3A3A"/>
              </a:solidFill>
            </a:endParaRPr>
          </a:p>
          <a:p>
            <a:pPr algn="just"/>
            <a:r>
              <a:rPr lang="es-ES" b="1" dirty="0">
                <a:solidFill>
                  <a:srgbClr val="3A3A3A"/>
                </a:solidFill>
              </a:rPr>
              <a:t>Objetivo clase: </a:t>
            </a:r>
            <a:r>
              <a:rPr lang="es-ES" dirty="0">
                <a:solidFill>
                  <a:srgbClr val="3A3A3A"/>
                </a:solidFill>
              </a:rPr>
              <a:t>Conocer definición y características sobre Envejecimiento: Aspectos socio políticos.</a:t>
            </a:r>
          </a:p>
          <a:p>
            <a:pPr algn="just"/>
            <a:endParaRPr lang="es-ES" b="1" dirty="0">
              <a:solidFill>
                <a:srgbClr val="3A3A3A"/>
              </a:solidFill>
            </a:endParaRPr>
          </a:p>
          <a:p>
            <a:pPr algn="just"/>
            <a:r>
              <a:rPr lang="es-ES" b="1" dirty="0">
                <a:solidFill>
                  <a:srgbClr val="3A3A3A"/>
                </a:solidFill>
              </a:rPr>
              <a:t>Actividad: </a:t>
            </a:r>
            <a:r>
              <a:rPr lang="es-ES" dirty="0">
                <a:solidFill>
                  <a:srgbClr val="3A3A3A"/>
                </a:solidFill>
              </a:rPr>
              <a:t>Observar presentación power point, que complementa texto sugerido en Word trabajado en la semana anterior, definiendo conceptos entregados por Gerontología Social de SENAMA. Actividad realizada en el texto Word debe ser enviada al siguiente correo electrónico: </a:t>
            </a:r>
            <a:r>
              <a:rPr lang="es-ES" dirty="0">
                <a:solidFill>
                  <a:srgbClr val="3A3A3A"/>
                </a:solidFill>
                <a:hlinkClick r:id="rId4"/>
              </a:rPr>
              <a:t>profesorapaulina.navarrete@Gmail.com</a:t>
            </a:r>
            <a:r>
              <a:rPr lang="es-ES" dirty="0">
                <a:solidFill>
                  <a:srgbClr val="3A3A3A"/>
                </a:solidFill>
              </a:rPr>
              <a:t> </a:t>
            </a:r>
            <a:endParaRPr lang="es-ES" b="1" dirty="0">
              <a:solidFill>
                <a:srgbClr val="3A3A3A"/>
              </a:solidFill>
            </a:endParaRPr>
          </a:p>
          <a:p>
            <a:endParaRPr lang="es-ES" dirty="0"/>
          </a:p>
        </p:txBody>
      </p:sp>
    </p:spTree>
    <p:extLst>
      <p:ext uri="{BB962C8B-B14F-4D97-AF65-F5344CB8AC3E}">
        <p14:creationId xmlns:p14="http://schemas.microsoft.com/office/powerpoint/2010/main" val="3884781559"/>
      </p:ext>
    </p:extLst>
  </p:cSld>
  <p:clrMapOvr>
    <a:masterClrMapping/>
  </p:clrMapOvr>
  <mc:AlternateContent xmlns:mc="http://schemas.openxmlformats.org/markup-compatibility/2006" xmlns:p14="http://schemas.microsoft.com/office/powerpoint/2010/main">
    <mc:Choice Requires="p14">
      <p:transition spd="slow" p14:dur="2000" advTm="61996"/>
    </mc:Choice>
    <mc:Fallback xmlns="">
      <p:transition spd="slow" advTm="619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6D1E26F-EE50-4717-9BF4-CE06C5C551FC}"/>
              </a:ext>
            </a:extLst>
          </p:cNvPr>
          <p:cNvPicPr>
            <a:picLocks noChangeAspect="1"/>
          </p:cNvPicPr>
          <p:nvPr/>
        </p:nvPicPr>
        <p:blipFill>
          <a:blip r:embed="rId2"/>
          <a:stretch>
            <a:fillRect/>
          </a:stretch>
        </p:blipFill>
        <p:spPr>
          <a:xfrm>
            <a:off x="0" y="-17716"/>
            <a:ext cx="12192000" cy="6857999"/>
          </a:xfrm>
          <a:prstGeom prst="rect">
            <a:avLst/>
          </a:prstGeom>
          <a:pattFill prst="pct60">
            <a:fgClr>
              <a:schemeClr val="accent2">
                <a:lumMod val="40000"/>
                <a:lumOff val="60000"/>
              </a:schemeClr>
            </a:fgClr>
            <a:bgClr>
              <a:schemeClr val="bg1"/>
            </a:bgClr>
          </a:pattFill>
        </p:spPr>
      </p:pic>
      <p:sp>
        <p:nvSpPr>
          <p:cNvPr id="7" name="Marcador de contenido 6">
            <a:extLst>
              <a:ext uri="{FF2B5EF4-FFF2-40B4-BE49-F238E27FC236}">
                <a16:creationId xmlns:a16="http://schemas.microsoft.com/office/drawing/2014/main" id="{FB1F70FA-2B22-4FD9-9263-D099222A92B0}"/>
              </a:ext>
            </a:extLst>
          </p:cNvPr>
          <p:cNvSpPr>
            <a:spLocks noGrp="1"/>
          </p:cNvSpPr>
          <p:nvPr>
            <p:ph idx="1"/>
          </p:nvPr>
        </p:nvSpPr>
        <p:spPr/>
        <p:txBody>
          <a:bodyPr>
            <a:normAutofit/>
          </a:bodyPr>
          <a:lstStyle/>
          <a:p>
            <a:pPr marL="0" indent="0">
              <a:buNone/>
            </a:pPr>
            <a:r>
              <a:rPr lang="es-ES" dirty="0">
                <a:latin typeface="Lucida Handwriting" panose="03010101010101010101" pitchFamily="66" charset="0"/>
              </a:rPr>
              <a:t>Envejecimiento: </a:t>
            </a:r>
            <a:r>
              <a:rPr lang="es-ES" dirty="0"/>
              <a:t>Aspectos socio políticos</a:t>
            </a:r>
          </a:p>
          <a:p>
            <a:pPr algn="just"/>
            <a:r>
              <a:rPr lang="es-ES" sz="2000" dirty="0"/>
              <a:t>En 1982 se realiza en Viena, Austria, la 1º Asamblea Mundial sobre Envejecimiento y el Plan de Acción Internacional sobre Envejecimiento. Desde esa fecha, la mayoría de las políticas nacionales de vejez se formulan a partir de los lineamientos aprobados en esa asamblea. Luego le sucedieron varios otros eventos significativos, tales como:</a:t>
            </a:r>
          </a:p>
          <a:p>
            <a:pPr marL="457200" lvl="0" indent="-457200">
              <a:buFont typeface="+mj-lt"/>
              <a:buAutoNum type="alphaLcPeriod"/>
            </a:pPr>
            <a:r>
              <a:rPr lang="es-ES" sz="2200" dirty="0"/>
              <a:t>El 14 de diciembre de 1990 la Asamblea General de Naciones Unidas, proclama el 1º de Octubre como Día Internacional de las Personas de Edad.</a:t>
            </a:r>
          </a:p>
          <a:p>
            <a:pPr marL="457200" lvl="0" indent="-457200">
              <a:buFont typeface="+mj-lt"/>
              <a:buAutoNum type="alphaLcPeriod"/>
            </a:pPr>
            <a:r>
              <a:rPr lang="es-ES" sz="2200" dirty="0"/>
              <a:t>El 16 de diciembre de 1991 la Asamblea General de Naciones Unidas aprueba los Principios de las Naciones Unidas en favor de las Personas de Edad.</a:t>
            </a:r>
          </a:p>
          <a:p>
            <a:pPr marL="457200" lvl="0" indent="-457200">
              <a:buFont typeface="+mj-lt"/>
              <a:buAutoNum type="alphaLcPeriod"/>
            </a:pPr>
            <a:r>
              <a:rPr lang="es-ES" sz="2200" dirty="0"/>
              <a:t>El 12 de octubre de 1992 la Asamblea General de las Naciones Unidas adopta el año 1999 como el Año Internacional de las Personas Mayores, en reconocimiento de los cambios demográficos que la humanidad deberá enfrentar.</a:t>
            </a:r>
          </a:p>
          <a:p>
            <a:pPr algn="just"/>
            <a:endParaRPr lang="es-ES" sz="2000" dirty="0"/>
          </a:p>
          <a:p>
            <a:pPr marL="0" indent="0">
              <a:buNone/>
            </a:pPr>
            <a:endParaRPr lang="es-ES" dirty="0"/>
          </a:p>
        </p:txBody>
      </p:sp>
    </p:spTree>
    <p:extLst>
      <p:ext uri="{BB962C8B-B14F-4D97-AF65-F5344CB8AC3E}">
        <p14:creationId xmlns:p14="http://schemas.microsoft.com/office/powerpoint/2010/main" val="2628228656"/>
      </p:ext>
    </p:extLst>
  </p:cSld>
  <p:clrMapOvr>
    <a:masterClrMapping/>
  </p:clrMapOvr>
  <mc:AlternateContent xmlns:mc="http://schemas.openxmlformats.org/markup-compatibility/2006" xmlns:p14="http://schemas.microsoft.com/office/powerpoint/2010/main">
    <mc:Choice Requires="p14">
      <p:transition spd="slow" p14:dur="2000" advTm="97764"/>
    </mc:Choice>
    <mc:Fallback xmlns="">
      <p:transition spd="slow" advTm="9776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8A91EA-BDA4-4E03-9096-4A47F8A38C41}"/>
              </a:ext>
            </a:extLst>
          </p:cNvPr>
          <p:cNvPicPr>
            <a:picLocks noChangeAspect="1"/>
          </p:cNvPicPr>
          <p:nvPr/>
        </p:nvPicPr>
        <p:blipFill>
          <a:blip r:embed="rId2"/>
          <a:stretch>
            <a:fillRect/>
          </a:stretch>
        </p:blipFill>
        <p:spPr>
          <a:xfrm>
            <a:off x="26504" y="0"/>
            <a:ext cx="12192000" cy="6857999"/>
          </a:xfrm>
          <a:prstGeom prst="rect">
            <a:avLst/>
          </a:prstGeom>
        </p:spPr>
      </p:pic>
      <p:sp>
        <p:nvSpPr>
          <p:cNvPr id="3" name="Título 2">
            <a:extLst>
              <a:ext uri="{FF2B5EF4-FFF2-40B4-BE49-F238E27FC236}">
                <a16:creationId xmlns:a16="http://schemas.microsoft.com/office/drawing/2014/main" id="{966A977F-188D-4F69-A211-543B8E44D1FE}"/>
              </a:ext>
            </a:extLst>
          </p:cNvPr>
          <p:cNvSpPr>
            <a:spLocks noGrp="1"/>
          </p:cNvSpPr>
          <p:nvPr>
            <p:ph type="title"/>
          </p:nvPr>
        </p:nvSpPr>
        <p:spPr>
          <a:xfrm>
            <a:off x="308113" y="1627187"/>
            <a:ext cx="10515600" cy="4405313"/>
          </a:xfrm>
        </p:spPr>
        <p:txBody>
          <a:bodyPr>
            <a:normAutofit/>
          </a:bodyPr>
          <a:lstStyle/>
          <a:p>
            <a:pPr algn="just"/>
            <a:r>
              <a:rPr lang="es-ES" dirty="0"/>
              <a:t>Envejecimiento: Aspectos sociopolíticos</a:t>
            </a:r>
            <a:br>
              <a:rPr lang="es-ES" dirty="0"/>
            </a:br>
            <a:br>
              <a:rPr lang="es-ES" dirty="0"/>
            </a:br>
            <a:r>
              <a:rPr lang="es-ES" sz="2000" dirty="0"/>
              <a:t>En 2000 la Asamblea General de Naciones Unidas decide convocar a la 2º Asamblea Mundial sobre Envejecimiento, con el fin de evaluar los resultados de la 1º Asamblea Mundial y aprobar una estrategia de largo plazo. En esta Asamblea los países aprueban el Plan de Acción Internacional de Madrid sobre el Envejecimiento.</a:t>
            </a:r>
            <a:br>
              <a:rPr lang="es-ES" sz="2000" dirty="0"/>
            </a:br>
            <a:r>
              <a:rPr lang="es-ES" sz="2000" dirty="0"/>
              <a:t>Ese mismo año, la Organización Mundial de la Salud, promulga los Pilares del Envejecimiento Activo, enfoque que pretende evitar la discriminación, reconocer la diversidad y estimular la participación activa de las personas de edad en la gestión gerontológica.</a:t>
            </a:r>
            <a:br>
              <a:rPr lang="es-ES" sz="2000" dirty="0"/>
            </a:br>
            <a:br>
              <a:rPr lang="es-ES" sz="2200" dirty="0"/>
            </a:br>
            <a:endParaRPr lang="es-ES" sz="2200" dirty="0"/>
          </a:p>
        </p:txBody>
      </p:sp>
    </p:spTree>
    <p:extLst>
      <p:ext uri="{BB962C8B-B14F-4D97-AF65-F5344CB8AC3E}">
        <p14:creationId xmlns:p14="http://schemas.microsoft.com/office/powerpoint/2010/main" val="2863138102"/>
      </p:ext>
    </p:extLst>
  </p:cSld>
  <p:clrMapOvr>
    <a:masterClrMapping/>
  </p:clrMapOvr>
  <mc:AlternateContent xmlns:mc="http://schemas.openxmlformats.org/markup-compatibility/2006" xmlns:p14="http://schemas.microsoft.com/office/powerpoint/2010/main">
    <mc:Choice Requires="p14">
      <p:transition spd="slow" p14:dur="2000" advTm="81959"/>
    </mc:Choice>
    <mc:Fallback xmlns="">
      <p:transition spd="slow" advTm="8195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8A91EA-BDA4-4E03-9096-4A47F8A38C41}"/>
              </a:ext>
            </a:extLst>
          </p:cNvPr>
          <p:cNvPicPr>
            <a:picLocks noChangeAspect="1"/>
          </p:cNvPicPr>
          <p:nvPr/>
        </p:nvPicPr>
        <p:blipFill>
          <a:blip r:embed="rId2"/>
          <a:stretch>
            <a:fillRect/>
          </a:stretch>
        </p:blipFill>
        <p:spPr>
          <a:xfrm>
            <a:off x="0" y="0"/>
            <a:ext cx="12192000" cy="6857999"/>
          </a:xfrm>
          <a:prstGeom prst="rect">
            <a:avLst/>
          </a:prstGeom>
        </p:spPr>
      </p:pic>
      <p:sp>
        <p:nvSpPr>
          <p:cNvPr id="11" name="Marcador de contenido 10">
            <a:extLst>
              <a:ext uri="{FF2B5EF4-FFF2-40B4-BE49-F238E27FC236}">
                <a16:creationId xmlns:a16="http://schemas.microsoft.com/office/drawing/2014/main" id="{D38D5531-D70C-4679-8566-817DC3F362F1}"/>
              </a:ext>
            </a:extLst>
          </p:cNvPr>
          <p:cNvSpPr>
            <a:spLocks noGrp="1"/>
          </p:cNvSpPr>
          <p:nvPr>
            <p:ph idx="1"/>
          </p:nvPr>
        </p:nvSpPr>
        <p:spPr/>
        <p:txBody>
          <a:bodyPr>
            <a:normAutofit/>
          </a:bodyPr>
          <a:lstStyle/>
          <a:p>
            <a:pPr algn="just"/>
            <a:r>
              <a:rPr lang="es-ES" sz="2000" dirty="0"/>
              <a:t>Se reconoce a nivel mundial el valor de los Principios de las Naciones Unidas a favor de las Personas de Edad, porque establece normas universales en los ámbitos de independencia, participación, cuidados, autorrealización y dignidad de las personas mayores</a:t>
            </a:r>
          </a:p>
          <a:p>
            <a:pPr algn="just"/>
            <a:r>
              <a:rPr lang="es-ES" sz="2000" dirty="0"/>
              <a:t>Se destaca el Protocolo de San Salvador, único instrumento internacional con carácter vinculante para los países que lo ratificaron. En él se establece el derecho a la protección social para las personas mayores, especialmente en términos de habitabilidad, alimentación, salud, trabajo y participación.</a:t>
            </a:r>
          </a:p>
          <a:p>
            <a:pPr algn="just"/>
            <a:r>
              <a:rPr lang="es-ES" sz="2000" dirty="0">
                <a:solidFill>
                  <a:srgbClr val="FF0000"/>
                </a:solidFill>
              </a:rPr>
              <a:t>Desafío: </a:t>
            </a:r>
            <a:r>
              <a:rPr lang="es-ES" sz="2000" dirty="0"/>
              <a:t>está pendiente establecer una Declaración de Derechos de las Personas Mayores.</a:t>
            </a:r>
          </a:p>
          <a:p>
            <a:pPr marL="0" indent="0" algn="just">
              <a:buNone/>
            </a:pPr>
            <a:endParaRPr lang="es-ES" sz="2000" dirty="0"/>
          </a:p>
          <a:p>
            <a:pPr algn="just"/>
            <a:endParaRPr lang="es-ES" sz="2000" dirty="0">
              <a:solidFill>
                <a:srgbClr val="FF0000"/>
              </a:solidFill>
            </a:endParaRPr>
          </a:p>
        </p:txBody>
      </p:sp>
    </p:spTree>
    <p:extLst>
      <p:ext uri="{BB962C8B-B14F-4D97-AF65-F5344CB8AC3E}">
        <p14:creationId xmlns:p14="http://schemas.microsoft.com/office/powerpoint/2010/main" val="2641824697"/>
      </p:ext>
    </p:extLst>
  </p:cSld>
  <p:clrMapOvr>
    <a:masterClrMapping/>
  </p:clrMapOvr>
  <mc:AlternateContent xmlns:mc="http://schemas.openxmlformats.org/markup-compatibility/2006" xmlns:p14="http://schemas.microsoft.com/office/powerpoint/2010/main">
    <mc:Choice Requires="p14">
      <p:transition spd="slow" p14:dur="2000" advTm="103028"/>
    </mc:Choice>
    <mc:Fallback xmlns="">
      <p:transition spd="slow" advTm="1030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8A91EA-BDA4-4E03-9096-4A47F8A38C41}"/>
              </a:ext>
            </a:extLst>
          </p:cNvPr>
          <p:cNvPicPr>
            <a:picLocks noChangeAspect="1"/>
          </p:cNvPicPr>
          <p:nvPr/>
        </p:nvPicPr>
        <p:blipFill>
          <a:blip r:embed="rId2"/>
          <a:stretch>
            <a:fillRect/>
          </a:stretch>
        </p:blipFill>
        <p:spPr>
          <a:xfrm>
            <a:off x="0" y="34407"/>
            <a:ext cx="12192000" cy="6857999"/>
          </a:xfrm>
          <a:prstGeom prst="rect">
            <a:avLst/>
          </a:prstGeom>
        </p:spPr>
      </p:pic>
      <p:sp>
        <p:nvSpPr>
          <p:cNvPr id="14" name="Marcador de contenido 13">
            <a:extLst>
              <a:ext uri="{FF2B5EF4-FFF2-40B4-BE49-F238E27FC236}">
                <a16:creationId xmlns:a16="http://schemas.microsoft.com/office/drawing/2014/main" id="{55121E4C-FE72-4305-B9A9-D7C6056C6B16}"/>
              </a:ext>
            </a:extLst>
          </p:cNvPr>
          <p:cNvSpPr>
            <a:spLocks noGrp="1"/>
          </p:cNvSpPr>
          <p:nvPr>
            <p:ph idx="1"/>
          </p:nvPr>
        </p:nvSpPr>
        <p:spPr/>
        <p:txBody>
          <a:bodyPr>
            <a:normAutofit lnSpcReduction="10000"/>
          </a:bodyPr>
          <a:lstStyle/>
          <a:p>
            <a:r>
              <a:rPr lang="es-ES" sz="2000" dirty="0"/>
              <a:t>En 2003 se realiza en Santiago de Chile, la Conferencia Regional Intergubernamental sobre el Envejecimiento. Está actividad fue convocada por la Comisión Económica para América Latina y El Caribe en conjunto al Gobierno de Chile; en ella se acuerda una estrategia regional, que aborda tres áreas claves</a:t>
            </a:r>
          </a:p>
          <a:p>
            <a:pPr marL="457200" lvl="0" indent="-457200">
              <a:buFont typeface="+mj-lt"/>
              <a:buAutoNum type="alphaLcPeriod"/>
            </a:pPr>
            <a:r>
              <a:rPr lang="es-ES" sz="2000" dirty="0"/>
              <a:t>Las personas mayores y el desarrollo</a:t>
            </a:r>
          </a:p>
          <a:p>
            <a:pPr marL="457200" lvl="0" indent="-457200">
              <a:buFont typeface="+mj-lt"/>
              <a:buAutoNum type="alphaLcPeriod"/>
            </a:pPr>
            <a:r>
              <a:rPr lang="es-ES" sz="2000" dirty="0"/>
              <a:t>La salud y el bienestar en la vejez</a:t>
            </a:r>
          </a:p>
          <a:p>
            <a:pPr marL="457200" lvl="0" indent="-457200">
              <a:buFont typeface="+mj-lt"/>
              <a:buAutoNum type="alphaLcPeriod"/>
            </a:pPr>
            <a:r>
              <a:rPr lang="es-ES" sz="2000" dirty="0"/>
              <a:t>La creación de entornos propicios favorables.</a:t>
            </a:r>
          </a:p>
          <a:p>
            <a:endParaRPr lang="es-ES" dirty="0"/>
          </a:p>
          <a:p>
            <a:endParaRPr lang="es-ES" dirty="0"/>
          </a:p>
          <a:p>
            <a:pPr marL="0" indent="0">
              <a:buNone/>
            </a:pPr>
            <a:r>
              <a:rPr lang="es-ES" sz="2000" b="1" dirty="0"/>
              <a:t>Bibliografía:</a:t>
            </a:r>
            <a:br>
              <a:rPr lang="es-ES" sz="2000" dirty="0"/>
            </a:br>
            <a:br>
              <a:rPr lang="es-ES" sz="2000" dirty="0"/>
            </a:br>
            <a:r>
              <a:rPr lang="es-ES" sz="2000" dirty="0"/>
              <a:t>Gerontología Social SENAMA.</a:t>
            </a:r>
          </a:p>
        </p:txBody>
      </p:sp>
    </p:spTree>
    <p:extLst>
      <p:ext uri="{BB962C8B-B14F-4D97-AF65-F5344CB8AC3E}">
        <p14:creationId xmlns:p14="http://schemas.microsoft.com/office/powerpoint/2010/main" val="3310730879"/>
      </p:ext>
    </p:extLst>
  </p:cSld>
  <p:clrMapOvr>
    <a:masterClrMapping/>
  </p:clrMapOvr>
  <mc:AlternateContent xmlns:mc="http://schemas.openxmlformats.org/markup-compatibility/2006" xmlns:p14="http://schemas.microsoft.com/office/powerpoint/2010/main">
    <mc:Choice Requires="p14">
      <p:transition spd="slow" p14:dur="2000" advTm="59821"/>
    </mc:Choice>
    <mc:Fallback xmlns="">
      <p:transition spd="slow" advTm="59821"/>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574</Words>
  <Application>Microsoft Office PowerPoint</Application>
  <PresentationFormat>Panorámica</PresentationFormat>
  <Paragraphs>23</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Calibri Light</vt:lpstr>
      <vt:lpstr>Lucida Handwriting</vt:lpstr>
      <vt:lpstr>Tema de Office</vt:lpstr>
      <vt:lpstr>Presentación de PowerPoint</vt:lpstr>
      <vt:lpstr>Presentación de PowerPoint</vt:lpstr>
      <vt:lpstr>Presentación de PowerPoint</vt:lpstr>
      <vt:lpstr>Envejecimiento: Aspectos sociopolíticos  En 2000 la Asamblea General de Naciones Unidas decide convocar a la 2º Asamblea Mundial sobre Envejecimiento, con el fin de evaluar los resultados de la 1º Asamblea Mundial y aprobar una estrategia de largo plazo. En esta Asamblea los países aprueban el Plan de Acción Internacional de Madrid sobre el Envejecimiento. Ese mismo año, la Organización Mundial de la Salud, promulga los Pilares del Envejecimiento Activo, enfoque que pretende evitar la discriminación, reconocer la diversidad y estimular la participación activa de las personas de edad en la gestión gerontológica.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JOJOJUPA .</dc:creator>
  <cp:lastModifiedBy>Paola</cp:lastModifiedBy>
  <cp:revision>43</cp:revision>
  <cp:lastPrinted>2020-05-07T03:06:11Z</cp:lastPrinted>
  <dcterms:created xsi:type="dcterms:W3CDTF">2020-04-03T15:30:46Z</dcterms:created>
  <dcterms:modified xsi:type="dcterms:W3CDTF">2020-07-01T16:01:58Z</dcterms:modified>
</cp:coreProperties>
</file>