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5" r:id="rId4"/>
    <p:sldId id="259" r:id="rId5"/>
    <p:sldId id="257" r:id="rId6"/>
    <p:sldId id="260" r:id="rId7"/>
    <p:sldId id="261" r:id="rId8"/>
    <p:sldId id="263" r:id="rId9"/>
    <p:sldId id="268" r:id="rId10"/>
    <p:sldId id="264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59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8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99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804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2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30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1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2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2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4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91B4-F96E-415E-A54A-55CF6E329FC9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9293-EFEE-41B8-B84C-76924B2476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h.granados@liceo-victorinolastarria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VoLuWgmBm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226567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URGENCIAS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416824" cy="19442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Clase correspondiente a la semana del </a:t>
            </a:r>
            <a:r>
              <a:rPr lang="es-CL" dirty="0" smtClean="0"/>
              <a:t>27 de abril al 1 de mayo de </a:t>
            </a:r>
            <a:r>
              <a:rPr lang="es-CL" dirty="0" smtClean="0"/>
              <a:t>2020.</a:t>
            </a:r>
          </a:p>
          <a:p>
            <a:pPr algn="just"/>
            <a:r>
              <a:rPr lang="es-CL" dirty="0" smtClean="0"/>
              <a:t>Semana: </a:t>
            </a:r>
            <a:r>
              <a:rPr lang="es-CL" dirty="0" smtClean="0"/>
              <a:t>5.</a:t>
            </a:r>
            <a:endParaRPr lang="es-CL" dirty="0" smtClean="0"/>
          </a:p>
          <a:p>
            <a:pPr algn="just"/>
            <a:r>
              <a:rPr lang="es-CL" dirty="0" smtClean="0"/>
              <a:t>Curso: 4C</a:t>
            </a:r>
          </a:p>
          <a:p>
            <a:pPr algn="just"/>
            <a:r>
              <a:rPr lang="es-CL" dirty="0" smtClean="0"/>
              <a:t>Docente: Janeth Granados. E.U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260648"/>
            <a:ext cx="30178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414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5303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2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5" y="764704"/>
            <a:ext cx="7931010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1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DE REPASO #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 smtClean="0"/>
              <a:t>Responda las siguientes preguntas, en su cuaderno y envíelas al  email: </a:t>
            </a:r>
            <a:r>
              <a:rPr lang="es-CL" dirty="0" smtClean="0">
                <a:hlinkClick r:id="rId2"/>
              </a:rPr>
              <a:t>janeth.granados@liceo-victorinolastarria.cl</a:t>
            </a:r>
            <a:r>
              <a:rPr lang="es-CL" dirty="0" smtClean="0"/>
              <a:t>.</a:t>
            </a:r>
          </a:p>
          <a:p>
            <a:pPr marL="0" indent="0" algn="just">
              <a:buNone/>
            </a:pPr>
            <a:r>
              <a:rPr lang="es-CL" dirty="0" smtClean="0"/>
              <a:t>Fecha de entrega: Martes </a:t>
            </a:r>
            <a:r>
              <a:rPr lang="es-CL" dirty="0" smtClean="0"/>
              <a:t>28 </a:t>
            </a:r>
            <a:r>
              <a:rPr lang="es-CL" dirty="0" smtClean="0"/>
              <a:t>de Abril de 2020.</a:t>
            </a:r>
          </a:p>
          <a:p>
            <a:pPr marL="0" indent="0" algn="just">
              <a:buNone/>
            </a:pPr>
            <a:endParaRPr lang="es-CL" dirty="0"/>
          </a:p>
          <a:p>
            <a:pPr marL="514350" indent="-514350" algn="just">
              <a:buFont typeface="+mj-lt"/>
              <a:buAutoNum type="arabicPeriod"/>
            </a:pPr>
            <a:r>
              <a:rPr lang="es-CL" dirty="0" smtClean="0"/>
              <a:t>Investigue en internet cual es la técnica Frente – Mentón.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dirty="0" smtClean="0"/>
              <a:t>Cree un caso clínico donde un paciente requiere RCP.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85708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632848" cy="2569840"/>
          </a:xfrm>
        </p:spPr>
        <p:txBody>
          <a:bodyPr>
            <a:normAutofit/>
          </a:bodyPr>
          <a:lstStyle/>
          <a:p>
            <a:pPr algn="l"/>
            <a:r>
              <a:rPr lang="es-CL" dirty="0" smtClean="0"/>
              <a:t>CONTENIDO CORRESPONDIENTE </a:t>
            </a:r>
            <a:r>
              <a:rPr lang="es-CL" dirty="0" smtClean="0"/>
              <a:t>URGENCIAS 4 AÑO MEDIO</a:t>
            </a:r>
            <a:endParaRPr lang="es-CL" dirty="0" smtClean="0"/>
          </a:p>
          <a:p>
            <a:pPr algn="l"/>
            <a:r>
              <a:rPr lang="es-CL" dirty="0" smtClean="0"/>
              <a:t>PLAN DE CONTINGENCIA POR </a:t>
            </a:r>
            <a:r>
              <a:rPr lang="es-CL" dirty="0" smtClean="0"/>
              <a:t>COVID-19.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49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628800"/>
            <a:ext cx="7745505" cy="44973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</a:p>
          <a:p>
            <a:pPr marL="0" indent="0" algn="just">
              <a:buNone/>
            </a:pPr>
            <a:r>
              <a:rPr lang="es-CL" dirty="0" smtClean="0"/>
              <a:t>Monitorear e informar al personal de salud el estado de pacientes que se encuentran en condiciones criticas de salud o con procedimientos invasivos, conforme a procedimientos establecidos y las indicaciones entregadas por  el profesional  medico o de enfermería.</a:t>
            </a: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CLASE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es-CL" dirty="0"/>
              <a:t>restablecer la capacidad respiratoria y la actividad del corazón del individuo.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6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Reanimación cardiopulmonar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(RCP).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Dentro de las principales enfermedades cardiovasculares se encuentra el infarto al miocardio.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Primera causa de mortalidad, 24.000 personas al año en chile.</a:t>
            </a:r>
          </a:p>
          <a:p>
            <a:pPr algn="just"/>
            <a:r>
              <a:rPr lang="es-CL" dirty="0" smtClean="0"/>
              <a:t>El 70 % de los pacientes tiene probabilidad de salir de algún paro cardiorrespiratorio gracias a una buena R.C.P. básica. 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20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RCP significa reanimación cardiopulmonar. Es un procedimiento de emergencia para salvar vidas que se utiliza cuando la persona ha dejado de respirar o el corazón ha cesado de palpitar. Esto puede suceder después de una descarga eléctrica, un ataque cardíaco o ahogamiento.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754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del paro cardiorrespiratorio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L" dirty="0" smtClean="0"/>
          </a:p>
          <a:p>
            <a:r>
              <a:rPr lang="es-CL" dirty="0" smtClean="0"/>
              <a:t>Tabaquismo.</a:t>
            </a:r>
          </a:p>
          <a:p>
            <a:r>
              <a:rPr lang="es-CL" dirty="0" smtClean="0"/>
              <a:t>Hipertensión.</a:t>
            </a:r>
          </a:p>
          <a:p>
            <a:r>
              <a:rPr lang="es-CL" dirty="0" smtClean="0"/>
              <a:t>Obesidad.</a:t>
            </a:r>
          </a:p>
          <a:p>
            <a:r>
              <a:rPr lang="es-CL" dirty="0" smtClean="0"/>
              <a:t>Sedentarismo.</a:t>
            </a:r>
          </a:p>
          <a:p>
            <a:r>
              <a:rPr lang="es-CL" dirty="0" smtClean="0"/>
              <a:t>Stress.</a:t>
            </a:r>
          </a:p>
          <a:p>
            <a:r>
              <a:rPr lang="es-CL" dirty="0" smtClean="0"/>
              <a:t>Diabetes.</a:t>
            </a:r>
          </a:p>
          <a:p>
            <a:r>
              <a:rPr lang="es-CL" dirty="0" smtClean="0"/>
              <a:t>Pre disposición genética.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319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R.C.P. básico adulto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Los nuevos datos científicos indican el siguiente orden a seguir: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Seguridad de la escena.</a:t>
            </a:r>
          </a:p>
          <a:p>
            <a:pPr algn="just"/>
            <a:r>
              <a:rPr lang="es-CL" dirty="0" smtClean="0"/>
              <a:t>Evaluar el estado de conciencia del paciente, hablarle sacudirlo por los hombros.</a:t>
            </a:r>
          </a:p>
          <a:p>
            <a:pPr algn="just"/>
            <a:r>
              <a:rPr lang="es-CL" dirty="0" smtClean="0"/>
              <a:t>Si no responde el paciente ubicarlo en una superficie plana y dura.  </a:t>
            </a:r>
          </a:p>
          <a:p>
            <a:pPr algn="just"/>
            <a:r>
              <a:rPr lang="es-CL" dirty="0" smtClean="0"/>
              <a:t>Llamar a emergencias 131 SAMU.</a:t>
            </a:r>
          </a:p>
          <a:p>
            <a:pPr algn="just"/>
            <a:r>
              <a:rPr lang="es-CL" dirty="0" smtClean="0"/>
              <a:t>Si se sospecha de trauma, movilizar en bloque.</a:t>
            </a:r>
          </a:p>
          <a:p>
            <a:pPr algn="just"/>
            <a:r>
              <a:rPr lang="es-CL" dirty="0" smtClean="0"/>
              <a:t>Comprobar pulso carotideo.</a:t>
            </a:r>
          </a:p>
          <a:p>
            <a:pPr algn="just"/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Primero se revisa en el paciente la circulación, si este no tiene pulso. Se pasa inmediatamente a dar RCP. </a:t>
            </a:r>
          </a:p>
          <a:p>
            <a:pPr marL="0" indent="0" algn="just">
              <a:buNone/>
            </a:pPr>
            <a:r>
              <a:rPr lang="es-CL" dirty="0" smtClean="0"/>
              <a:t>Nos  arrodillamos al lado del  paciente y se empieza.</a:t>
            </a:r>
          </a:p>
          <a:p>
            <a:pPr algn="just"/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049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RCP en Adultos 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En un adulto se da 5 periodos de 30 compresiones, 2 insuflaciones por un periodo de 2 minutos. 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RCP en neonatos 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Si es que se esta acompañado se realiza 15 compresiones, 2 insuflaciones en 5 periodos. Caso contrario lo mismo que en un adulto. </a:t>
            </a:r>
          </a:p>
          <a:p>
            <a:pPr marL="0" indent="0" algn="just">
              <a:buNone/>
            </a:pPr>
            <a:r>
              <a:rPr lang="es-CL" dirty="0" smtClean="0"/>
              <a:t>Para ellos se utiliza simplemente 2 dedos para dar las compresiones.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273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DEMOSTRATIVO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hlinkClick r:id="rId2"/>
              </a:rPr>
              <a:t>https://www.youtube.com/watch?v=_VoLuWgmBmk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3590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441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URGENCIAS</vt:lpstr>
      <vt:lpstr>UNIDAD </vt:lpstr>
      <vt:lpstr>OBJETIVOS</vt:lpstr>
      <vt:lpstr>Reanimación cardiopulmonar  (RCP).</vt:lpstr>
      <vt:lpstr>DEFINICION</vt:lpstr>
      <vt:lpstr>Causas del paro cardiorrespiratorio</vt:lpstr>
      <vt:lpstr>R.C.P. básico adulto</vt:lpstr>
      <vt:lpstr>Presentación de PowerPoint</vt:lpstr>
      <vt:lpstr>VIDEO DEMOSTRATIVO</vt:lpstr>
      <vt:lpstr>Presentación de PowerPoint</vt:lpstr>
      <vt:lpstr>ACTIVIDAD DE REPASO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2020-04-08T21:40:00Z</dcterms:created>
  <dcterms:modified xsi:type="dcterms:W3CDTF">2020-04-08T22:46:12Z</dcterms:modified>
</cp:coreProperties>
</file>