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1A3-46AD-4731-A07C-B8B6636DDAE4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54D1-57DA-4D28-B69A-9301FD847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40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1A3-46AD-4731-A07C-B8B6636DDAE4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54D1-57DA-4D28-B69A-9301FD847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284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1A3-46AD-4731-A07C-B8B6636DDAE4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54D1-57DA-4D28-B69A-9301FD847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495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1A3-46AD-4731-A07C-B8B6636DDAE4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54D1-57DA-4D28-B69A-9301FD847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948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1A3-46AD-4731-A07C-B8B6636DDAE4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54D1-57DA-4D28-B69A-9301FD847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276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1A3-46AD-4731-A07C-B8B6636DDAE4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54D1-57DA-4D28-B69A-9301FD847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801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1A3-46AD-4731-A07C-B8B6636DDAE4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54D1-57DA-4D28-B69A-9301FD847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224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1A3-46AD-4731-A07C-B8B6636DDAE4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54D1-57DA-4D28-B69A-9301FD847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010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1A3-46AD-4731-A07C-B8B6636DDAE4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54D1-57DA-4D28-B69A-9301FD847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170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1A3-46AD-4731-A07C-B8B6636DDAE4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54D1-57DA-4D28-B69A-9301FD847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028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21A3-46AD-4731-A07C-B8B6636DDAE4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554D1-57DA-4D28-B69A-9301FD847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698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921A3-46AD-4731-A07C-B8B6636DDAE4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554D1-57DA-4D28-B69A-9301FD84747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173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Retroalimentación de índice de masa corporal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Enfermera</a:t>
            </a:r>
            <a:r>
              <a:rPr lang="es-CL" dirty="0">
                <a:sym typeface="Wingdings" panose="05000000000000000000" pitchFamily="2" charset="2"/>
              </a:rPr>
              <a:t> </a:t>
            </a:r>
            <a:r>
              <a:rPr lang="es-CL" dirty="0" err="1">
                <a:sym typeface="Wingdings" panose="05000000000000000000" pitchFamily="2" charset="2"/>
              </a:rPr>
              <a:t>Varinia</a:t>
            </a:r>
            <a:r>
              <a:rPr lang="es-CL" dirty="0">
                <a:sym typeface="Wingdings" panose="05000000000000000000" pitchFamily="2" charset="2"/>
              </a:rPr>
              <a:t> López </a:t>
            </a:r>
            <a:r>
              <a:rPr lang="es-CL" dirty="0" err="1">
                <a:sym typeface="Wingdings" panose="05000000000000000000" pitchFamily="2" charset="2"/>
              </a:rPr>
              <a:t>Riffo</a:t>
            </a:r>
            <a:endParaRPr lang="es-CL" dirty="0">
              <a:sym typeface="Wingdings" panose="05000000000000000000" pitchFamily="2" charset="2"/>
            </a:endParaRPr>
          </a:p>
          <a:p>
            <a:r>
              <a:rPr lang="es-CL" dirty="0">
                <a:sym typeface="Wingdings" panose="05000000000000000000" pitchFamily="2" charset="2"/>
              </a:rPr>
              <a:t>Asignatura Urgencias</a:t>
            </a:r>
          </a:p>
          <a:p>
            <a:r>
              <a:rPr lang="es-CL" dirty="0">
                <a:sym typeface="Wingdings" panose="05000000000000000000" pitchFamily="2" charset="2"/>
              </a:rPr>
              <a:t>Curso 4to E</a:t>
            </a:r>
          </a:p>
        </p:txBody>
      </p:sp>
    </p:spTree>
    <p:extLst>
      <p:ext uri="{BB962C8B-B14F-4D97-AF65-F5344CB8AC3E}">
        <p14:creationId xmlns:p14="http://schemas.microsoft.com/office/powerpoint/2010/main" val="246263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/>
              <a:t>Controla los signos vitales de acuerdo a la indicación profesional, al plan de atención y necesidad de la o el paciente, considerando los principios de asepsia, antisepsia y seguridad.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7155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/>
              <a:t>Retroalimentación sobre la importancia y el cálculo del índice de masa corporal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4305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Definición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CL" dirty="0"/>
          </a:p>
          <a:p>
            <a:r>
              <a:rPr lang="es-CL" dirty="0"/>
              <a:t>Se define como un método utilizado para estimar la cantidad de grasa corporal que tiene una persona, y determinar por tanto si el peso está dentro del rango normal, o por el contrario, se tiene sobrepeso, bajo peso u obesidad.</a:t>
            </a:r>
          </a:p>
          <a:p>
            <a:endParaRPr lang="es-CL" dirty="0"/>
          </a:p>
          <a:p>
            <a:r>
              <a:rPr lang="es-CL" dirty="0"/>
              <a:t>El índice de masa corporal (IMC) es un indicador simple de la relación entre el peso y la talla que se utiliza frecuentemente para identificar el sobrepeso y la obesidad en los adultos. Se calcula dividiendo el peso de una persona en kilos por el cuadrado de su talla en metros (kg/m2).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9231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555" y="781410"/>
            <a:ext cx="6546544" cy="487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1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Calcule su IMC y explique cómo lo obtuvo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7311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Panorámica</PresentationFormat>
  <Paragraphs>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Retroalimentación de índice de masa corporal </vt:lpstr>
      <vt:lpstr>OA </vt:lpstr>
      <vt:lpstr>Objetivo </vt:lpstr>
      <vt:lpstr>Definición </vt:lpstr>
      <vt:lpstr>Presentación de PowerPoint</vt:lpstr>
      <vt:lpstr>Actividad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Retroalimentación de índice de masa corporal </dc:title>
  <dc:creator>Usuario de Windows</dc:creator>
  <cp:lastModifiedBy>Padres</cp:lastModifiedBy>
  <cp:revision>2</cp:revision>
  <dcterms:created xsi:type="dcterms:W3CDTF">2020-03-30T22:08:26Z</dcterms:created>
  <dcterms:modified xsi:type="dcterms:W3CDTF">2020-03-31T22:02:35Z</dcterms:modified>
</cp:coreProperties>
</file>