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656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148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38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853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63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41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658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309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82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87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27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6A36B-10BD-4721-A800-EC79DDC72FE1}" type="datetimeFigureOut">
              <a:rPr lang="es-CL" smtClean="0"/>
              <a:t>29-03-2020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4DCE1-008D-4B86-9ED2-9412A7AC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760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7C1nMuH37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Retroalimentación peso y talla.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85699"/>
          </a:xfrm>
        </p:spPr>
        <p:txBody>
          <a:bodyPr>
            <a:normAutofit/>
          </a:bodyPr>
          <a:lstStyle/>
          <a:p>
            <a:r>
              <a:rPr lang="es-CL" dirty="0" err="1" smtClean="0"/>
              <a:t>EU.Docente</a:t>
            </a:r>
            <a:r>
              <a:rPr lang="es-CL" dirty="0" smtClean="0"/>
              <a:t>: </a:t>
            </a:r>
            <a:r>
              <a:rPr lang="es-CL" dirty="0" err="1" smtClean="0"/>
              <a:t>Varinia</a:t>
            </a:r>
            <a:r>
              <a:rPr lang="es-CL" dirty="0" smtClean="0"/>
              <a:t> López </a:t>
            </a:r>
            <a:r>
              <a:rPr lang="es-CL" dirty="0" err="1" smtClean="0"/>
              <a:t>Riffo</a:t>
            </a:r>
            <a:endParaRPr lang="es-CL" dirty="0" smtClean="0"/>
          </a:p>
          <a:p>
            <a:r>
              <a:rPr lang="es-CL" dirty="0" smtClean="0"/>
              <a:t>Asignatura: Urgencias </a:t>
            </a:r>
          </a:p>
          <a:p>
            <a:r>
              <a:rPr lang="es-CL" dirty="0" smtClean="0"/>
              <a:t>Fecha: 01 de Abril, 2020. </a:t>
            </a:r>
          </a:p>
          <a:p>
            <a:r>
              <a:rPr lang="es-CL" dirty="0" smtClean="0"/>
              <a:t>Clase n° 3 </a:t>
            </a:r>
          </a:p>
          <a:p>
            <a:r>
              <a:rPr lang="es-CL" dirty="0" smtClean="0"/>
              <a:t>Curso: 4° 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87651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s-ES_tradnl" dirty="0" smtClean="0"/>
              <a:t>Controla los signos vitales de acuerdo a la indicación profesional, al plan de atención y necesidad de la o el paciente, considerando los principios de asepsia, antisepsia y seguridad.</a:t>
            </a:r>
            <a:endParaRPr lang="es-CL" dirty="0" smtClean="0"/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373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OBJETIVO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Retroalimentación de conceptos y procedimientos </a:t>
            </a:r>
            <a:r>
              <a:rPr lang="es-CL" smtClean="0"/>
              <a:t>de medición de peso y talla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1949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PESO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Es la medición de la masa corporal del individuo. </a:t>
            </a:r>
          </a:p>
          <a:p>
            <a:pPr algn="just"/>
            <a:r>
              <a:rPr lang="es-CL" dirty="0" smtClean="0"/>
              <a:t>Se compone de tejido Magro que constituye 80% en el que quedan incluidos todos los componentes funcionales del organismo implicados en los procesos metabólicamente activos. Incluye huesos, músculos, agua extracelular, tejido nervioso y todas las demás células que no son adipocitos o células grasas. </a:t>
            </a:r>
          </a:p>
          <a:p>
            <a:pPr algn="just"/>
            <a:r>
              <a:rPr lang="es-CL" dirty="0" smtClean="0"/>
              <a:t>Y el compartimento graso, tejido adiposo o grasa de almacenamiento (20%)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57991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Importante en la medición del peso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M</a:t>
            </a:r>
            <a:r>
              <a:rPr lang="es-CL" dirty="0" smtClean="0"/>
              <a:t>ínima cantidad de ropa posible y sin calzado.</a:t>
            </a:r>
          </a:p>
          <a:p>
            <a:r>
              <a:rPr lang="es-CL" dirty="0" smtClean="0"/>
              <a:t>No dejar solos a niños y a personas débiles para evitar caídas.</a:t>
            </a:r>
          </a:p>
          <a:p>
            <a:r>
              <a:rPr lang="es-CL" dirty="0" smtClean="0"/>
              <a:t>Pesa este nivelada antes y después del procedimiento.</a:t>
            </a:r>
          </a:p>
          <a:p>
            <a:r>
              <a:rPr lang="es-CL" dirty="0" smtClean="0"/>
              <a:t>Si la pesa está provista de ruedas, asegúrelas  antes de que la paciente suba a ella.</a:t>
            </a:r>
          </a:p>
          <a:p>
            <a:r>
              <a:rPr lang="es-CL" dirty="0" smtClean="0"/>
              <a:t>Contraindicada la medición del peso en pacientes con reposo absoluto,  graves y debilitados.</a:t>
            </a:r>
          </a:p>
          <a:p>
            <a:r>
              <a:rPr lang="es-CL" dirty="0" smtClean="0"/>
              <a:t>Se debe registrar </a:t>
            </a:r>
            <a:r>
              <a:rPr lang="es-CL" dirty="0"/>
              <a:t>f</a:t>
            </a:r>
            <a:r>
              <a:rPr lang="es-CL" dirty="0" smtClean="0"/>
              <a:t>echa, hora, peso exacto, reacciones del paciente y firma.</a:t>
            </a:r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9704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TALLA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Medida de la estatura del cuerpo humano desde los pies hasta el techo de la bóveda del cráneo.</a:t>
            </a:r>
          </a:p>
          <a:p>
            <a:r>
              <a:rPr lang="es-CL" dirty="0" smtClean="0"/>
              <a:t>Existen patrones que modifican la estatura y son crecimiento normales, crecimiento inusuales pero normales, anormales y anormalmente alta.</a:t>
            </a:r>
          </a:p>
          <a:p>
            <a:r>
              <a:rPr lang="es-CL" dirty="0"/>
              <a:t>P</a:t>
            </a:r>
            <a:r>
              <a:rPr lang="es-CL" dirty="0" smtClean="0"/>
              <a:t>aciente debe tener un buen alineamiento corporal, sin calzado y verificar que el peinado no altere el resultado.</a:t>
            </a:r>
          </a:p>
          <a:p>
            <a:r>
              <a:rPr lang="es-CL" dirty="0" smtClean="0"/>
              <a:t>Contraindicada la medición de talla en los mismos casos que el peso.</a:t>
            </a:r>
          </a:p>
          <a:p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3964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Procedimiento medición de peso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3509" y="1397726"/>
            <a:ext cx="11040291" cy="477923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dirty="0" smtClean="0"/>
              <a:t>1.    Reunir equipo necesario.</a:t>
            </a:r>
          </a:p>
          <a:p>
            <a:pPr marL="0" indent="0" algn="just">
              <a:buNone/>
            </a:pPr>
            <a:r>
              <a:rPr lang="es-CL" dirty="0" smtClean="0"/>
              <a:t>2.    Identificar al paciente y orientarlo acerca del procedimiento.</a:t>
            </a:r>
          </a:p>
          <a:p>
            <a:pPr marL="0" indent="0" algn="just">
              <a:buNone/>
            </a:pPr>
            <a:r>
              <a:rPr lang="es-CL" dirty="0" smtClean="0"/>
              <a:t>3.    Observar que la pesa este nivelada.</a:t>
            </a:r>
          </a:p>
          <a:p>
            <a:pPr marL="0" indent="0" algn="just">
              <a:buNone/>
            </a:pPr>
            <a:r>
              <a:rPr lang="es-CL" dirty="0" smtClean="0"/>
              <a:t>4.    Colocar papel sobre la plancha de la pesa.</a:t>
            </a:r>
          </a:p>
          <a:p>
            <a:pPr marL="0" indent="0" algn="just">
              <a:buNone/>
            </a:pPr>
            <a:r>
              <a:rPr lang="es-CL" dirty="0" smtClean="0"/>
              <a:t>5.    Ayudar al paciente que se pare en el centro de la plancha, dando la espalda a la escala graduada.</a:t>
            </a:r>
          </a:p>
          <a:p>
            <a:pPr marL="514350" indent="-514350" algn="just">
              <a:buAutoNum type="arabicPeriod" startAt="6"/>
            </a:pPr>
            <a:r>
              <a:rPr lang="es-CL" dirty="0" smtClean="0"/>
              <a:t>Comprobar que el paciente este en equilibrio, movilizar el marcador de la escala, leer el peso del paciente y anotarlo en la hoja correspondiente.</a:t>
            </a:r>
          </a:p>
          <a:p>
            <a:pPr marL="0" indent="0" algn="just">
              <a:buNone/>
            </a:pPr>
            <a:r>
              <a:rPr lang="es-CL" dirty="0" smtClean="0"/>
              <a:t>7.    Ayudar al paciente a bajarse de la bascula.</a:t>
            </a:r>
          </a:p>
          <a:p>
            <a:pPr marL="0" indent="0" algn="just">
              <a:buNone/>
            </a:pPr>
            <a:r>
              <a:rPr lang="es-CL" dirty="0" smtClean="0"/>
              <a:t>8.    Dejar la  pesa nivelada.</a:t>
            </a:r>
          </a:p>
          <a:p>
            <a:pPr marL="0" indent="0" algn="just">
              <a:buNone/>
            </a:pPr>
            <a:r>
              <a:rPr lang="es-CL" dirty="0" smtClean="0"/>
              <a:t>9.    Dejar al paciente cómodo y la unidad en orden.</a:t>
            </a:r>
          </a:p>
          <a:p>
            <a:pPr marL="0" indent="0" algn="just">
              <a:buNone/>
            </a:pPr>
            <a:r>
              <a:rPr lang="es-CL" dirty="0" smtClean="0"/>
              <a:t>10. Retirar y descartar papel periodo.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074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Procedimiento medición de talla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0891" y="1789611"/>
            <a:ext cx="10752909" cy="438735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s-CL" dirty="0" smtClean="0"/>
              <a:t>Identificar al paciente.</a:t>
            </a:r>
          </a:p>
          <a:p>
            <a:pPr marL="514350" indent="-514350" algn="just">
              <a:buAutoNum type="arabicPeriod" startAt="2"/>
            </a:pPr>
            <a:r>
              <a:rPr lang="es-CL" dirty="0" smtClean="0"/>
              <a:t>Poner papel y colocar al paciente sobre plancha o cerca de escala numérica con la espalda hacia esta.</a:t>
            </a:r>
          </a:p>
          <a:p>
            <a:pPr marL="0" indent="0" algn="just">
              <a:buNone/>
            </a:pPr>
            <a:r>
              <a:rPr lang="es-CL" dirty="0" smtClean="0"/>
              <a:t>3.    Elevar escala graduada hasta el vértice de la cabeza del paciente y leer la talla anotándola en hoja correspondiente.</a:t>
            </a:r>
          </a:p>
          <a:p>
            <a:pPr marL="0" indent="0" algn="just">
              <a:buNone/>
            </a:pPr>
            <a:r>
              <a:rPr lang="es-CL" dirty="0" smtClean="0"/>
              <a:t>4.    Ayudar al paciente a bajarse de la pesa.</a:t>
            </a:r>
          </a:p>
          <a:p>
            <a:pPr marL="0" indent="0" algn="just">
              <a:buNone/>
            </a:pPr>
            <a:r>
              <a:rPr lang="es-CL" dirty="0" smtClean="0"/>
              <a:t>5.    Dejar equipo y la unidad en orden.</a:t>
            </a:r>
          </a:p>
          <a:p>
            <a:pPr marL="0" indent="0" algn="just">
              <a:buNone/>
            </a:pPr>
            <a:r>
              <a:rPr lang="es-CL" dirty="0" smtClean="0"/>
              <a:t>6.    Registrar el procedimiento.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8091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Defina peso y luego talla.</a:t>
            </a:r>
          </a:p>
          <a:p>
            <a:r>
              <a:rPr lang="es-CL" dirty="0" smtClean="0"/>
              <a:t>Escriba en qué casos no se debe pesar ni medir un paciente.</a:t>
            </a:r>
          </a:p>
          <a:p>
            <a:r>
              <a:rPr lang="es-CL" dirty="0" smtClean="0"/>
              <a:t>Analice que pasos del procedimiento se realizan en ambas mediciones y escríbalos</a:t>
            </a:r>
            <a:r>
              <a:rPr lang="es-CL" dirty="0" smtClean="0"/>
              <a:t>.</a:t>
            </a:r>
          </a:p>
          <a:p>
            <a:endParaRPr lang="es-CL" dirty="0"/>
          </a:p>
          <a:p>
            <a:r>
              <a:rPr lang="es-CL" dirty="0" smtClean="0"/>
              <a:t>Para realizar esta actividad te dejamos este link que te ayudará: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https://www.youtube.com/watch?v=J7C1nMuH37I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8101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564</Words>
  <Application>Microsoft Office PowerPoint</Application>
  <PresentationFormat>Personalizado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Retroalimentación peso y talla.</vt:lpstr>
      <vt:lpstr>OA</vt:lpstr>
      <vt:lpstr>OBJETIVO</vt:lpstr>
      <vt:lpstr>PESO</vt:lpstr>
      <vt:lpstr>Importante en la medición del peso</vt:lpstr>
      <vt:lpstr>TALLA</vt:lpstr>
      <vt:lpstr>Procedimiento medición de peso </vt:lpstr>
      <vt:lpstr>Procedimiento medición de talla</vt:lpstr>
      <vt:lpstr>Actividad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Retroalimentación peso y talla.</dc:title>
  <dc:creator>Usuario de Windows</dc:creator>
  <cp:lastModifiedBy>Martina Rosales</cp:lastModifiedBy>
  <cp:revision>5</cp:revision>
  <dcterms:created xsi:type="dcterms:W3CDTF">2020-03-26T01:04:19Z</dcterms:created>
  <dcterms:modified xsi:type="dcterms:W3CDTF">2020-03-30T05:04:49Z</dcterms:modified>
</cp:coreProperties>
</file>