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827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037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140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742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005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95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576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054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68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92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255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A1CD-87BD-422F-A873-212D09D6416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CF164-CD95-4B2E-88B2-A09C87C9E8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86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aneth.granados@liceo-victorinolastarria.c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s-CL" dirty="0"/>
              <a:t>URGENCIAS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400800" cy="2520280"/>
          </a:xfrm>
        </p:spPr>
        <p:txBody>
          <a:bodyPr>
            <a:normAutofit/>
          </a:bodyPr>
          <a:lstStyle/>
          <a:p>
            <a:pPr algn="just"/>
            <a:r>
              <a:rPr lang="es-CL" dirty="0">
                <a:solidFill>
                  <a:schemeClr val="tx1"/>
                </a:solidFill>
              </a:rPr>
              <a:t>Clase correspondiente la semana del 30 de marzo al 3 de abril  de 2020.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Curso: 4C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Docente: Janeth Granados. E.U</a:t>
            </a:r>
          </a:p>
        </p:txBody>
      </p:sp>
    </p:spTree>
    <p:extLst>
      <p:ext uri="{BB962C8B-B14F-4D97-AF65-F5344CB8AC3E}">
        <p14:creationId xmlns:p14="http://schemas.microsoft.com/office/powerpoint/2010/main" val="2591708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DE REPASO # 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dirty="0"/>
              <a:t>Responda las siguientes preguntas, en su cuaderno y envíelas al  email: </a:t>
            </a:r>
            <a:r>
              <a:rPr lang="es-CL" dirty="0">
                <a:hlinkClick r:id="rId2"/>
              </a:rPr>
              <a:t>janeth.granados@liceo-victorinolastarria.cl</a:t>
            </a:r>
            <a:r>
              <a:rPr lang="es-CL" dirty="0"/>
              <a:t>.</a:t>
            </a:r>
          </a:p>
          <a:p>
            <a:pPr marL="0" indent="0" algn="just">
              <a:buNone/>
            </a:pPr>
            <a:r>
              <a:rPr lang="es-CL" dirty="0"/>
              <a:t>Fecha de entrega: Martes 14  de Abril de 2020.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Describa el procedimiento para la toma del </a:t>
            </a:r>
            <a:r>
              <a:rPr lang="es-CL" dirty="0" err="1"/>
              <a:t>hemoglucotest</a:t>
            </a:r>
            <a:r>
              <a:rPr lang="es-CL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Cuales son las recomendaciones  para el control de la glucosa en sangre.</a:t>
            </a:r>
          </a:p>
        </p:txBody>
      </p:sp>
    </p:spTree>
    <p:extLst>
      <p:ext uri="{BB962C8B-B14F-4D97-AF65-F5344CB8AC3E}">
        <p14:creationId xmlns:p14="http://schemas.microsoft.com/office/powerpoint/2010/main" val="166978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es-CL" dirty="0"/>
              <a:t>UNIDAD 0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115616" y="2852936"/>
            <a:ext cx="6912768" cy="2736304"/>
          </a:xfrm>
        </p:spPr>
        <p:txBody>
          <a:bodyPr>
            <a:normAutofit/>
          </a:bodyPr>
          <a:lstStyle/>
          <a:p>
            <a:pPr algn="just"/>
            <a:r>
              <a:rPr lang="es-CL" dirty="0">
                <a:solidFill>
                  <a:schemeClr val="tx1"/>
                </a:solidFill>
              </a:rPr>
              <a:t>CONTENIDO CORRESPONDIENTE A HIGIENE Y  BIOSEGURIDAD 3RO MEDIO AÑO 2019.</a:t>
            </a:r>
          </a:p>
          <a:p>
            <a:pPr algn="just"/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9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 2: </a:t>
            </a:r>
          </a:p>
          <a:p>
            <a:pPr marL="0" indent="0" algn="just">
              <a:buNone/>
            </a:pPr>
            <a:r>
              <a:rPr lang="es-CL" dirty="0"/>
              <a:t>Medir, controlar y registrar parámetros de salud de los pacientes, como peso,  talla, temperatura, signos vitales y presión arterial, aplicando instrumentos  de medición apropiados.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CLASE:</a:t>
            </a:r>
          </a:p>
          <a:p>
            <a:pPr marL="0" indent="0" algn="just">
              <a:buNone/>
            </a:pPr>
            <a:r>
              <a:rPr lang="es-CL" dirty="0"/>
              <a:t>Repaso de la primera clase correspondiente a control de </a:t>
            </a:r>
            <a:r>
              <a:rPr lang="es-CL" dirty="0" err="1"/>
              <a:t>hemoglucotest</a:t>
            </a:r>
            <a:r>
              <a:rPr lang="es-CL" dirty="0"/>
              <a:t> fin  de aclarar dudas y afianzar conocimientos.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25411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HEMOGLUCOTEST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El </a:t>
            </a:r>
            <a:r>
              <a:rPr lang="es-CL" dirty="0" err="1"/>
              <a:t>Hemoglucotest</a:t>
            </a:r>
            <a:r>
              <a:rPr lang="es-CL" dirty="0"/>
              <a:t> es un Procedimiento que consiste en el control de nivel de glucosa en la sangre con un dispositivo electrónico a través de un aparato llamado GLUCOMETRO.</a:t>
            </a:r>
          </a:p>
        </p:txBody>
      </p:sp>
    </p:spTree>
    <p:extLst>
      <p:ext uri="{BB962C8B-B14F-4D97-AF65-F5344CB8AC3E}">
        <p14:creationId xmlns:p14="http://schemas.microsoft.com/office/powerpoint/2010/main" val="86821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Este por general se realiza a través de un pinchazo en el dedo del paciente y se pone unas tiras en el glucómetro una vez puesta la tira en el glucómetro se le pide a la persona a ponga su dedo con sangre en la tira y después sale el resultado de la glicemia.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 A través de este examen se puede saber si la persona tiene hiperglicemia, hipoglicemia, o controlar el nivel de diabetes, etc.</a:t>
            </a:r>
          </a:p>
        </p:txBody>
      </p:sp>
    </p:spTree>
    <p:extLst>
      <p:ext uri="{BB962C8B-B14F-4D97-AF65-F5344CB8AC3E}">
        <p14:creationId xmlns:p14="http://schemas.microsoft.com/office/powerpoint/2010/main" val="192085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L" dirty="0"/>
              <a:t>Cual es el objetivo : </a:t>
            </a:r>
          </a:p>
          <a:p>
            <a:r>
              <a:rPr lang="es-CL" dirty="0"/>
              <a:t>Determinar el valor de la glicemia.</a:t>
            </a:r>
          </a:p>
          <a:p>
            <a:r>
              <a:rPr lang="es-CL" dirty="0"/>
              <a:t>Controlar las alzas y bajas de glicemia.</a:t>
            </a:r>
          </a:p>
          <a:p>
            <a:r>
              <a:rPr lang="es-CL" dirty="0"/>
              <a:t>Permite realizar intervenciones al encontrar valores alterados.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Cual es el equipo que se usa?</a:t>
            </a:r>
          </a:p>
          <a:p>
            <a:r>
              <a:rPr lang="es-CL" dirty="0"/>
              <a:t>Equipo de medición para la glicemia (acuchek, accutrend).</a:t>
            </a:r>
          </a:p>
          <a:p>
            <a:r>
              <a:rPr lang="es-CL" dirty="0"/>
              <a:t>Cintas reactivas.</a:t>
            </a:r>
          </a:p>
          <a:p>
            <a:r>
              <a:rPr lang="es-CL" dirty="0"/>
              <a:t>Lancetas.</a:t>
            </a:r>
          </a:p>
          <a:p>
            <a:r>
              <a:rPr lang="es-CL" dirty="0"/>
              <a:t>Equipo para lavados de manos.</a:t>
            </a:r>
          </a:p>
          <a:p>
            <a:r>
              <a:rPr lang="es-CL" dirty="0"/>
              <a:t>Tórulas de algodón.</a:t>
            </a:r>
          </a:p>
          <a:p>
            <a:r>
              <a:rPr lang="es-CL" dirty="0"/>
              <a:t>Depósitos de desechos</a:t>
            </a:r>
          </a:p>
        </p:txBody>
      </p:sp>
    </p:spTree>
    <p:extLst>
      <p:ext uri="{BB962C8B-B14F-4D97-AF65-F5344CB8AC3E}">
        <p14:creationId xmlns:p14="http://schemas.microsoft.com/office/powerpoint/2010/main" val="268766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Cuales son las recomendaciones:</a:t>
            </a:r>
          </a:p>
          <a:p>
            <a:pPr marL="0" indent="0">
              <a:buNone/>
            </a:pPr>
            <a:endParaRPr lang="es-CL" dirty="0"/>
          </a:p>
          <a:p>
            <a:pPr algn="just"/>
            <a:r>
              <a:rPr lang="es-CL" dirty="0"/>
              <a:t>Informar al paciente sobre el procedimiento.</a:t>
            </a:r>
          </a:p>
          <a:p>
            <a:pPr algn="just"/>
            <a:r>
              <a:rPr lang="es-CL" dirty="0"/>
              <a:t>Valorar el estado clínico del o la usuaria ( si es diabético/a).</a:t>
            </a:r>
          </a:p>
          <a:p>
            <a:pPr algn="just"/>
            <a:r>
              <a:rPr lang="es-CL" dirty="0"/>
              <a:t>Mantener la asepsia durante todo el procedimiento.</a:t>
            </a:r>
          </a:p>
          <a:p>
            <a:pPr algn="just"/>
            <a:r>
              <a:rPr lang="es-CL" dirty="0"/>
              <a:t>Respete las áreas sucias y áreas limpias.</a:t>
            </a:r>
          </a:p>
          <a:p>
            <a:pPr algn="just"/>
            <a:r>
              <a:rPr lang="es-CL" dirty="0"/>
              <a:t>Informar al medico si los valores se encuentran alterados.</a:t>
            </a:r>
          </a:p>
          <a:p>
            <a:pPr algn="just"/>
            <a:r>
              <a:rPr lang="es-CL" dirty="0"/>
              <a:t>Comparar los valores anteriores si los hubieran.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764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dirty="0"/>
              <a:t> El procedimiento que se realiza son:</a:t>
            </a:r>
          </a:p>
          <a:p>
            <a:pPr marL="0" indent="0">
              <a:buNone/>
            </a:pPr>
            <a:endParaRPr lang="es-CL" dirty="0"/>
          </a:p>
          <a:p>
            <a:pPr algn="just"/>
            <a:r>
              <a:rPr lang="es-CL" dirty="0"/>
              <a:t>Realice lavado clínico de manos.</a:t>
            </a:r>
          </a:p>
          <a:p>
            <a:pPr algn="just"/>
            <a:r>
              <a:rPr lang="es-CL" dirty="0"/>
              <a:t>Reunir material y llevarlo al usuario.</a:t>
            </a:r>
          </a:p>
          <a:p>
            <a:pPr algn="just"/>
            <a:r>
              <a:rPr lang="es-CL" dirty="0"/>
              <a:t>Informe procedimiento a realizar.</a:t>
            </a:r>
          </a:p>
          <a:p>
            <a:pPr algn="just"/>
            <a:r>
              <a:rPr lang="es-CL" dirty="0"/>
              <a:t>Colóquese guantes de procedimiento.</a:t>
            </a:r>
          </a:p>
          <a:p>
            <a:pPr algn="just"/>
            <a:r>
              <a:rPr lang="es-CL" dirty="0"/>
              <a:t>Limpie el dedo del paciente.</a:t>
            </a:r>
          </a:p>
          <a:p>
            <a:pPr algn="just"/>
            <a:r>
              <a:rPr lang="es-CL" dirty="0"/>
              <a:t>Coloque las manos del usuario bajo nivel del corazón.</a:t>
            </a:r>
          </a:p>
          <a:p>
            <a:pPr algn="just"/>
            <a:r>
              <a:rPr lang="es-CL" dirty="0"/>
              <a:t>Apriete el extremo de uno de los dedos del usuario.</a:t>
            </a:r>
          </a:p>
          <a:p>
            <a:pPr algn="just"/>
            <a:r>
              <a:rPr lang="es-CL" dirty="0"/>
              <a:t>Presione la cinta al interior del equipo, esto encenderá el equipo.</a:t>
            </a:r>
          </a:p>
          <a:p>
            <a:pPr algn="just"/>
            <a:r>
              <a:rPr lang="es-CL" dirty="0"/>
              <a:t>Espere a que en el visor aparezca la imagen de la cinta reactiva solicitando la gota de sangre.</a:t>
            </a:r>
          </a:p>
          <a:p>
            <a:pPr algn="just"/>
            <a:r>
              <a:rPr lang="es-CL" dirty="0"/>
              <a:t>Puncione la zona con la lanceta.</a:t>
            </a:r>
          </a:p>
          <a:p>
            <a:pPr algn="just"/>
            <a:r>
              <a:rPr lang="es-CL" dirty="0"/>
              <a:t>Coloque la gota de sangre en la zona indicada.</a:t>
            </a:r>
          </a:p>
          <a:p>
            <a:pPr algn="just"/>
            <a:r>
              <a:rPr lang="es-CL" dirty="0"/>
              <a:t>Espere tiempo indicado por la maquina.</a:t>
            </a:r>
          </a:p>
          <a:p>
            <a:pPr algn="just"/>
            <a:r>
              <a:rPr lang="es-CL" dirty="0"/>
              <a:t>Realice hemostasia  o presión en el dedo puncionado.</a:t>
            </a:r>
          </a:p>
        </p:txBody>
      </p:sp>
    </p:spTree>
    <p:extLst>
      <p:ext uri="{BB962C8B-B14F-4D97-AF65-F5344CB8AC3E}">
        <p14:creationId xmlns:p14="http://schemas.microsoft.com/office/powerpoint/2010/main" val="121895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Retire equipo y deseche material.</a:t>
            </a:r>
          </a:p>
          <a:p>
            <a:pPr algn="just"/>
            <a:r>
              <a:rPr lang="es-CL" dirty="0"/>
              <a:t>Realice lavado clínico de manos.</a:t>
            </a:r>
          </a:p>
          <a:p>
            <a:pPr algn="just"/>
            <a:r>
              <a:rPr lang="es-CL" dirty="0"/>
              <a:t>Registre procedimiento.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Cuales son los niveles de la glucosa en la sangre</a:t>
            </a:r>
          </a:p>
          <a:p>
            <a:pPr algn="just"/>
            <a:r>
              <a:rPr lang="es-CL" dirty="0"/>
              <a:t>Glicemia normal : 70 – 100 mg/dl.</a:t>
            </a:r>
          </a:p>
          <a:p>
            <a:pPr algn="just"/>
            <a:r>
              <a:rPr lang="es-CL" dirty="0"/>
              <a:t>Hipoglicemia Moderada: &lt; 50mg/dl.</a:t>
            </a:r>
          </a:p>
          <a:p>
            <a:pPr algn="just"/>
            <a:r>
              <a:rPr lang="es-CL" dirty="0"/>
              <a:t>Hipoglicemia Severa: &lt; 30 mg/dl.</a:t>
            </a:r>
          </a:p>
          <a:p>
            <a:pPr algn="just"/>
            <a:r>
              <a:rPr lang="es-CL" dirty="0"/>
              <a:t>Hiperglicemia: &gt; 126 mg/dl.</a:t>
            </a:r>
          </a:p>
        </p:txBody>
      </p:sp>
    </p:spTree>
    <p:extLst>
      <p:ext uri="{BB962C8B-B14F-4D97-AF65-F5344CB8AC3E}">
        <p14:creationId xmlns:p14="http://schemas.microsoft.com/office/powerpoint/2010/main" val="14199300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576</Words>
  <Application>Microsoft Office PowerPoint</Application>
  <PresentationFormat>Presentación en pantalla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URGENCIAS</vt:lpstr>
      <vt:lpstr>UNIDAD 0</vt:lpstr>
      <vt:lpstr>OBJETIVOS</vt:lpstr>
      <vt:lpstr>HEMOGLUCOTEST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 DE REPASO #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Padres</cp:lastModifiedBy>
  <cp:revision>5</cp:revision>
  <dcterms:created xsi:type="dcterms:W3CDTF">2020-03-26T02:43:24Z</dcterms:created>
  <dcterms:modified xsi:type="dcterms:W3CDTF">2020-03-27T13:15:30Z</dcterms:modified>
</cp:coreProperties>
</file>