
<file path=[Content_Types].xml><?xml version="1.0" encoding="utf-8"?>
<Types xmlns="http://schemas.openxmlformats.org/package/2006/content-types">
  <Default Extension="bmp" ContentType="image/bmp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313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7" r:id="rId11"/>
    <p:sldId id="265" r:id="rId12"/>
    <p:sldId id="276" r:id="rId13"/>
    <p:sldId id="266" r:id="rId14"/>
    <p:sldId id="275" r:id="rId15"/>
    <p:sldId id="278" r:id="rId16"/>
    <p:sldId id="279" r:id="rId17"/>
    <p:sldId id="263" r:id="rId18"/>
    <p:sldId id="274" r:id="rId19"/>
    <p:sldId id="277" r:id="rId20"/>
    <p:sldId id="312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5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FE57D-14A1-4627-8DF5-EE2579856B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A5028ED-EDC0-4DA6-80E8-085F021F964B}" type="asst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Farmacología</a:t>
          </a:r>
        </a:p>
      </dgm:t>
    </dgm:pt>
    <dgm:pt modelId="{FE6BE42C-DE8E-49DC-87BA-9817DDA58E86}" type="parTrans" cxnId="{9811E66E-C07D-418F-A3B4-F23F05627A0D}">
      <dgm:prSet/>
      <dgm:spPr/>
      <dgm:t>
        <a:bodyPr/>
        <a:lstStyle/>
        <a:p>
          <a:endParaRPr lang="es-ES"/>
        </a:p>
      </dgm:t>
    </dgm:pt>
    <dgm:pt modelId="{22B62C80-C485-464E-AD08-8294003E6C73}" type="sibTrans" cxnId="{9811E66E-C07D-418F-A3B4-F23F05627A0D}">
      <dgm:prSet/>
      <dgm:spPr/>
      <dgm:t>
        <a:bodyPr/>
        <a:lstStyle/>
        <a:p>
          <a:endParaRPr lang="es-ES"/>
        </a:p>
      </dgm:t>
    </dgm:pt>
    <dgm:pt modelId="{1BE7AB6B-6434-4671-8109-9E52D1CDD887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Farmacocinética</a:t>
          </a:r>
        </a:p>
      </dgm:t>
    </dgm:pt>
    <dgm:pt modelId="{74EA5B92-902A-4CDA-BF69-721CCD021F7A}" type="parTrans" cxnId="{61FE50EF-83B7-4557-A502-9DEDFDA5DC6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noFill/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2340EE4A-2294-4FE3-8DDF-A209E99FEC29}" type="sibTrans" cxnId="{61FE50EF-83B7-4557-A502-9DEDFDA5DC64}">
      <dgm:prSet/>
      <dgm:spPr/>
      <dgm:t>
        <a:bodyPr/>
        <a:lstStyle/>
        <a:p>
          <a:endParaRPr lang="es-ES"/>
        </a:p>
      </dgm:t>
    </dgm:pt>
    <dgm:pt modelId="{4A5F4FF0-7944-4B9E-BD40-D46E9BDA99BA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Farmacodinamia</a:t>
          </a:r>
        </a:p>
      </dgm:t>
    </dgm:pt>
    <dgm:pt modelId="{39B57D3F-1558-498E-874E-E273ECFB68C4}" type="parTrans" cxnId="{E8075340-E4D5-4411-8F1E-1C72DF1E48B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noFill/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1E365F1E-ADFC-4E22-8F8E-134D772983EC}" type="sibTrans" cxnId="{E8075340-E4D5-4411-8F1E-1C72DF1E48BC}">
      <dgm:prSet/>
      <dgm:spPr/>
      <dgm:t>
        <a:bodyPr/>
        <a:lstStyle/>
        <a:p>
          <a:endParaRPr lang="es-ES"/>
        </a:p>
      </dgm:t>
    </dgm:pt>
    <dgm:pt modelId="{80B91D92-A989-48B5-99DB-5E80F52D0378}" type="pres">
      <dgm:prSet presAssocID="{92AFE57D-14A1-4627-8DF5-EE2579856B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E4656E-476F-411C-8CA4-E4BE1CAE78D1}" type="pres">
      <dgm:prSet presAssocID="{7A5028ED-EDC0-4DA6-80E8-085F021F964B}" presName="hierRoot1" presStyleCnt="0">
        <dgm:presLayoutVars>
          <dgm:hierBranch val="init"/>
        </dgm:presLayoutVars>
      </dgm:prSet>
      <dgm:spPr/>
    </dgm:pt>
    <dgm:pt modelId="{46EB3B87-E930-471E-8823-55AA06BB100B}" type="pres">
      <dgm:prSet presAssocID="{7A5028ED-EDC0-4DA6-80E8-085F021F964B}" presName="rootComposite1" presStyleCnt="0"/>
      <dgm:spPr/>
    </dgm:pt>
    <dgm:pt modelId="{07EC7EF7-91AD-4195-8982-E9C89F832A84}" type="pres">
      <dgm:prSet presAssocID="{7A5028ED-EDC0-4DA6-80E8-085F021F964B}" presName="rootText1" presStyleLbl="node0" presStyleIdx="0" presStyleCnt="1">
        <dgm:presLayoutVars>
          <dgm:chPref val="3"/>
        </dgm:presLayoutVars>
      </dgm:prSet>
      <dgm:spPr/>
    </dgm:pt>
    <dgm:pt modelId="{89BF12D3-5F7D-4AD0-AEF1-BBAC95AB72CD}" type="pres">
      <dgm:prSet presAssocID="{7A5028ED-EDC0-4DA6-80E8-085F021F964B}" presName="rootConnector1" presStyleLbl="asst0" presStyleIdx="0" presStyleCnt="0"/>
      <dgm:spPr/>
    </dgm:pt>
    <dgm:pt modelId="{3E094F3F-17C1-405E-8F1C-6465E059A18A}" type="pres">
      <dgm:prSet presAssocID="{7A5028ED-EDC0-4DA6-80E8-085F021F964B}" presName="hierChild2" presStyleCnt="0"/>
      <dgm:spPr/>
    </dgm:pt>
    <dgm:pt modelId="{E03AEF2B-8625-4110-AD6E-2A32A1017C1E}" type="pres">
      <dgm:prSet presAssocID="{74EA5B92-902A-4CDA-BF69-721CCD021F7A}" presName="Name37" presStyleLbl="parChTrans1D2" presStyleIdx="0" presStyleCnt="2"/>
      <dgm:spPr/>
    </dgm:pt>
    <dgm:pt modelId="{2DDAA0A5-E53C-41B9-9D66-632884444FD3}" type="pres">
      <dgm:prSet presAssocID="{1BE7AB6B-6434-4671-8109-9E52D1CDD887}" presName="hierRoot2" presStyleCnt="0">
        <dgm:presLayoutVars>
          <dgm:hierBranch val="init"/>
        </dgm:presLayoutVars>
      </dgm:prSet>
      <dgm:spPr/>
    </dgm:pt>
    <dgm:pt modelId="{6CC182F9-20EF-4F51-BB26-D39C8E51724A}" type="pres">
      <dgm:prSet presAssocID="{1BE7AB6B-6434-4671-8109-9E52D1CDD887}" presName="rootComposite" presStyleCnt="0"/>
      <dgm:spPr/>
    </dgm:pt>
    <dgm:pt modelId="{D37146F9-1BC5-4BEF-B299-43315CF43A64}" type="pres">
      <dgm:prSet presAssocID="{1BE7AB6B-6434-4671-8109-9E52D1CDD887}" presName="rootText" presStyleLbl="node2" presStyleIdx="0" presStyleCnt="2">
        <dgm:presLayoutVars>
          <dgm:chPref val="3"/>
        </dgm:presLayoutVars>
      </dgm:prSet>
      <dgm:spPr/>
    </dgm:pt>
    <dgm:pt modelId="{47E99E12-EEDA-4FC7-8E3E-E4365088D6CF}" type="pres">
      <dgm:prSet presAssocID="{1BE7AB6B-6434-4671-8109-9E52D1CDD887}" presName="rootConnector" presStyleLbl="node2" presStyleIdx="0" presStyleCnt="2"/>
      <dgm:spPr/>
    </dgm:pt>
    <dgm:pt modelId="{EF46A6CF-A7DD-4371-B429-DD2A1BD4EFB4}" type="pres">
      <dgm:prSet presAssocID="{1BE7AB6B-6434-4671-8109-9E52D1CDD887}" presName="hierChild4" presStyleCnt="0"/>
      <dgm:spPr/>
    </dgm:pt>
    <dgm:pt modelId="{ACACD39B-A940-49A4-A605-2FFF2EDFAE1E}" type="pres">
      <dgm:prSet presAssocID="{1BE7AB6B-6434-4671-8109-9E52D1CDD887}" presName="hierChild5" presStyleCnt="0"/>
      <dgm:spPr/>
    </dgm:pt>
    <dgm:pt modelId="{9E408D71-3F0E-4104-B0A4-95411E2955CF}" type="pres">
      <dgm:prSet presAssocID="{39B57D3F-1558-498E-874E-E273ECFB68C4}" presName="Name37" presStyleLbl="parChTrans1D2" presStyleIdx="1" presStyleCnt="2"/>
      <dgm:spPr/>
    </dgm:pt>
    <dgm:pt modelId="{179ACE2A-A614-44CF-AB05-B47303875DF9}" type="pres">
      <dgm:prSet presAssocID="{4A5F4FF0-7944-4B9E-BD40-D46E9BDA99BA}" presName="hierRoot2" presStyleCnt="0">
        <dgm:presLayoutVars>
          <dgm:hierBranch val="init"/>
        </dgm:presLayoutVars>
      </dgm:prSet>
      <dgm:spPr/>
    </dgm:pt>
    <dgm:pt modelId="{2382B7E4-889D-4A39-B2B5-EFCFFB8CD5E8}" type="pres">
      <dgm:prSet presAssocID="{4A5F4FF0-7944-4B9E-BD40-D46E9BDA99BA}" presName="rootComposite" presStyleCnt="0"/>
      <dgm:spPr/>
    </dgm:pt>
    <dgm:pt modelId="{507E23EA-31A2-47E5-8B10-03B89448B437}" type="pres">
      <dgm:prSet presAssocID="{4A5F4FF0-7944-4B9E-BD40-D46E9BDA99BA}" presName="rootText" presStyleLbl="node2" presStyleIdx="1" presStyleCnt="2">
        <dgm:presLayoutVars>
          <dgm:chPref val="3"/>
        </dgm:presLayoutVars>
      </dgm:prSet>
      <dgm:spPr/>
    </dgm:pt>
    <dgm:pt modelId="{D1D2D882-7B8E-4222-B063-FFECD312DBC1}" type="pres">
      <dgm:prSet presAssocID="{4A5F4FF0-7944-4B9E-BD40-D46E9BDA99BA}" presName="rootConnector" presStyleLbl="node2" presStyleIdx="1" presStyleCnt="2"/>
      <dgm:spPr/>
    </dgm:pt>
    <dgm:pt modelId="{70FFF70E-26E8-4605-B7F2-77DD51AEABF7}" type="pres">
      <dgm:prSet presAssocID="{4A5F4FF0-7944-4B9E-BD40-D46E9BDA99BA}" presName="hierChild4" presStyleCnt="0"/>
      <dgm:spPr/>
    </dgm:pt>
    <dgm:pt modelId="{49E34A37-7A35-443B-B474-5B68866A9810}" type="pres">
      <dgm:prSet presAssocID="{4A5F4FF0-7944-4B9E-BD40-D46E9BDA99BA}" presName="hierChild5" presStyleCnt="0"/>
      <dgm:spPr/>
    </dgm:pt>
    <dgm:pt modelId="{067B29AC-CB70-400F-9835-F7389078307F}" type="pres">
      <dgm:prSet presAssocID="{7A5028ED-EDC0-4DA6-80E8-085F021F964B}" presName="hierChild3" presStyleCnt="0"/>
      <dgm:spPr/>
    </dgm:pt>
  </dgm:ptLst>
  <dgm:cxnLst>
    <dgm:cxn modelId="{1D7B673A-2728-4EB9-8A84-CA95D7C8A226}" type="presOf" srcId="{7A5028ED-EDC0-4DA6-80E8-085F021F964B}" destId="{89BF12D3-5F7D-4AD0-AEF1-BBAC95AB72CD}" srcOrd="1" destOrd="0" presId="urn:microsoft.com/office/officeart/2005/8/layout/orgChart1"/>
    <dgm:cxn modelId="{E8075340-E4D5-4411-8F1E-1C72DF1E48BC}" srcId="{7A5028ED-EDC0-4DA6-80E8-085F021F964B}" destId="{4A5F4FF0-7944-4B9E-BD40-D46E9BDA99BA}" srcOrd="1" destOrd="0" parTransId="{39B57D3F-1558-498E-874E-E273ECFB68C4}" sibTransId="{1E365F1E-ADFC-4E22-8F8E-134D772983EC}"/>
    <dgm:cxn modelId="{FBD70941-A826-4817-ACA4-7307A546ED03}" type="presOf" srcId="{1BE7AB6B-6434-4671-8109-9E52D1CDD887}" destId="{47E99E12-EEDA-4FC7-8E3E-E4365088D6CF}" srcOrd="1" destOrd="0" presId="urn:microsoft.com/office/officeart/2005/8/layout/orgChart1"/>
    <dgm:cxn modelId="{C283D041-588C-4BEA-90F6-59C52135E478}" type="presOf" srcId="{92AFE57D-14A1-4627-8DF5-EE2579856B66}" destId="{80B91D92-A989-48B5-99DB-5E80F52D0378}" srcOrd="0" destOrd="0" presId="urn:microsoft.com/office/officeart/2005/8/layout/orgChart1"/>
    <dgm:cxn modelId="{9811E66E-C07D-418F-A3B4-F23F05627A0D}" srcId="{92AFE57D-14A1-4627-8DF5-EE2579856B66}" destId="{7A5028ED-EDC0-4DA6-80E8-085F021F964B}" srcOrd="0" destOrd="0" parTransId="{FE6BE42C-DE8E-49DC-87BA-9817DDA58E86}" sibTransId="{22B62C80-C485-464E-AD08-8294003E6C73}"/>
    <dgm:cxn modelId="{F103A270-CD53-44DF-A3EC-DEAD770CECF5}" type="presOf" srcId="{74EA5B92-902A-4CDA-BF69-721CCD021F7A}" destId="{E03AEF2B-8625-4110-AD6E-2A32A1017C1E}" srcOrd="0" destOrd="0" presId="urn:microsoft.com/office/officeart/2005/8/layout/orgChart1"/>
    <dgm:cxn modelId="{72ACE390-D792-478F-96E9-F14BBE8F2528}" type="presOf" srcId="{39B57D3F-1558-498E-874E-E273ECFB68C4}" destId="{9E408D71-3F0E-4104-B0A4-95411E2955CF}" srcOrd="0" destOrd="0" presId="urn:microsoft.com/office/officeart/2005/8/layout/orgChart1"/>
    <dgm:cxn modelId="{55A5B0AE-5EAA-4306-BAF5-26B1F52EADF3}" type="presOf" srcId="{4A5F4FF0-7944-4B9E-BD40-D46E9BDA99BA}" destId="{D1D2D882-7B8E-4222-B063-FFECD312DBC1}" srcOrd="1" destOrd="0" presId="urn:microsoft.com/office/officeart/2005/8/layout/orgChart1"/>
    <dgm:cxn modelId="{F1997EB7-C324-4D9B-AC06-E7DEAB11A803}" type="presOf" srcId="{1BE7AB6B-6434-4671-8109-9E52D1CDD887}" destId="{D37146F9-1BC5-4BEF-B299-43315CF43A64}" srcOrd="0" destOrd="0" presId="urn:microsoft.com/office/officeart/2005/8/layout/orgChart1"/>
    <dgm:cxn modelId="{4CC82EE9-4A9E-4CD3-A3A4-75F5C0F0FE78}" type="presOf" srcId="{7A5028ED-EDC0-4DA6-80E8-085F021F964B}" destId="{07EC7EF7-91AD-4195-8982-E9C89F832A84}" srcOrd="0" destOrd="0" presId="urn:microsoft.com/office/officeart/2005/8/layout/orgChart1"/>
    <dgm:cxn modelId="{61FE50EF-83B7-4557-A502-9DEDFDA5DC64}" srcId="{7A5028ED-EDC0-4DA6-80E8-085F021F964B}" destId="{1BE7AB6B-6434-4671-8109-9E52D1CDD887}" srcOrd="0" destOrd="0" parTransId="{74EA5B92-902A-4CDA-BF69-721CCD021F7A}" sibTransId="{2340EE4A-2294-4FE3-8DDF-A209E99FEC29}"/>
    <dgm:cxn modelId="{7DE14BF8-3E39-4141-9296-473BC20E1C2A}" type="presOf" srcId="{4A5F4FF0-7944-4B9E-BD40-D46E9BDA99BA}" destId="{507E23EA-31A2-47E5-8B10-03B89448B437}" srcOrd="0" destOrd="0" presId="urn:microsoft.com/office/officeart/2005/8/layout/orgChart1"/>
    <dgm:cxn modelId="{A4FAB26A-93B5-41E2-98E1-BEC883E8D3AA}" type="presParOf" srcId="{80B91D92-A989-48B5-99DB-5E80F52D0378}" destId="{1AE4656E-476F-411C-8CA4-E4BE1CAE78D1}" srcOrd="0" destOrd="0" presId="urn:microsoft.com/office/officeart/2005/8/layout/orgChart1"/>
    <dgm:cxn modelId="{34E3146A-DF08-4A2B-89CF-DA46AB21D9BA}" type="presParOf" srcId="{1AE4656E-476F-411C-8CA4-E4BE1CAE78D1}" destId="{46EB3B87-E930-471E-8823-55AA06BB100B}" srcOrd="0" destOrd="0" presId="urn:microsoft.com/office/officeart/2005/8/layout/orgChart1"/>
    <dgm:cxn modelId="{E51C3982-5A07-4D93-8898-364090E13966}" type="presParOf" srcId="{46EB3B87-E930-471E-8823-55AA06BB100B}" destId="{07EC7EF7-91AD-4195-8982-E9C89F832A84}" srcOrd="0" destOrd="0" presId="urn:microsoft.com/office/officeart/2005/8/layout/orgChart1"/>
    <dgm:cxn modelId="{B218AD11-9D70-4C73-AE3C-5E0E796C5D8B}" type="presParOf" srcId="{46EB3B87-E930-471E-8823-55AA06BB100B}" destId="{89BF12D3-5F7D-4AD0-AEF1-BBAC95AB72CD}" srcOrd="1" destOrd="0" presId="urn:microsoft.com/office/officeart/2005/8/layout/orgChart1"/>
    <dgm:cxn modelId="{59B78072-8377-4A38-89E6-CB01F2AB6C2F}" type="presParOf" srcId="{1AE4656E-476F-411C-8CA4-E4BE1CAE78D1}" destId="{3E094F3F-17C1-405E-8F1C-6465E059A18A}" srcOrd="1" destOrd="0" presId="urn:microsoft.com/office/officeart/2005/8/layout/orgChart1"/>
    <dgm:cxn modelId="{FF45C171-F27E-4C0C-B3B1-B2A2DD460507}" type="presParOf" srcId="{3E094F3F-17C1-405E-8F1C-6465E059A18A}" destId="{E03AEF2B-8625-4110-AD6E-2A32A1017C1E}" srcOrd="0" destOrd="0" presId="urn:microsoft.com/office/officeart/2005/8/layout/orgChart1"/>
    <dgm:cxn modelId="{DA198DCD-637F-400F-B673-FE86F35E195E}" type="presParOf" srcId="{3E094F3F-17C1-405E-8F1C-6465E059A18A}" destId="{2DDAA0A5-E53C-41B9-9D66-632884444FD3}" srcOrd="1" destOrd="0" presId="urn:microsoft.com/office/officeart/2005/8/layout/orgChart1"/>
    <dgm:cxn modelId="{CB8ED404-0579-47E4-AAE6-7960089EFCD6}" type="presParOf" srcId="{2DDAA0A5-E53C-41B9-9D66-632884444FD3}" destId="{6CC182F9-20EF-4F51-BB26-D39C8E51724A}" srcOrd="0" destOrd="0" presId="urn:microsoft.com/office/officeart/2005/8/layout/orgChart1"/>
    <dgm:cxn modelId="{B55385A2-5308-457C-AE95-02F8FD616B93}" type="presParOf" srcId="{6CC182F9-20EF-4F51-BB26-D39C8E51724A}" destId="{D37146F9-1BC5-4BEF-B299-43315CF43A64}" srcOrd="0" destOrd="0" presId="urn:microsoft.com/office/officeart/2005/8/layout/orgChart1"/>
    <dgm:cxn modelId="{E932DAC1-0F5A-42D2-A191-D0483C273C2F}" type="presParOf" srcId="{6CC182F9-20EF-4F51-BB26-D39C8E51724A}" destId="{47E99E12-EEDA-4FC7-8E3E-E4365088D6CF}" srcOrd="1" destOrd="0" presId="urn:microsoft.com/office/officeart/2005/8/layout/orgChart1"/>
    <dgm:cxn modelId="{94C9F9E8-66A4-43E1-A430-A78486FE93F7}" type="presParOf" srcId="{2DDAA0A5-E53C-41B9-9D66-632884444FD3}" destId="{EF46A6CF-A7DD-4371-B429-DD2A1BD4EFB4}" srcOrd="1" destOrd="0" presId="urn:microsoft.com/office/officeart/2005/8/layout/orgChart1"/>
    <dgm:cxn modelId="{E914D7A2-ECA7-411D-8FE6-4B5D26AFEB56}" type="presParOf" srcId="{2DDAA0A5-E53C-41B9-9D66-632884444FD3}" destId="{ACACD39B-A940-49A4-A605-2FFF2EDFAE1E}" srcOrd="2" destOrd="0" presId="urn:microsoft.com/office/officeart/2005/8/layout/orgChart1"/>
    <dgm:cxn modelId="{E36C10F8-0D64-40D9-9D10-8B229A99CF66}" type="presParOf" srcId="{3E094F3F-17C1-405E-8F1C-6465E059A18A}" destId="{9E408D71-3F0E-4104-B0A4-95411E2955CF}" srcOrd="2" destOrd="0" presId="urn:microsoft.com/office/officeart/2005/8/layout/orgChart1"/>
    <dgm:cxn modelId="{3B8E93EE-88B0-4ECD-9D2D-266B035FCCA2}" type="presParOf" srcId="{3E094F3F-17C1-405E-8F1C-6465E059A18A}" destId="{179ACE2A-A614-44CF-AB05-B47303875DF9}" srcOrd="3" destOrd="0" presId="urn:microsoft.com/office/officeart/2005/8/layout/orgChart1"/>
    <dgm:cxn modelId="{73AE0669-7CB8-45D5-AA7D-58423760C7F1}" type="presParOf" srcId="{179ACE2A-A614-44CF-AB05-B47303875DF9}" destId="{2382B7E4-889D-4A39-B2B5-EFCFFB8CD5E8}" srcOrd="0" destOrd="0" presId="urn:microsoft.com/office/officeart/2005/8/layout/orgChart1"/>
    <dgm:cxn modelId="{A4D02691-843F-4465-B4AD-52BA17DDEA28}" type="presParOf" srcId="{2382B7E4-889D-4A39-B2B5-EFCFFB8CD5E8}" destId="{507E23EA-31A2-47E5-8B10-03B89448B437}" srcOrd="0" destOrd="0" presId="urn:microsoft.com/office/officeart/2005/8/layout/orgChart1"/>
    <dgm:cxn modelId="{CB2AFE3D-CC2F-4313-BE63-C1924BD08FA1}" type="presParOf" srcId="{2382B7E4-889D-4A39-B2B5-EFCFFB8CD5E8}" destId="{D1D2D882-7B8E-4222-B063-FFECD312DBC1}" srcOrd="1" destOrd="0" presId="urn:microsoft.com/office/officeart/2005/8/layout/orgChart1"/>
    <dgm:cxn modelId="{F32AB54E-4FD2-49F8-BA78-B2B46E25B6AA}" type="presParOf" srcId="{179ACE2A-A614-44CF-AB05-B47303875DF9}" destId="{70FFF70E-26E8-4605-B7F2-77DD51AEABF7}" srcOrd="1" destOrd="0" presId="urn:microsoft.com/office/officeart/2005/8/layout/orgChart1"/>
    <dgm:cxn modelId="{B95DBBDB-48E3-4B80-9FFB-F261481C195A}" type="presParOf" srcId="{179ACE2A-A614-44CF-AB05-B47303875DF9}" destId="{49E34A37-7A35-443B-B474-5B68866A9810}" srcOrd="2" destOrd="0" presId="urn:microsoft.com/office/officeart/2005/8/layout/orgChart1"/>
    <dgm:cxn modelId="{8BA2F9BC-82C4-4C33-8714-71F41F5EF996}" type="presParOf" srcId="{1AE4656E-476F-411C-8CA4-E4BE1CAE78D1}" destId="{067B29AC-CB70-400F-9835-F738907830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C81D5D-4760-470D-AC7F-75E570C633A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B6A387-029F-42AD-9FD9-743182CAB66A}">
      <dgm:prSet phldrT="[Texto]" custT="1"/>
      <dgm:spPr/>
      <dgm:t>
        <a:bodyPr/>
        <a:lstStyle/>
        <a:p>
          <a:r>
            <a:rPr lang="es-ES" sz="2800" b="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</a:t>
          </a:r>
          <a:r>
            <a:rPr lang="es-E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bsorción: forma en la que el fármaco penetra en el organismo</a:t>
          </a:r>
        </a:p>
      </dgm:t>
    </dgm:pt>
    <dgm:pt modelId="{C9EE1EF6-811D-43B7-B6D2-9EA672695348}" type="parTrans" cxnId="{068684C5-F97F-49A3-B285-1B13715345ED}">
      <dgm:prSet/>
      <dgm:spPr/>
      <dgm:t>
        <a:bodyPr/>
        <a:lstStyle/>
        <a:p>
          <a:endParaRPr lang="es-ES"/>
        </a:p>
      </dgm:t>
    </dgm:pt>
    <dgm:pt modelId="{10C6D727-1E92-4B8D-A6B6-BB2574FE3CDD}" type="sibTrans" cxnId="{068684C5-F97F-49A3-B285-1B13715345ED}">
      <dgm:prSet/>
      <dgm:spPr/>
      <dgm:t>
        <a:bodyPr/>
        <a:lstStyle/>
        <a:p>
          <a:endParaRPr lang="es-ES"/>
        </a:p>
      </dgm:t>
    </dgm:pt>
    <dgm:pt modelId="{9BF8820B-8A0B-428D-86A4-F467AB38BF22}">
      <dgm:prSet phldrT="[Texto]" custT="1"/>
      <dgm:spPr/>
      <dgm:t>
        <a:bodyPr/>
        <a:lstStyle/>
        <a:p>
          <a:r>
            <a:rPr lang="es-ES" sz="2800" b="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</a:t>
          </a:r>
          <a:r>
            <a:rPr lang="es-E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istribución: localización del fármaco en el organismo</a:t>
          </a:r>
        </a:p>
      </dgm:t>
    </dgm:pt>
    <dgm:pt modelId="{8D6AFEA5-5825-41D3-A262-234AC42AB04C}" type="parTrans" cxnId="{39071674-C40D-4894-BB9E-6E65FC91F7FC}">
      <dgm:prSet/>
      <dgm:spPr/>
      <dgm:t>
        <a:bodyPr/>
        <a:lstStyle/>
        <a:p>
          <a:endParaRPr lang="es-ES"/>
        </a:p>
      </dgm:t>
    </dgm:pt>
    <dgm:pt modelId="{E9199D0F-386E-4664-9D54-AF481D059C13}" type="sibTrans" cxnId="{39071674-C40D-4894-BB9E-6E65FC91F7FC}">
      <dgm:prSet/>
      <dgm:spPr/>
      <dgm:t>
        <a:bodyPr/>
        <a:lstStyle/>
        <a:p>
          <a:endParaRPr lang="es-ES"/>
        </a:p>
      </dgm:t>
    </dgm:pt>
    <dgm:pt modelId="{24FD2801-1EB5-4B20-88C2-5FDA8AA4F2EF}">
      <dgm:prSet phldrT="[Texto]" custT="1"/>
      <dgm:spPr/>
      <dgm:t>
        <a:bodyPr/>
        <a:lstStyle/>
        <a:p>
          <a:r>
            <a:rPr lang="es-ES" sz="2800" b="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</a:t>
          </a:r>
          <a:r>
            <a:rPr lang="es-E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etabolismo: forma en la que organismo modifica químicamente el fármaco</a:t>
          </a:r>
        </a:p>
      </dgm:t>
    </dgm:pt>
    <dgm:pt modelId="{B9EE9F75-DEB5-49F9-82CA-0F386A1FF48D}" type="parTrans" cxnId="{47AA565F-74C6-4599-B29E-4534CB9757BA}">
      <dgm:prSet/>
      <dgm:spPr/>
      <dgm:t>
        <a:bodyPr/>
        <a:lstStyle/>
        <a:p>
          <a:endParaRPr lang="es-ES"/>
        </a:p>
      </dgm:t>
    </dgm:pt>
    <dgm:pt modelId="{4AADAFCF-C7CE-492F-BFE2-3D98E35D940D}" type="sibTrans" cxnId="{47AA565F-74C6-4599-B29E-4534CB9757BA}">
      <dgm:prSet/>
      <dgm:spPr/>
      <dgm:t>
        <a:bodyPr/>
        <a:lstStyle/>
        <a:p>
          <a:endParaRPr lang="es-ES"/>
        </a:p>
      </dgm:t>
    </dgm:pt>
    <dgm:pt modelId="{760F4385-E505-4507-A9CB-C0E029A8FD66}">
      <dgm:prSet phldrT="[Texto]"/>
      <dgm:spPr/>
      <dgm:t>
        <a:bodyPr/>
        <a:lstStyle/>
        <a:p>
          <a:r>
            <a:rPr lang="es-ES" b="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s-E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xcreción: forma en la que organismo elimina el fármaco</a:t>
          </a:r>
        </a:p>
      </dgm:t>
    </dgm:pt>
    <dgm:pt modelId="{96F967DB-F424-4583-A5B6-0CCCABB9BB77}" type="parTrans" cxnId="{ABB114E1-244C-4C77-A4A7-F2E552431CD9}">
      <dgm:prSet/>
      <dgm:spPr/>
      <dgm:t>
        <a:bodyPr/>
        <a:lstStyle/>
        <a:p>
          <a:endParaRPr lang="es-ES"/>
        </a:p>
      </dgm:t>
    </dgm:pt>
    <dgm:pt modelId="{5DF0924C-0439-4FEB-9AD0-32C49C49CABB}" type="sibTrans" cxnId="{ABB114E1-244C-4C77-A4A7-F2E552431CD9}">
      <dgm:prSet/>
      <dgm:spPr/>
      <dgm:t>
        <a:bodyPr/>
        <a:lstStyle/>
        <a:p>
          <a:endParaRPr lang="es-ES"/>
        </a:p>
      </dgm:t>
    </dgm:pt>
    <dgm:pt modelId="{BE2B2C6D-661B-4325-8E3C-EDEDDB2E3169}" type="pres">
      <dgm:prSet presAssocID="{9EC81D5D-4760-470D-AC7F-75E570C633A1}" presName="Name0" presStyleCnt="0">
        <dgm:presLayoutVars>
          <dgm:chMax val="7"/>
          <dgm:chPref val="7"/>
          <dgm:dir/>
        </dgm:presLayoutVars>
      </dgm:prSet>
      <dgm:spPr/>
    </dgm:pt>
    <dgm:pt modelId="{4E915998-4AC6-4218-8618-D2C59E5F47D1}" type="pres">
      <dgm:prSet presAssocID="{9EC81D5D-4760-470D-AC7F-75E570C633A1}" presName="Name1" presStyleCnt="0"/>
      <dgm:spPr/>
    </dgm:pt>
    <dgm:pt modelId="{826DF949-8B1E-469D-A596-D5AD0618F55C}" type="pres">
      <dgm:prSet presAssocID="{9EC81D5D-4760-470D-AC7F-75E570C633A1}" presName="cycle" presStyleCnt="0"/>
      <dgm:spPr/>
    </dgm:pt>
    <dgm:pt modelId="{F1FC339B-D57E-458F-B02C-9E11587FB1CD}" type="pres">
      <dgm:prSet presAssocID="{9EC81D5D-4760-470D-AC7F-75E570C633A1}" presName="srcNode" presStyleLbl="node1" presStyleIdx="0" presStyleCnt="4"/>
      <dgm:spPr/>
    </dgm:pt>
    <dgm:pt modelId="{C241BB98-191B-4E5F-ABCE-CA1CFF4A808A}" type="pres">
      <dgm:prSet presAssocID="{9EC81D5D-4760-470D-AC7F-75E570C633A1}" presName="conn" presStyleLbl="parChTrans1D2" presStyleIdx="0" presStyleCnt="1"/>
      <dgm:spPr/>
    </dgm:pt>
    <dgm:pt modelId="{5B63945C-B3E6-4947-88FC-8768CE626BB6}" type="pres">
      <dgm:prSet presAssocID="{9EC81D5D-4760-470D-AC7F-75E570C633A1}" presName="extraNode" presStyleLbl="node1" presStyleIdx="0" presStyleCnt="4"/>
      <dgm:spPr/>
    </dgm:pt>
    <dgm:pt modelId="{1C7293CB-FBA0-4740-BA47-D799960E51B8}" type="pres">
      <dgm:prSet presAssocID="{9EC81D5D-4760-470D-AC7F-75E570C633A1}" presName="dstNode" presStyleLbl="node1" presStyleIdx="0" presStyleCnt="4"/>
      <dgm:spPr/>
    </dgm:pt>
    <dgm:pt modelId="{8F677BE5-BDAD-4A16-8A3A-A1C3FED86F9D}" type="pres">
      <dgm:prSet presAssocID="{A2B6A387-029F-42AD-9FD9-743182CAB66A}" presName="text_1" presStyleLbl="node1" presStyleIdx="0" presStyleCnt="4">
        <dgm:presLayoutVars>
          <dgm:bulletEnabled val="1"/>
        </dgm:presLayoutVars>
      </dgm:prSet>
      <dgm:spPr/>
    </dgm:pt>
    <dgm:pt modelId="{CC2053AB-035E-4159-B38D-329B58F4B849}" type="pres">
      <dgm:prSet presAssocID="{A2B6A387-029F-42AD-9FD9-743182CAB66A}" presName="accent_1" presStyleCnt="0"/>
      <dgm:spPr/>
    </dgm:pt>
    <dgm:pt modelId="{F1438CE3-DED9-4C81-BF87-9BDFF283AEAE}" type="pres">
      <dgm:prSet presAssocID="{A2B6A387-029F-42AD-9FD9-743182CAB66A}" presName="accentRepeatNode" presStyleLbl="solidFgAcc1" presStyleIdx="0" presStyleCnt="4"/>
      <dgm:spPr/>
    </dgm:pt>
    <dgm:pt modelId="{1C07B0F8-264D-4039-8E87-90780ABFF928}" type="pres">
      <dgm:prSet presAssocID="{9BF8820B-8A0B-428D-86A4-F467AB38BF22}" presName="text_2" presStyleLbl="node1" presStyleIdx="1" presStyleCnt="4">
        <dgm:presLayoutVars>
          <dgm:bulletEnabled val="1"/>
        </dgm:presLayoutVars>
      </dgm:prSet>
      <dgm:spPr/>
    </dgm:pt>
    <dgm:pt modelId="{BD220347-7374-4720-9A95-E0C8A49EAF19}" type="pres">
      <dgm:prSet presAssocID="{9BF8820B-8A0B-428D-86A4-F467AB38BF22}" presName="accent_2" presStyleCnt="0"/>
      <dgm:spPr/>
    </dgm:pt>
    <dgm:pt modelId="{49E36C39-5D00-4884-ADF5-B7F699D16452}" type="pres">
      <dgm:prSet presAssocID="{9BF8820B-8A0B-428D-86A4-F467AB38BF22}" presName="accentRepeatNode" presStyleLbl="solidFgAcc1" presStyleIdx="1" presStyleCnt="4"/>
      <dgm:spPr/>
    </dgm:pt>
    <dgm:pt modelId="{522F5FB6-FFC8-495C-8CC0-C27D2878A590}" type="pres">
      <dgm:prSet presAssocID="{24FD2801-1EB5-4B20-88C2-5FDA8AA4F2EF}" presName="text_3" presStyleLbl="node1" presStyleIdx="2" presStyleCnt="4">
        <dgm:presLayoutVars>
          <dgm:bulletEnabled val="1"/>
        </dgm:presLayoutVars>
      </dgm:prSet>
      <dgm:spPr/>
    </dgm:pt>
    <dgm:pt modelId="{AA363C87-2162-4363-8EEB-1CCD46A5783C}" type="pres">
      <dgm:prSet presAssocID="{24FD2801-1EB5-4B20-88C2-5FDA8AA4F2EF}" presName="accent_3" presStyleCnt="0"/>
      <dgm:spPr/>
    </dgm:pt>
    <dgm:pt modelId="{C5D082FF-6876-4500-9C8B-3396AABE5DDE}" type="pres">
      <dgm:prSet presAssocID="{24FD2801-1EB5-4B20-88C2-5FDA8AA4F2EF}" presName="accentRepeatNode" presStyleLbl="solidFgAcc1" presStyleIdx="2" presStyleCnt="4"/>
      <dgm:spPr/>
    </dgm:pt>
    <dgm:pt modelId="{87F29F6C-9C6D-4C08-933F-40DA1AA0A7D1}" type="pres">
      <dgm:prSet presAssocID="{760F4385-E505-4507-A9CB-C0E029A8FD66}" presName="text_4" presStyleLbl="node1" presStyleIdx="3" presStyleCnt="4">
        <dgm:presLayoutVars>
          <dgm:bulletEnabled val="1"/>
        </dgm:presLayoutVars>
      </dgm:prSet>
      <dgm:spPr/>
    </dgm:pt>
    <dgm:pt modelId="{02DC6505-B021-4E0C-A109-6CF2BF6DBA26}" type="pres">
      <dgm:prSet presAssocID="{760F4385-E505-4507-A9CB-C0E029A8FD66}" presName="accent_4" presStyleCnt="0"/>
      <dgm:spPr/>
    </dgm:pt>
    <dgm:pt modelId="{658F6AEA-692E-4609-8C4A-DD5E0D5ED6FD}" type="pres">
      <dgm:prSet presAssocID="{760F4385-E505-4507-A9CB-C0E029A8FD66}" presName="accentRepeatNode" presStyleLbl="solidFgAcc1" presStyleIdx="3" presStyleCnt="4"/>
      <dgm:spPr/>
    </dgm:pt>
  </dgm:ptLst>
  <dgm:cxnLst>
    <dgm:cxn modelId="{3D764D33-06DF-4C11-87D7-B684FCD3AA1D}" type="presOf" srcId="{A2B6A387-029F-42AD-9FD9-743182CAB66A}" destId="{8F677BE5-BDAD-4A16-8A3A-A1C3FED86F9D}" srcOrd="0" destOrd="0" presId="urn:microsoft.com/office/officeart/2008/layout/VerticalCurvedList"/>
    <dgm:cxn modelId="{F3E58335-3988-425C-83C8-23AD48D1DDDE}" type="presOf" srcId="{9BF8820B-8A0B-428D-86A4-F467AB38BF22}" destId="{1C07B0F8-264D-4039-8E87-90780ABFF928}" srcOrd="0" destOrd="0" presId="urn:microsoft.com/office/officeart/2008/layout/VerticalCurvedList"/>
    <dgm:cxn modelId="{47AA565F-74C6-4599-B29E-4534CB9757BA}" srcId="{9EC81D5D-4760-470D-AC7F-75E570C633A1}" destId="{24FD2801-1EB5-4B20-88C2-5FDA8AA4F2EF}" srcOrd="2" destOrd="0" parTransId="{B9EE9F75-DEB5-49F9-82CA-0F386A1FF48D}" sibTransId="{4AADAFCF-C7CE-492F-BFE2-3D98E35D940D}"/>
    <dgm:cxn modelId="{0220FA46-1A54-49DC-B094-90D9FE0E310F}" type="presOf" srcId="{24FD2801-1EB5-4B20-88C2-5FDA8AA4F2EF}" destId="{522F5FB6-FFC8-495C-8CC0-C27D2878A590}" srcOrd="0" destOrd="0" presId="urn:microsoft.com/office/officeart/2008/layout/VerticalCurvedList"/>
    <dgm:cxn modelId="{39071674-C40D-4894-BB9E-6E65FC91F7FC}" srcId="{9EC81D5D-4760-470D-AC7F-75E570C633A1}" destId="{9BF8820B-8A0B-428D-86A4-F467AB38BF22}" srcOrd="1" destOrd="0" parTransId="{8D6AFEA5-5825-41D3-A262-234AC42AB04C}" sibTransId="{E9199D0F-386E-4664-9D54-AF481D059C13}"/>
    <dgm:cxn modelId="{22A4A498-EA1F-4E64-BF7E-E382B40EA3AE}" type="presOf" srcId="{9EC81D5D-4760-470D-AC7F-75E570C633A1}" destId="{BE2B2C6D-661B-4325-8E3C-EDEDDB2E3169}" srcOrd="0" destOrd="0" presId="urn:microsoft.com/office/officeart/2008/layout/VerticalCurvedList"/>
    <dgm:cxn modelId="{90A3D59D-E47C-4D8D-B5C2-0EB6A22A5D81}" type="presOf" srcId="{10C6D727-1E92-4B8D-A6B6-BB2574FE3CDD}" destId="{C241BB98-191B-4E5F-ABCE-CA1CFF4A808A}" srcOrd="0" destOrd="0" presId="urn:microsoft.com/office/officeart/2008/layout/VerticalCurvedList"/>
    <dgm:cxn modelId="{068684C5-F97F-49A3-B285-1B13715345ED}" srcId="{9EC81D5D-4760-470D-AC7F-75E570C633A1}" destId="{A2B6A387-029F-42AD-9FD9-743182CAB66A}" srcOrd="0" destOrd="0" parTransId="{C9EE1EF6-811D-43B7-B6D2-9EA672695348}" sibTransId="{10C6D727-1E92-4B8D-A6B6-BB2574FE3CDD}"/>
    <dgm:cxn modelId="{ABB114E1-244C-4C77-A4A7-F2E552431CD9}" srcId="{9EC81D5D-4760-470D-AC7F-75E570C633A1}" destId="{760F4385-E505-4507-A9CB-C0E029A8FD66}" srcOrd="3" destOrd="0" parTransId="{96F967DB-F424-4583-A5B6-0CCCABB9BB77}" sibTransId="{5DF0924C-0439-4FEB-9AD0-32C49C49CABB}"/>
    <dgm:cxn modelId="{205EAEE7-378C-4874-84E4-2913153AF083}" type="presOf" srcId="{760F4385-E505-4507-A9CB-C0E029A8FD66}" destId="{87F29F6C-9C6D-4C08-933F-40DA1AA0A7D1}" srcOrd="0" destOrd="0" presId="urn:microsoft.com/office/officeart/2008/layout/VerticalCurvedList"/>
    <dgm:cxn modelId="{3AD9CB47-E26D-4467-A058-9EB9E6F85588}" type="presParOf" srcId="{BE2B2C6D-661B-4325-8E3C-EDEDDB2E3169}" destId="{4E915998-4AC6-4218-8618-D2C59E5F47D1}" srcOrd="0" destOrd="0" presId="urn:microsoft.com/office/officeart/2008/layout/VerticalCurvedList"/>
    <dgm:cxn modelId="{295220AC-014B-493F-9F30-1947CDC626E2}" type="presParOf" srcId="{4E915998-4AC6-4218-8618-D2C59E5F47D1}" destId="{826DF949-8B1E-469D-A596-D5AD0618F55C}" srcOrd="0" destOrd="0" presId="urn:microsoft.com/office/officeart/2008/layout/VerticalCurvedList"/>
    <dgm:cxn modelId="{BDA387F6-FF38-4EC5-8314-4D33447CCC41}" type="presParOf" srcId="{826DF949-8B1E-469D-A596-D5AD0618F55C}" destId="{F1FC339B-D57E-458F-B02C-9E11587FB1CD}" srcOrd="0" destOrd="0" presId="urn:microsoft.com/office/officeart/2008/layout/VerticalCurvedList"/>
    <dgm:cxn modelId="{F5AED4BB-7DEB-4ABE-9441-E5D2E437AABA}" type="presParOf" srcId="{826DF949-8B1E-469D-A596-D5AD0618F55C}" destId="{C241BB98-191B-4E5F-ABCE-CA1CFF4A808A}" srcOrd="1" destOrd="0" presId="urn:microsoft.com/office/officeart/2008/layout/VerticalCurvedList"/>
    <dgm:cxn modelId="{7B7C0679-FB6A-4E70-894D-1862DF0C3B21}" type="presParOf" srcId="{826DF949-8B1E-469D-A596-D5AD0618F55C}" destId="{5B63945C-B3E6-4947-88FC-8768CE626BB6}" srcOrd="2" destOrd="0" presId="urn:microsoft.com/office/officeart/2008/layout/VerticalCurvedList"/>
    <dgm:cxn modelId="{58165318-6EF0-44D2-8ECA-B2501A59E39B}" type="presParOf" srcId="{826DF949-8B1E-469D-A596-D5AD0618F55C}" destId="{1C7293CB-FBA0-4740-BA47-D799960E51B8}" srcOrd="3" destOrd="0" presId="urn:microsoft.com/office/officeart/2008/layout/VerticalCurvedList"/>
    <dgm:cxn modelId="{B8E75C38-1306-4C5F-8EFB-2ED1D1212AC9}" type="presParOf" srcId="{4E915998-4AC6-4218-8618-D2C59E5F47D1}" destId="{8F677BE5-BDAD-4A16-8A3A-A1C3FED86F9D}" srcOrd="1" destOrd="0" presId="urn:microsoft.com/office/officeart/2008/layout/VerticalCurvedList"/>
    <dgm:cxn modelId="{7ADCBCC0-56FF-4DAE-AE7B-966D66506C84}" type="presParOf" srcId="{4E915998-4AC6-4218-8618-D2C59E5F47D1}" destId="{CC2053AB-035E-4159-B38D-329B58F4B849}" srcOrd="2" destOrd="0" presId="urn:microsoft.com/office/officeart/2008/layout/VerticalCurvedList"/>
    <dgm:cxn modelId="{5FEC3E54-4152-46DB-B2BB-10638F56B575}" type="presParOf" srcId="{CC2053AB-035E-4159-B38D-329B58F4B849}" destId="{F1438CE3-DED9-4C81-BF87-9BDFF283AEAE}" srcOrd="0" destOrd="0" presId="urn:microsoft.com/office/officeart/2008/layout/VerticalCurvedList"/>
    <dgm:cxn modelId="{8188AB50-8529-4F55-8B14-1F1CE4E0C6E8}" type="presParOf" srcId="{4E915998-4AC6-4218-8618-D2C59E5F47D1}" destId="{1C07B0F8-264D-4039-8E87-90780ABFF928}" srcOrd="3" destOrd="0" presId="urn:microsoft.com/office/officeart/2008/layout/VerticalCurvedList"/>
    <dgm:cxn modelId="{99D29554-B6C9-4FF9-BD72-C090AC6856C2}" type="presParOf" srcId="{4E915998-4AC6-4218-8618-D2C59E5F47D1}" destId="{BD220347-7374-4720-9A95-E0C8A49EAF19}" srcOrd="4" destOrd="0" presId="urn:microsoft.com/office/officeart/2008/layout/VerticalCurvedList"/>
    <dgm:cxn modelId="{83D297FE-86CD-4704-9390-F5DE5F879614}" type="presParOf" srcId="{BD220347-7374-4720-9A95-E0C8A49EAF19}" destId="{49E36C39-5D00-4884-ADF5-B7F699D16452}" srcOrd="0" destOrd="0" presId="urn:microsoft.com/office/officeart/2008/layout/VerticalCurvedList"/>
    <dgm:cxn modelId="{33A947F4-B856-4E6C-A0FC-EA62B23B3E7A}" type="presParOf" srcId="{4E915998-4AC6-4218-8618-D2C59E5F47D1}" destId="{522F5FB6-FFC8-495C-8CC0-C27D2878A590}" srcOrd="5" destOrd="0" presId="urn:microsoft.com/office/officeart/2008/layout/VerticalCurvedList"/>
    <dgm:cxn modelId="{67BCD3D6-8FB2-4257-B5C0-9DA40B635FC6}" type="presParOf" srcId="{4E915998-4AC6-4218-8618-D2C59E5F47D1}" destId="{AA363C87-2162-4363-8EEB-1CCD46A5783C}" srcOrd="6" destOrd="0" presId="urn:microsoft.com/office/officeart/2008/layout/VerticalCurvedList"/>
    <dgm:cxn modelId="{08F19049-2513-4C33-AA35-E472FC08A3EF}" type="presParOf" srcId="{AA363C87-2162-4363-8EEB-1CCD46A5783C}" destId="{C5D082FF-6876-4500-9C8B-3396AABE5DDE}" srcOrd="0" destOrd="0" presId="urn:microsoft.com/office/officeart/2008/layout/VerticalCurvedList"/>
    <dgm:cxn modelId="{720EE24C-F6E4-4BB1-B975-F77D501D9A37}" type="presParOf" srcId="{4E915998-4AC6-4218-8618-D2C59E5F47D1}" destId="{87F29F6C-9C6D-4C08-933F-40DA1AA0A7D1}" srcOrd="7" destOrd="0" presId="urn:microsoft.com/office/officeart/2008/layout/VerticalCurvedList"/>
    <dgm:cxn modelId="{31B1685A-4674-42EC-940B-40F06561F3A3}" type="presParOf" srcId="{4E915998-4AC6-4218-8618-D2C59E5F47D1}" destId="{02DC6505-B021-4E0C-A109-6CF2BF6DBA26}" srcOrd="8" destOrd="0" presId="urn:microsoft.com/office/officeart/2008/layout/VerticalCurvedList"/>
    <dgm:cxn modelId="{30EED37C-06D3-4DA7-9B8D-86AB730BD1DD}" type="presParOf" srcId="{02DC6505-B021-4E0C-A109-6CF2BF6DBA26}" destId="{658F6AEA-692E-4609-8C4A-DD5E0D5ED6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7392E1-A682-41AE-B6B2-DD315E4DF0E2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7716A0-BBCD-47BC-9C91-A2719B07D0A4}">
      <dgm:prSet phldrT="[Texto]" custT="1"/>
      <dgm:spPr/>
      <dgm:t>
        <a:bodyPr/>
        <a:lstStyle/>
        <a:p>
          <a:r>
            <a:rPr lang="es-ES" sz="3200" b="1" dirty="0">
              <a:solidFill>
                <a:schemeClr val="bg1"/>
              </a:solidFill>
            </a:rPr>
            <a:t>Puede cambiar las condiciones del organismo.</a:t>
          </a:r>
        </a:p>
      </dgm:t>
    </dgm:pt>
    <dgm:pt modelId="{4CF15274-CBEC-4E6D-8A9B-4ADFE33A3E4C}" type="parTrans" cxnId="{D1994F8A-1A77-4F16-9702-86F56A9C8A39}">
      <dgm:prSet/>
      <dgm:spPr/>
      <dgm:t>
        <a:bodyPr/>
        <a:lstStyle/>
        <a:p>
          <a:endParaRPr lang="es-ES"/>
        </a:p>
      </dgm:t>
    </dgm:pt>
    <dgm:pt modelId="{72739957-AF08-4969-984A-B4FC9DEC6AAE}" type="sibTrans" cxnId="{D1994F8A-1A77-4F16-9702-86F56A9C8A39}">
      <dgm:prSet/>
      <dgm:spPr/>
      <dgm:t>
        <a:bodyPr/>
        <a:lstStyle/>
        <a:p>
          <a:endParaRPr lang="es-ES"/>
        </a:p>
      </dgm:t>
    </dgm:pt>
    <dgm:pt modelId="{A28C595C-2E40-4D35-94D3-EDC1C63DC5CD}">
      <dgm:prSet phldrT="[Texto]" custT="1"/>
      <dgm:spPr/>
      <dgm:t>
        <a:bodyPr/>
        <a:lstStyle/>
        <a:p>
          <a:r>
            <a:rPr lang="es-ES" sz="2800" b="1" dirty="0">
              <a:solidFill>
                <a:schemeClr val="bg1"/>
              </a:solidFill>
            </a:rPr>
            <a:t>Puede interactuar con determinadas partes del organismo en el nivel celular o </a:t>
          </a:r>
          <a:r>
            <a:rPr lang="es-ES" sz="2800" b="1" dirty="0" err="1">
              <a:solidFill>
                <a:schemeClr val="bg1"/>
              </a:solidFill>
            </a:rPr>
            <a:t>subcelular</a:t>
          </a:r>
          <a:r>
            <a:rPr lang="es-ES" sz="2800" b="1" dirty="0">
              <a:solidFill>
                <a:schemeClr val="bg1"/>
              </a:solidFill>
            </a:rPr>
            <a:t>.</a:t>
          </a:r>
        </a:p>
      </dgm:t>
    </dgm:pt>
    <dgm:pt modelId="{9B374F82-34D9-4AE8-9A8E-92847D2A14E8}" type="parTrans" cxnId="{E3B5278C-97A3-4DF2-86B8-C2C34B6AC261}">
      <dgm:prSet/>
      <dgm:spPr/>
      <dgm:t>
        <a:bodyPr/>
        <a:lstStyle/>
        <a:p>
          <a:endParaRPr lang="es-ES"/>
        </a:p>
      </dgm:t>
    </dgm:pt>
    <dgm:pt modelId="{3772729B-5DBA-41FF-AE72-99C532C86AB5}" type="sibTrans" cxnId="{E3B5278C-97A3-4DF2-86B8-C2C34B6AC261}">
      <dgm:prSet/>
      <dgm:spPr/>
      <dgm:t>
        <a:bodyPr/>
        <a:lstStyle/>
        <a:p>
          <a:endParaRPr lang="es-ES"/>
        </a:p>
      </dgm:t>
    </dgm:pt>
    <dgm:pt modelId="{C163238C-F553-43B9-B485-F0E7AF70D2AB}" type="pres">
      <dgm:prSet presAssocID="{E47392E1-A682-41AE-B6B2-DD315E4DF0E2}" presName="Name0" presStyleCnt="0">
        <dgm:presLayoutVars>
          <dgm:chMax val="2"/>
          <dgm:chPref val="2"/>
          <dgm:animLvl val="lvl"/>
        </dgm:presLayoutVars>
      </dgm:prSet>
      <dgm:spPr/>
    </dgm:pt>
    <dgm:pt modelId="{47523A29-8FB6-4E9A-9397-4BC4C6A965BC}" type="pres">
      <dgm:prSet presAssocID="{E47392E1-A682-41AE-B6B2-DD315E4DF0E2}" presName="LeftText" presStyleLbl="revTx" presStyleIdx="0" presStyleCnt="0">
        <dgm:presLayoutVars>
          <dgm:bulletEnabled val="1"/>
        </dgm:presLayoutVars>
      </dgm:prSet>
      <dgm:spPr/>
    </dgm:pt>
    <dgm:pt modelId="{88584C0A-FDF1-4BFD-8DC4-D8ABAEC1EEFC}" type="pres">
      <dgm:prSet presAssocID="{E47392E1-A682-41AE-B6B2-DD315E4DF0E2}" presName="LeftNode" presStyleLbl="bgImgPlace1" presStyleIdx="0" presStyleCnt="2" custScaleX="224421" custLinFactNeighborX="-67871" custLinFactNeighborY="-2067">
        <dgm:presLayoutVars>
          <dgm:chMax val="2"/>
          <dgm:chPref val="2"/>
        </dgm:presLayoutVars>
      </dgm:prSet>
      <dgm:spPr/>
    </dgm:pt>
    <dgm:pt modelId="{F3F4527E-E107-4482-A8C2-F6E6FF5CDD8F}" type="pres">
      <dgm:prSet presAssocID="{E47392E1-A682-41AE-B6B2-DD315E4DF0E2}" presName="RightText" presStyleLbl="revTx" presStyleIdx="0" presStyleCnt="0">
        <dgm:presLayoutVars>
          <dgm:bulletEnabled val="1"/>
        </dgm:presLayoutVars>
      </dgm:prSet>
      <dgm:spPr/>
    </dgm:pt>
    <dgm:pt modelId="{EBFD8620-34D9-4D97-91AF-D94EC3B417B3}" type="pres">
      <dgm:prSet presAssocID="{E47392E1-A682-41AE-B6B2-DD315E4DF0E2}" presName="RightNode" presStyleLbl="bgImgPlace1" presStyleIdx="1" presStyleCnt="2" custScaleX="288650" custLinFactNeighborX="91063" custLinFactNeighborY="-2584">
        <dgm:presLayoutVars>
          <dgm:chMax val="0"/>
          <dgm:chPref val="0"/>
        </dgm:presLayoutVars>
      </dgm:prSet>
      <dgm:spPr/>
    </dgm:pt>
    <dgm:pt modelId="{68EF2640-952A-4797-9EF3-0DA316DA8EB3}" type="pres">
      <dgm:prSet presAssocID="{E47392E1-A682-41AE-B6B2-DD315E4DF0E2}" presName="TopArrow" presStyleLbl="node1" presStyleIdx="0" presStyleCnt="2"/>
      <dgm:spPr/>
    </dgm:pt>
    <dgm:pt modelId="{0B2E4B56-B54A-4D51-A256-CBCAF78B4096}" type="pres">
      <dgm:prSet presAssocID="{E47392E1-A682-41AE-B6B2-DD315E4DF0E2}" presName="BottomArrow" presStyleLbl="node1" presStyleIdx="1" presStyleCnt="2"/>
      <dgm:spPr/>
    </dgm:pt>
  </dgm:ptLst>
  <dgm:cxnLst>
    <dgm:cxn modelId="{D1994F8A-1A77-4F16-9702-86F56A9C8A39}" srcId="{E47392E1-A682-41AE-B6B2-DD315E4DF0E2}" destId="{BD7716A0-BBCD-47BC-9C91-A2719B07D0A4}" srcOrd="0" destOrd="0" parTransId="{4CF15274-CBEC-4E6D-8A9B-4ADFE33A3E4C}" sibTransId="{72739957-AF08-4969-984A-B4FC9DEC6AAE}"/>
    <dgm:cxn modelId="{E3B5278C-97A3-4DF2-86B8-C2C34B6AC261}" srcId="{E47392E1-A682-41AE-B6B2-DD315E4DF0E2}" destId="{A28C595C-2E40-4D35-94D3-EDC1C63DC5CD}" srcOrd="1" destOrd="0" parTransId="{9B374F82-34D9-4AE8-9A8E-92847D2A14E8}" sibTransId="{3772729B-5DBA-41FF-AE72-99C532C86AB5}"/>
    <dgm:cxn modelId="{53A68CC1-9E1E-4311-85E9-BC9BEE33BC96}" type="presOf" srcId="{A28C595C-2E40-4D35-94D3-EDC1C63DC5CD}" destId="{EBFD8620-34D9-4D97-91AF-D94EC3B417B3}" srcOrd="1" destOrd="0" presId="urn:microsoft.com/office/officeart/2009/layout/ReverseList"/>
    <dgm:cxn modelId="{DD0AA1D7-5B06-4F15-AA5C-E1A0D1F1AE2F}" type="presOf" srcId="{BD7716A0-BBCD-47BC-9C91-A2719B07D0A4}" destId="{47523A29-8FB6-4E9A-9397-4BC4C6A965BC}" srcOrd="0" destOrd="0" presId="urn:microsoft.com/office/officeart/2009/layout/ReverseList"/>
    <dgm:cxn modelId="{CF6393DA-C1AD-4A34-825B-FFE0B6A3CE57}" type="presOf" srcId="{BD7716A0-BBCD-47BC-9C91-A2719B07D0A4}" destId="{88584C0A-FDF1-4BFD-8DC4-D8ABAEC1EEFC}" srcOrd="1" destOrd="0" presId="urn:microsoft.com/office/officeart/2009/layout/ReverseList"/>
    <dgm:cxn modelId="{6A041BE3-D505-4CBE-9118-3AD34FE8AF6F}" type="presOf" srcId="{A28C595C-2E40-4D35-94D3-EDC1C63DC5CD}" destId="{F3F4527E-E107-4482-A8C2-F6E6FF5CDD8F}" srcOrd="0" destOrd="0" presId="urn:microsoft.com/office/officeart/2009/layout/ReverseList"/>
    <dgm:cxn modelId="{8A6D89F5-98A4-463E-8FE3-2879350B7E0B}" type="presOf" srcId="{E47392E1-A682-41AE-B6B2-DD315E4DF0E2}" destId="{C163238C-F553-43B9-B485-F0E7AF70D2AB}" srcOrd="0" destOrd="0" presId="urn:microsoft.com/office/officeart/2009/layout/ReverseList"/>
    <dgm:cxn modelId="{479A72C0-2243-4A66-80F4-3F45196D121F}" type="presParOf" srcId="{C163238C-F553-43B9-B485-F0E7AF70D2AB}" destId="{47523A29-8FB6-4E9A-9397-4BC4C6A965BC}" srcOrd="0" destOrd="0" presId="urn:microsoft.com/office/officeart/2009/layout/ReverseList"/>
    <dgm:cxn modelId="{00C45832-F9B0-4B78-92DB-0AB7D1B34A88}" type="presParOf" srcId="{C163238C-F553-43B9-B485-F0E7AF70D2AB}" destId="{88584C0A-FDF1-4BFD-8DC4-D8ABAEC1EEFC}" srcOrd="1" destOrd="0" presId="urn:microsoft.com/office/officeart/2009/layout/ReverseList"/>
    <dgm:cxn modelId="{B282B1AA-14A5-41AB-853D-86184A12AA05}" type="presParOf" srcId="{C163238C-F553-43B9-B485-F0E7AF70D2AB}" destId="{F3F4527E-E107-4482-A8C2-F6E6FF5CDD8F}" srcOrd="2" destOrd="0" presId="urn:microsoft.com/office/officeart/2009/layout/ReverseList"/>
    <dgm:cxn modelId="{F4F54328-03BB-4B83-8D10-7A368A071374}" type="presParOf" srcId="{C163238C-F553-43B9-B485-F0E7AF70D2AB}" destId="{EBFD8620-34D9-4D97-91AF-D94EC3B417B3}" srcOrd="3" destOrd="0" presId="urn:microsoft.com/office/officeart/2009/layout/ReverseList"/>
    <dgm:cxn modelId="{598B346C-D767-410E-9C34-41509DB64792}" type="presParOf" srcId="{C163238C-F553-43B9-B485-F0E7AF70D2AB}" destId="{68EF2640-952A-4797-9EF3-0DA316DA8EB3}" srcOrd="4" destOrd="0" presId="urn:microsoft.com/office/officeart/2009/layout/ReverseList"/>
    <dgm:cxn modelId="{888336B6-C04C-413A-A1C5-089A7195D66F}" type="presParOf" srcId="{C163238C-F553-43B9-B485-F0E7AF70D2AB}" destId="{0B2E4B56-B54A-4D51-A256-CBCAF78B409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640A1F-83DD-48F0-B695-0F5FD29DCA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0B91786-6251-45D2-86AC-FC7DE9F55138}">
      <dgm:prSet phldrT="[Texto]"/>
      <dgm:spPr/>
      <dgm:t>
        <a:bodyPr/>
        <a:lstStyle/>
        <a:p>
          <a:r>
            <a:rPr lang="es-ES" dirty="0"/>
            <a:t>FÁRMACO</a:t>
          </a:r>
        </a:p>
      </dgm:t>
    </dgm:pt>
    <dgm:pt modelId="{1CFD1CFF-0507-4EAE-BF72-73925C018114}" type="parTrans" cxnId="{44580D68-5223-4FBA-8F9D-F880FDE4E066}">
      <dgm:prSet/>
      <dgm:spPr/>
      <dgm:t>
        <a:bodyPr/>
        <a:lstStyle/>
        <a:p>
          <a:endParaRPr lang="es-ES"/>
        </a:p>
      </dgm:t>
    </dgm:pt>
    <dgm:pt modelId="{3B995B5F-8C40-4806-BA42-7C2F55BC5FBC}" type="sibTrans" cxnId="{44580D68-5223-4FBA-8F9D-F880FDE4E066}">
      <dgm:prSet/>
      <dgm:spPr/>
      <dgm:t>
        <a:bodyPr/>
        <a:lstStyle/>
        <a:p>
          <a:endParaRPr lang="es-ES"/>
        </a:p>
      </dgm:t>
    </dgm:pt>
    <dgm:pt modelId="{60ADDED8-C36F-4C72-B088-7C37DD99A063}">
      <dgm:prSet phldrT="[Texto]"/>
      <dgm:spPr/>
      <dgm:t>
        <a:bodyPr/>
        <a:lstStyle/>
        <a:p>
          <a:r>
            <a:rPr lang="es-ES" dirty="0"/>
            <a:t>CON ACCION TERAPEUTICA</a:t>
          </a:r>
        </a:p>
        <a:p>
          <a:r>
            <a:rPr lang="es-ES" dirty="0"/>
            <a:t>COMPROBABLE</a:t>
          </a:r>
        </a:p>
      </dgm:t>
    </dgm:pt>
    <dgm:pt modelId="{F83FC6E0-53E7-450E-8370-994A68117C6F}" type="parTrans" cxnId="{187F60A7-B134-4998-A64A-16FE5D4A181A}">
      <dgm:prSet/>
      <dgm:spPr/>
      <dgm:t>
        <a:bodyPr/>
        <a:lstStyle/>
        <a:p>
          <a:endParaRPr lang="es-ES"/>
        </a:p>
      </dgm:t>
    </dgm:pt>
    <dgm:pt modelId="{DBE1562A-F291-4E94-896F-B5CB0FEACD44}" type="sibTrans" cxnId="{187F60A7-B134-4998-A64A-16FE5D4A181A}">
      <dgm:prSet/>
      <dgm:spPr/>
      <dgm:t>
        <a:bodyPr/>
        <a:lstStyle/>
        <a:p>
          <a:endParaRPr lang="es-ES"/>
        </a:p>
      </dgm:t>
    </dgm:pt>
    <dgm:pt modelId="{838CB315-AF99-4306-9D70-25264E47086D}">
      <dgm:prSet phldrT="[Texto]"/>
      <dgm:spPr/>
      <dgm:t>
        <a:bodyPr/>
        <a:lstStyle/>
        <a:p>
          <a:r>
            <a:rPr lang="es-ES" dirty="0"/>
            <a:t>ACCIÓN BIOLÓGICA</a:t>
          </a:r>
        </a:p>
      </dgm:t>
    </dgm:pt>
    <dgm:pt modelId="{4C6A1E1B-921F-458F-AC62-815E2DA773E4}" type="parTrans" cxnId="{F500FCCA-34FF-42E1-B22D-ABA7C52460CC}">
      <dgm:prSet/>
      <dgm:spPr/>
      <dgm:t>
        <a:bodyPr/>
        <a:lstStyle/>
        <a:p>
          <a:endParaRPr lang="es-ES"/>
        </a:p>
      </dgm:t>
    </dgm:pt>
    <dgm:pt modelId="{900ADA39-2D8B-47C3-B326-E057C0A96131}" type="sibTrans" cxnId="{F500FCCA-34FF-42E1-B22D-ABA7C52460CC}">
      <dgm:prSet/>
      <dgm:spPr/>
      <dgm:t>
        <a:bodyPr/>
        <a:lstStyle/>
        <a:p>
          <a:endParaRPr lang="es-ES"/>
        </a:p>
      </dgm:t>
    </dgm:pt>
    <dgm:pt modelId="{F758D8CF-7902-4757-A1BD-EB7BF94BF594}">
      <dgm:prSet phldrT="[Texto]"/>
      <dgm:spPr/>
      <dgm:t>
        <a:bodyPr/>
        <a:lstStyle/>
        <a:p>
          <a:r>
            <a:rPr lang="es-ES" dirty="0"/>
            <a:t>SIN ACCIÓN TERAPEUTICA COMPROBABLE </a:t>
          </a:r>
        </a:p>
      </dgm:t>
    </dgm:pt>
    <dgm:pt modelId="{3C1A8596-6AA6-4B3F-9B83-1DBDC297082F}" type="parTrans" cxnId="{3554231F-E78B-4651-9324-ADD7550E61B4}">
      <dgm:prSet/>
      <dgm:spPr/>
      <dgm:t>
        <a:bodyPr/>
        <a:lstStyle/>
        <a:p>
          <a:endParaRPr lang="es-ES"/>
        </a:p>
      </dgm:t>
    </dgm:pt>
    <dgm:pt modelId="{573D3873-279E-4956-905A-636CC75BE7E9}" type="sibTrans" cxnId="{3554231F-E78B-4651-9324-ADD7550E61B4}">
      <dgm:prSet/>
      <dgm:spPr/>
      <dgm:t>
        <a:bodyPr/>
        <a:lstStyle/>
        <a:p>
          <a:endParaRPr lang="es-ES"/>
        </a:p>
      </dgm:t>
    </dgm:pt>
    <dgm:pt modelId="{7F835231-F7AD-4AD2-AB61-C0001D745201}">
      <dgm:prSet phldrT="[Texto]"/>
      <dgm:spPr/>
      <dgm:t>
        <a:bodyPr/>
        <a:lstStyle/>
        <a:p>
          <a:r>
            <a:rPr lang="es-ES" dirty="0"/>
            <a:t>ACCIÓN PSICOLÓGICA</a:t>
          </a:r>
        </a:p>
      </dgm:t>
    </dgm:pt>
    <dgm:pt modelId="{EC863497-4D2D-4CDA-B8F9-A3B9E4F23C5F}" type="parTrans" cxnId="{C8B47C33-75D9-45F1-B332-F7F429F0B7D7}">
      <dgm:prSet/>
      <dgm:spPr/>
      <dgm:t>
        <a:bodyPr/>
        <a:lstStyle/>
        <a:p>
          <a:endParaRPr lang="es-ES"/>
        </a:p>
      </dgm:t>
    </dgm:pt>
    <dgm:pt modelId="{5BAB13EC-7B91-479A-9E26-C1A499A77EDB}" type="sibTrans" cxnId="{C8B47C33-75D9-45F1-B332-F7F429F0B7D7}">
      <dgm:prSet/>
      <dgm:spPr/>
      <dgm:t>
        <a:bodyPr/>
        <a:lstStyle/>
        <a:p>
          <a:endParaRPr lang="es-ES"/>
        </a:p>
      </dgm:t>
    </dgm:pt>
    <dgm:pt modelId="{9770FAEE-FA8B-4EFB-AB8B-522AC4873CB1}">
      <dgm:prSet phldrT="[Texto]"/>
      <dgm:spPr/>
      <dgm:t>
        <a:bodyPr/>
        <a:lstStyle/>
        <a:p>
          <a:r>
            <a:rPr lang="es-ES" dirty="0"/>
            <a:t>PLACEBO</a:t>
          </a:r>
        </a:p>
      </dgm:t>
    </dgm:pt>
    <dgm:pt modelId="{E48E9F3D-022D-4681-82CB-FE6D8FF6BC27}" type="parTrans" cxnId="{DD7BE75B-BBE1-4E7B-9343-F4CF6433145C}">
      <dgm:prSet/>
      <dgm:spPr/>
      <dgm:t>
        <a:bodyPr/>
        <a:lstStyle/>
        <a:p>
          <a:endParaRPr lang="es-ES"/>
        </a:p>
      </dgm:t>
    </dgm:pt>
    <dgm:pt modelId="{5416326E-AACF-458C-8AED-213843270848}" type="sibTrans" cxnId="{DD7BE75B-BBE1-4E7B-9343-F4CF6433145C}">
      <dgm:prSet/>
      <dgm:spPr/>
      <dgm:t>
        <a:bodyPr/>
        <a:lstStyle/>
        <a:p>
          <a:endParaRPr lang="es-ES"/>
        </a:p>
      </dgm:t>
    </dgm:pt>
    <dgm:pt modelId="{11D08299-5525-4A33-AB3E-6204D6A4E4B9}">
      <dgm:prSet phldrT="[Texto]"/>
      <dgm:spPr/>
      <dgm:t>
        <a:bodyPr/>
        <a:lstStyle/>
        <a:p>
          <a:r>
            <a:rPr lang="es-ES" dirty="0"/>
            <a:t>MEDICAMENTO REAL</a:t>
          </a:r>
        </a:p>
      </dgm:t>
    </dgm:pt>
    <dgm:pt modelId="{3A25E066-AAEA-4B3D-84AE-495ABF32F1FF}" type="parTrans" cxnId="{B7C68A52-6F05-4835-B90B-C9546CAAB5F5}">
      <dgm:prSet/>
      <dgm:spPr/>
      <dgm:t>
        <a:bodyPr/>
        <a:lstStyle/>
        <a:p>
          <a:endParaRPr lang="es-ES"/>
        </a:p>
      </dgm:t>
    </dgm:pt>
    <dgm:pt modelId="{9F2E7923-A3E1-4345-A771-2ED9E1EC3D81}" type="sibTrans" cxnId="{B7C68A52-6F05-4835-B90B-C9546CAAB5F5}">
      <dgm:prSet/>
      <dgm:spPr/>
      <dgm:t>
        <a:bodyPr/>
        <a:lstStyle/>
        <a:p>
          <a:endParaRPr lang="es-ES"/>
        </a:p>
      </dgm:t>
    </dgm:pt>
    <dgm:pt modelId="{A1C3D3EC-F23C-47D6-95BB-867057413275}" type="pres">
      <dgm:prSet presAssocID="{B1640A1F-83DD-48F0-B695-0F5FD29DCA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9718F9-EF46-4533-BCD3-83C15484DE0F}" type="pres">
      <dgm:prSet presAssocID="{70B91786-6251-45D2-86AC-FC7DE9F55138}" presName="hierRoot1" presStyleCnt="0"/>
      <dgm:spPr/>
    </dgm:pt>
    <dgm:pt modelId="{F098A225-6955-4CA1-A7A3-AAA13D9DCADB}" type="pres">
      <dgm:prSet presAssocID="{70B91786-6251-45D2-86AC-FC7DE9F55138}" presName="composite" presStyleCnt="0"/>
      <dgm:spPr/>
    </dgm:pt>
    <dgm:pt modelId="{209B3D25-CA13-4CD4-9E12-ECA2C23C8A39}" type="pres">
      <dgm:prSet presAssocID="{70B91786-6251-45D2-86AC-FC7DE9F55138}" presName="background" presStyleLbl="node0" presStyleIdx="0" presStyleCnt="1"/>
      <dgm:spPr/>
    </dgm:pt>
    <dgm:pt modelId="{AF0BD35D-707D-47AB-96AC-D3C8E198E45E}" type="pres">
      <dgm:prSet presAssocID="{70B91786-6251-45D2-86AC-FC7DE9F55138}" presName="text" presStyleLbl="fgAcc0" presStyleIdx="0" presStyleCnt="1">
        <dgm:presLayoutVars>
          <dgm:chPref val="3"/>
        </dgm:presLayoutVars>
      </dgm:prSet>
      <dgm:spPr/>
    </dgm:pt>
    <dgm:pt modelId="{ACC64401-368C-4953-936E-F69960C1D549}" type="pres">
      <dgm:prSet presAssocID="{70B91786-6251-45D2-86AC-FC7DE9F55138}" presName="hierChild2" presStyleCnt="0"/>
      <dgm:spPr/>
    </dgm:pt>
    <dgm:pt modelId="{44841C52-7788-444D-B8D3-B17A890AE43D}" type="pres">
      <dgm:prSet presAssocID="{F83FC6E0-53E7-450E-8370-994A68117C6F}" presName="Name10" presStyleLbl="parChTrans1D2" presStyleIdx="0" presStyleCnt="2"/>
      <dgm:spPr/>
    </dgm:pt>
    <dgm:pt modelId="{559418DC-8A62-455F-B2FF-7F2E6278411A}" type="pres">
      <dgm:prSet presAssocID="{60ADDED8-C36F-4C72-B088-7C37DD99A063}" presName="hierRoot2" presStyleCnt="0"/>
      <dgm:spPr/>
    </dgm:pt>
    <dgm:pt modelId="{EC859CC0-7CEC-4FD5-8986-F124E01A3984}" type="pres">
      <dgm:prSet presAssocID="{60ADDED8-C36F-4C72-B088-7C37DD99A063}" presName="composite2" presStyleCnt="0"/>
      <dgm:spPr/>
    </dgm:pt>
    <dgm:pt modelId="{D6132B97-2C8A-43B3-9E94-AE72C3C06109}" type="pres">
      <dgm:prSet presAssocID="{60ADDED8-C36F-4C72-B088-7C37DD99A063}" presName="background2" presStyleLbl="node2" presStyleIdx="0" presStyleCnt="2"/>
      <dgm:spPr/>
    </dgm:pt>
    <dgm:pt modelId="{0A20BA74-6CD9-4813-8C0B-5952B9080D25}" type="pres">
      <dgm:prSet presAssocID="{60ADDED8-C36F-4C72-B088-7C37DD99A063}" presName="text2" presStyleLbl="fgAcc2" presStyleIdx="0" presStyleCnt="2">
        <dgm:presLayoutVars>
          <dgm:chPref val="3"/>
        </dgm:presLayoutVars>
      </dgm:prSet>
      <dgm:spPr/>
    </dgm:pt>
    <dgm:pt modelId="{BD5BF90B-682F-426B-A583-061B4A6E803A}" type="pres">
      <dgm:prSet presAssocID="{60ADDED8-C36F-4C72-B088-7C37DD99A063}" presName="hierChild3" presStyleCnt="0"/>
      <dgm:spPr/>
    </dgm:pt>
    <dgm:pt modelId="{1F15B2F2-CA97-4099-A585-B3E149AF4292}" type="pres">
      <dgm:prSet presAssocID="{4C6A1E1B-921F-458F-AC62-815E2DA773E4}" presName="Name17" presStyleLbl="parChTrans1D3" presStyleIdx="0" presStyleCnt="2"/>
      <dgm:spPr/>
    </dgm:pt>
    <dgm:pt modelId="{9CBF06A2-582C-406F-8F70-8D380E2BD600}" type="pres">
      <dgm:prSet presAssocID="{838CB315-AF99-4306-9D70-25264E47086D}" presName="hierRoot3" presStyleCnt="0"/>
      <dgm:spPr/>
    </dgm:pt>
    <dgm:pt modelId="{0B259026-6A11-4C01-BA03-6227676C5729}" type="pres">
      <dgm:prSet presAssocID="{838CB315-AF99-4306-9D70-25264E47086D}" presName="composite3" presStyleCnt="0"/>
      <dgm:spPr/>
    </dgm:pt>
    <dgm:pt modelId="{39CB6DD7-F917-4C6D-AFCD-E03FD65037DA}" type="pres">
      <dgm:prSet presAssocID="{838CB315-AF99-4306-9D70-25264E47086D}" presName="background3" presStyleLbl="node3" presStyleIdx="0" presStyleCnt="2"/>
      <dgm:spPr/>
    </dgm:pt>
    <dgm:pt modelId="{E8F2E9CB-58AB-4768-BB4B-AE2ED2D155B3}" type="pres">
      <dgm:prSet presAssocID="{838CB315-AF99-4306-9D70-25264E47086D}" presName="text3" presStyleLbl="fgAcc3" presStyleIdx="0" presStyleCnt="2">
        <dgm:presLayoutVars>
          <dgm:chPref val="3"/>
        </dgm:presLayoutVars>
      </dgm:prSet>
      <dgm:spPr/>
    </dgm:pt>
    <dgm:pt modelId="{78C36B3D-8D13-4645-A1C5-F6D6D622B818}" type="pres">
      <dgm:prSet presAssocID="{838CB315-AF99-4306-9D70-25264E47086D}" presName="hierChild4" presStyleCnt="0"/>
      <dgm:spPr/>
    </dgm:pt>
    <dgm:pt modelId="{CBC28022-A231-4CC5-A430-F598B970E25B}" type="pres">
      <dgm:prSet presAssocID="{3A25E066-AAEA-4B3D-84AE-495ABF32F1FF}" presName="Name23" presStyleLbl="parChTrans1D4" presStyleIdx="0" presStyleCnt="2"/>
      <dgm:spPr/>
    </dgm:pt>
    <dgm:pt modelId="{A94EF0E3-510A-4419-A45A-BAEE401E4181}" type="pres">
      <dgm:prSet presAssocID="{11D08299-5525-4A33-AB3E-6204D6A4E4B9}" presName="hierRoot4" presStyleCnt="0"/>
      <dgm:spPr/>
    </dgm:pt>
    <dgm:pt modelId="{F43F3CBA-2AB6-4DA0-976A-826E37F6A098}" type="pres">
      <dgm:prSet presAssocID="{11D08299-5525-4A33-AB3E-6204D6A4E4B9}" presName="composite4" presStyleCnt="0"/>
      <dgm:spPr/>
    </dgm:pt>
    <dgm:pt modelId="{45138AD8-E1DA-4988-A967-D9D3BF6B523B}" type="pres">
      <dgm:prSet presAssocID="{11D08299-5525-4A33-AB3E-6204D6A4E4B9}" presName="background4" presStyleLbl="node4" presStyleIdx="0" presStyleCnt="2"/>
      <dgm:spPr/>
    </dgm:pt>
    <dgm:pt modelId="{8244EAAC-7CC6-47BE-8623-1CA3F093E3B1}" type="pres">
      <dgm:prSet presAssocID="{11D08299-5525-4A33-AB3E-6204D6A4E4B9}" presName="text4" presStyleLbl="fgAcc4" presStyleIdx="0" presStyleCnt="2">
        <dgm:presLayoutVars>
          <dgm:chPref val="3"/>
        </dgm:presLayoutVars>
      </dgm:prSet>
      <dgm:spPr/>
    </dgm:pt>
    <dgm:pt modelId="{3CD9D360-8EB4-4D44-8628-21BBAD247638}" type="pres">
      <dgm:prSet presAssocID="{11D08299-5525-4A33-AB3E-6204D6A4E4B9}" presName="hierChild5" presStyleCnt="0"/>
      <dgm:spPr/>
    </dgm:pt>
    <dgm:pt modelId="{196E089B-38A2-4F08-97B1-59CBE67E928E}" type="pres">
      <dgm:prSet presAssocID="{3C1A8596-6AA6-4B3F-9B83-1DBDC297082F}" presName="Name10" presStyleLbl="parChTrans1D2" presStyleIdx="1" presStyleCnt="2"/>
      <dgm:spPr/>
    </dgm:pt>
    <dgm:pt modelId="{67ADBEAE-A949-403E-8A2D-3A6FF5E8357B}" type="pres">
      <dgm:prSet presAssocID="{F758D8CF-7902-4757-A1BD-EB7BF94BF594}" presName="hierRoot2" presStyleCnt="0"/>
      <dgm:spPr/>
    </dgm:pt>
    <dgm:pt modelId="{C4B7C849-A312-471E-8C15-3000BE5C313F}" type="pres">
      <dgm:prSet presAssocID="{F758D8CF-7902-4757-A1BD-EB7BF94BF594}" presName="composite2" presStyleCnt="0"/>
      <dgm:spPr/>
    </dgm:pt>
    <dgm:pt modelId="{49DD7FAD-CB1D-4026-BFEE-6F5995CE4E2F}" type="pres">
      <dgm:prSet presAssocID="{F758D8CF-7902-4757-A1BD-EB7BF94BF594}" presName="background2" presStyleLbl="node2" presStyleIdx="1" presStyleCnt="2"/>
      <dgm:spPr/>
    </dgm:pt>
    <dgm:pt modelId="{A1097D4C-D6FA-43E8-B61C-DDE36CAC363A}" type="pres">
      <dgm:prSet presAssocID="{F758D8CF-7902-4757-A1BD-EB7BF94BF594}" presName="text2" presStyleLbl="fgAcc2" presStyleIdx="1" presStyleCnt="2">
        <dgm:presLayoutVars>
          <dgm:chPref val="3"/>
        </dgm:presLayoutVars>
      </dgm:prSet>
      <dgm:spPr/>
    </dgm:pt>
    <dgm:pt modelId="{60A6DFF9-5B4C-4FB0-AB30-B9534780CEC2}" type="pres">
      <dgm:prSet presAssocID="{F758D8CF-7902-4757-A1BD-EB7BF94BF594}" presName="hierChild3" presStyleCnt="0"/>
      <dgm:spPr/>
    </dgm:pt>
    <dgm:pt modelId="{59981038-20DF-4180-9DC1-67247FFD542F}" type="pres">
      <dgm:prSet presAssocID="{EC863497-4D2D-4CDA-B8F9-A3B9E4F23C5F}" presName="Name17" presStyleLbl="parChTrans1D3" presStyleIdx="1" presStyleCnt="2"/>
      <dgm:spPr/>
    </dgm:pt>
    <dgm:pt modelId="{95E7BCD5-4629-4C85-9C68-35B30FC773FC}" type="pres">
      <dgm:prSet presAssocID="{7F835231-F7AD-4AD2-AB61-C0001D745201}" presName="hierRoot3" presStyleCnt="0"/>
      <dgm:spPr/>
    </dgm:pt>
    <dgm:pt modelId="{C246AD00-EBE8-4C64-AF5D-E37299246E43}" type="pres">
      <dgm:prSet presAssocID="{7F835231-F7AD-4AD2-AB61-C0001D745201}" presName="composite3" presStyleCnt="0"/>
      <dgm:spPr/>
    </dgm:pt>
    <dgm:pt modelId="{8CCEB3C5-D838-4628-B274-980320D7FE28}" type="pres">
      <dgm:prSet presAssocID="{7F835231-F7AD-4AD2-AB61-C0001D745201}" presName="background3" presStyleLbl="node3" presStyleIdx="1" presStyleCnt="2"/>
      <dgm:spPr/>
    </dgm:pt>
    <dgm:pt modelId="{2A2685EE-EB7B-4D3F-B8F4-319C3923A247}" type="pres">
      <dgm:prSet presAssocID="{7F835231-F7AD-4AD2-AB61-C0001D745201}" presName="text3" presStyleLbl="fgAcc3" presStyleIdx="1" presStyleCnt="2">
        <dgm:presLayoutVars>
          <dgm:chPref val="3"/>
        </dgm:presLayoutVars>
      </dgm:prSet>
      <dgm:spPr/>
    </dgm:pt>
    <dgm:pt modelId="{29D519E4-2D63-4F9D-A87A-B7D2C1E577A0}" type="pres">
      <dgm:prSet presAssocID="{7F835231-F7AD-4AD2-AB61-C0001D745201}" presName="hierChild4" presStyleCnt="0"/>
      <dgm:spPr/>
    </dgm:pt>
    <dgm:pt modelId="{5CAE9D6A-63D6-4C2C-B49C-E03F72276104}" type="pres">
      <dgm:prSet presAssocID="{E48E9F3D-022D-4681-82CB-FE6D8FF6BC27}" presName="Name23" presStyleLbl="parChTrans1D4" presStyleIdx="1" presStyleCnt="2"/>
      <dgm:spPr/>
    </dgm:pt>
    <dgm:pt modelId="{73A8CF66-F1C5-4710-AC5A-78E7128AD9BC}" type="pres">
      <dgm:prSet presAssocID="{9770FAEE-FA8B-4EFB-AB8B-522AC4873CB1}" presName="hierRoot4" presStyleCnt="0"/>
      <dgm:spPr/>
    </dgm:pt>
    <dgm:pt modelId="{CD14F5A1-CB7D-4D8E-B36D-B39F5A693A45}" type="pres">
      <dgm:prSet presAssocID="{9770FAEE-FA8B-4EFB-AB8B-522AC4873CB1}" presName="composite4" presStyleCnt="0"/>
      <dgm:spPr/>
    </dgm:pt>
    <dgm:pt modelId="{FAE604E0-9130-4975-A7A9-EE8142C87E85}" type="pres">
      <dgm:prSet presAssocID="{9770FAEE-FA8B-4EFB-AB8B-522AC4873CB1}" presName="background4" presStyleLbl="node4" presStyleIdx="1" presStyleCnt="2"/>
      <dgm:spPr/>
    </dgm:pt>
    <dgm:pt modelId="{68813726-40ED-4C71-A2CC-9789FA0E9E6D}" type="pres">
      <dgm:prSet presAssocID="{9770FAEE-FA8B-4EFB-AB8B-522AC4873CB1}" presName="text4" presStyleLbl="fgAcc4" presStyleIdx="1" presStyleCnt="2">
        <dgm:presLayoutVars>
          <dgm:chPref val="3"/>
        </dgm:presLayoutVars>
      </dgm:prSet>
      <dgm:spPr/>
    </dgm:pt>
    <dgm:pt modelId="{94990ED5-D37B-4E08-AB4E-E574DB78B1FF}" type="pres">
      <dgm:prSet presAssocID="{9770FAEE-FA8B-4EFB-AB8B-522AC4873CB1}" presName="hierChild5" presStyleCnt="0"/>
      <dgm:spPr/>
    </dgm:pt>
  </dgm:ptLst>
  <dgm:cxnLst>
    <dgm:cxn modelId="{AA8E7901-EC06-4CA6-8B91-19B3383E837E}" type="presOf" srcId="{60ADDED8-C36F-4C72-B088-7C37DD99A063}" destId="{0A20BA74-6CD9-4813-8C0B-5952B9080D25}" srcOrd="0" destOrd="0" presId="urn:microsoft.com/office/officeart/2005/8/layout/hierarchy1"/>
    <dgm:cxn modelId="{5363E401-01EC-458E-9576-C7CA16074149}" type="presOf" srcId="{F758D8CF-7902-4757-A1BD-EB7BF94BF594}" destId="{A1097D4C-D6FA-43E8-B61C-DDE36CAC363A}" srcOrd="0" destOrd="0" presId="urn:microsoft.com/office/officeart/2005/8/layout/hierarchy1"/>
    <dgm:cxn modelId="{D1E1590F-F9F4-463B-8B7A-E8571594BFD3}" type="presOf" srcId="{7F835231-F7AD-4AD2-AB61-C0001D745201}" destId="{2A2685EE-EB7B-4D3F-B8F4-319C3923A247}" srcOrd="0" destOrd="0" presId="urn:microsoft.com/office/officeart/2005/8/layout/hierarchy1"/>
    <dgm:cxn modelId="{3554231F-E78B-4651-9324-ADD7550E61B4}" srcId="{70B91786-6251-45D2-86AC-FC7DE9F55138}" destId="{F758D8CF-7902-4757-A1BD-EB7BF94BF594}" srcOrd="1" destOrd="0" parTransId="{3C1A8596-6AA6-4B3F-9B83-1DBDC297082F}" sibTransId="{573D3873-279E-4956-905A-636CC75BE7E9}"/>
    <dgm:cxn modelId="{C9F21321-F356-44EE-8697-74088F88563E}" type="presOf" srcId="{E48E9F3D-022D-4681-82CB-FE6D8FF6BC27}" destId="{5CAE9D6A-63D6-4C2C-B49C-E03F72276104}" srcOrd="0" destOrd="0" presId="urn:microsoft.com/office/officeart/2005/8/layout/hierarchy1"/>
    <dgm:cxn modelId="{32731D24-0A78-4EDA-9B6C-F0F5737A275F}" type="presOf" srcId="{838CB315-AF99-4306-9D70-25264E47086D}" destId="{E8F2E9CB-58AB-4768-BB4B-AE2ED2D155B3}" srcOrd="0" destOrd="0" presId="urn:microsoft.com/office/officeart/2005/8/layout/hierarchy1"/>
    <dgm:cxn modelId="{86C84526-3FCA-4678-B05F-55C1344BEE9F}" type="presOf" srcId="{70B91786-6251-45D2-86AC-FC7DE9F55138}" destId="{AF0BD35D-707D-47AB-96AC-D3C8E198E45E}" srcOrd="0" destOrd="0" presId="urn:microsoft.com/office/officeart/2005/8/layout/hierarchy1"/>
    <dgm:cxn modelId="{C8B47C33-75D9-45F1-B332-F7F429F0B7D7}" srcId="{F758D8CF-7902-4757-A1BD-EB7BF94BF594}" destId="{7F835231-F7AD-4AD2-AB61-C0001D745201}" srcOrd="0" destOrd="0" parTransId="{EC863497-4D2D-4CDA-B8F9-A3B9E4F23C5F}" sibTransId="{5BAB13EC-7B91-479A-9E26-C1A499A77EDB}"/>
    <dgm:cxn modelId="{B2859634-2977-430F-8A93-9D43A3342F35}" type="presOf" srcId="{3C1A8596-6AA6-4B3F-9B83-1DBDC297082F}" destId="{196E089B-38A2-4F08-97B1-59CBE67E928E}" srcOrd="0" destOrd="0" presId="urn:microsoft.com/office/officeart/2005/8/layout/hierarchy1"/>
    <dgm:cxn modelId="{DD7BE75B-BBE1-4E7B-9343-F4CF6433145C}" srcId="{7F835231-F7AD-4AD2-AB61-C0001D745201}" destId="{9770FAEE-FA8B-4EFB-AB8B-522AC4873CB1}" srcOrd="0" destOrd="0" parTransId="{E48E9F3D-022D-4681-82CB-FE6D8FF6BC27}" sibTransId="{5416326E-AACF-458C-8AED-213843270848}"/>
    <dgm:cxn modelId="{44580D68-5223-4FBA-8F9D-F880FDE4E066}" srcId="{B1640A1F-83DD-48F0-B695-0F5FD29DCAE7}" destId="{70B91786-6251-45D2-86AC-FC7DE9F55138}" srcOrd="0" destOrd="0" parTransId="{1CFD1CFF-0507-4EAE-BF72-73925C018114}" sibTransId="{3B995B5F-8C40-4806-BA42-7C2F55BC5FBC}"/>
    <dgm:cxn modelId="{B7C68A52-6F05-4835-B90B-C9546CAAB5F5}" srcId="{838CB315-AF99-4306-9D70-25264E47086D}" destId="{11D08299-5525-4A33-AB3E-6204D6A4E4B9}" srcOrd="0" destOrd="0" parTransId="{3A25E066-AAEA-4B3D-84AE-495ABF32F1FF}" sibTransId="{9F2E7923-A3E1-4345-A771-2ED9E1EC3D81}"/>
    <dgm:cxn modelId="{7ABC898D-48DA-4E1A-B5E8-0DAFDFB67895}" type="presOf" srcId="{9770FAEE-FA8B-4EFB-AB8B-522AC4873CB1}" destId="{68813726-40ED-4C71-A2CC-9789FA0E9E6D}" srcOrd="0" destOrd="0" presId="urn:microsoft.com/office/officeart/2005/8/layout/hierarchy1"/>
    <dgm:cxn modelId="{2BEEE294-9160-4D83-8D64-F4E236AB0B52}" type="presOf" srcId="{11D08299-5525-4A33-AB3E-6204D6A4E4B9}" destId="{8244EAAC-7CC6-47BE-8623-1CA3F093E3B1}" srcOrd="0" destOrd="0" presId="urn:microsoft.com/office/officeart/2005/8/layout/hierarchy1"/>
    <dgm:cxn modelId="{6ECD06A3-9603-4189-A02A-CD768FCA933E}" type="presOf" srcId="{EC863497-4D2D-4CDA-B8F9-A3B9E4F23C5F}" destId="{59981038-20DF-4180-9DC1-67247FFD542F}" srcOrd="0" destOrd="0" presId="urn:microsoft.com/office/officeart/2005/8/layout/hierarchy1"/>
    <dgm:cxn modelId="{187F60A7-B134-4998-A64A-16FE5D4A181A}" srcId="{70B91786-6251-45D2-86AC-FC7DE9F55138}" destId="{60ADDED8-C36F-4C72-B088-7C37DD99A063}" srcOrd="0" destOrd="0" parTransId="{F83FC6E0-53E7-450E-8370-994A68117C6F}" sibTransId="{DBE1562A-F291-4E94-896F-B5CB0FEACD44}"/>
    <dgm:cxn modelId="{E1BD49B5-6287-4B04-811E-F2856962BC57}" type="presOf" srcId="{B1640A1F-83DD-48F0-B695-0F5FD29DCAE7}" destId="{A1C3D3EC-F23C-47D6-95BB-867057413275}" srcOrd="0" destOrd="0" presId="urn:microsoft.com/office/officeart/2005/8/layout/hierarchy1"/>
    <dgm:cxn modelId="{F500FCCA-34FF-42E1-B22D-ABA7C52460CC}" srcId="{60ADDED8-C36F-4C72-B088-7C37DD99A063}" destId="{838CB315-AF99-4306-9D70-25264E47086D}" srcOrd="0" destOrd="0" parTransId="{4C6A1E1B-921F-458F-AC62-815E2DA773E4}" sibTransId="{900ADA39-2D8B-47C3-B326-E057C0A96131}"/>
    <dgm:cxn modelId="{38CEECE2-60F9-4DBB-A5DE-5AF9B5FD0A6E}" type="presOf" srcId="{4C6A1E1B-921F-458F-AC62-815E2DA773E4}" destId="{1F15B2F2-CA97-4099-A585-B3E149AF4292}" srcOrd="0" destOrd="0" presId="urn:microsoft.com/office/officeart/2005/8/layout/hierarchy1"/>
    <dgm:cxn modelId="{322878F7-F01A-47FF-B251-86963AF81535}" type="presOf" srcId="{F83FC6E0-53E7-450E-8370-994A68117C6F}" destId="{44841C52-7788-444D-B8D3-B17A890AE43D}" srcOrd="0" destOrd="0" presId="urn:microsoft.com/office/officeart/2005/8/layout/hierarchy1"/>
    <dgm:cxn modelId="{87551DFE-73ED-4A53-AD81-8F65142484F3}" type="presOf" srcId="{3A25E066-AAEA-4B3D-84AE-495ABF32F1FF}" destId="{CBC28022-A231-4CC5-A430-F598B970E25B}" srcOrd="0" destOrd="0" presId="urn:microsoft.com/office/officeart/2005/8/layout/hierarchy1"/>
    <dgm:cxn modelId="{7C3793B9-1D4D-47D4-AD57-2BFDA3513726}" type="presParOf" srcId="{A1C3D3EC-F23C-47D6-95BB-867057413275}" destId="{C69718F9-EF46-4533-BCD3-83C15484DE0F}" srcOrd="0" destOrd="0" presId="urn:microsoft.com/office/officeart/2005/8/layout/hierarchy1"/>
    <dgm:cxn modelId="{1F0D0DB5-AB0D-4EDA-84D1-3089743B0972}" type="presParOf" srcId="{C69718F9-EF46-4533-BCD3-83C15484DE0F}" destId="{F098A225-6955-4CA1-A7A3-AAA13D9DCADB}" srcOrd="0" destOrd="0" presId="urn:microsoft.com/office/officeart/2005/8/layout/hierarchy1"/>
    <dgm:cxn modelId="{45CF7CC3-C587-49FB-AAE8-12AEAEFBCD96}" type="presParOf" srcId="{F098A225-6955-4CA1-A7A3-AAA13D9DCADB}" destId="{209B3D25-CA13-4CD4-9E12-ECA2C23C8A39}" srcOrd="0" destOrd="0" presId="urn:microsoft.com/office/officeart/2005/8/layout/hierarchy1"/>
    <dgm:cxn modelId="{EAFA273E-0846-481F-B50C-A63AA111725A}" type="presParOf" srcId="{F098A225-6955-4CA1-A7A3-AAA13D9DCADB}" destId="{AF0BD35D-707D-47AB-96AC-D3C8E198E45E}" srcOrd="1" destOrd="0" presId="urn:microsoft.com/office/officeart/2005/8/layout/hierarchy1"/>
    <dgm:cxn modelId="{3B267773-9572-48E1-81EF-705AFA18A52D}" type="presParOf" srcId="{C69718F9-EF46-4533-BCD3-83C15484DE0F}" destId="{ACC64401-368C-4953-936E-F69960C1D549}" srcOrd="1" destOrd="0" presId="urn:microsoft.com/office/officeart/2005/8/layout/hierarchy1"/>
    <dgm:cxn modelId="{7733FCC0-3784-4FE7-8FF5-688D530E4F45}" type="presParOf" srcId="{ACC64401-368C-4953-936E-F69960C1D549}" destId="{44841C52-7788-444D-B8D3-B17A890AE43D}" srcOrd="0" destOrd="0" presId="urn:microsoft.com/office/officeart/2005/8/layout/hierarchy1"/>
    <dgm:cxn modelId="{365880A4-7CFF-4F07-84CF-612C87ADF417}" type="presParOf" srcId="{ACC64401-368C-4953-936E-F69960C1D549}" destId="{559418DC-8A62-455F-B2FF-7F2E6278411A}" srcOrd="1" destOrd="0" presId="urn:microsoft.com/office/officeart/2005/8/layout/hierarchy1"/>
    <dgm:cxn modelId="{3751532C-2704-4F0C-A88C-F8160676B144}" type="presParOf" srcId="{559418DC-8A62-455F-B2FF-7F2E6278411A}" destId="{EC859CC0-7CEC-4FD5-8986-F124E01A3984}" srcOrd="0" destOrd="0" presId="urn:microsoft.com/office/officeart/2005/8/layout/hierarchy1"/>
    <dgm:cxn modelId="{89DD8E00-9041-4703-8D9E-AD6261E87A03}" type="presParOf" srcId="{EC859CC0-7CEC-4FD5-8986-F124E01A3984}" destId="{D6132B97-2C8A-43B3-9E94-AE72C3C06109}" srcOrd="0" destOrd="0" presId="urn:microsoft.com/office/officeart/2005/8/layout/hierarchy1"/>
    <dgm:cxn modelId="{59F895B0-FF27-4C48-B62F-069E992E0456}" type="presParOf" srcId="{EC859CC0-7CEC-4FD5-8986-F124E01A3984}" destId="{0A20BA74-6CD9-4813-8C0B-5952B9080D25}" srcOrd="1" destOrd="0" presId="urn:microsoft.com/office/officeart/2005/8/layout/hierarchy1"/>
    <dgm:cxn modelId="{CC979F72-09E8-498E-8B2C-E1B165F5E319}" type="presParOf" srcId="{559418DC-8A62-455F-B2FF-7F2E6278411A}" destId="{BD5BF90B-682F-426B-A583-061B4A6E803A}" srcOrd="1" destOrd="0" presId="urn:microsoft.com/office/officeart/2005/8/layout/hierarchy1"/>
    <dgm:cxn modelId="{98CF267A-9959-4A0C-B0F6-B9071CC59E22}" type="presParOf" srcId="{BD5BF90B-682F-426B-A583-061B4A6E803A}" destId="{1F15B2F2-CA97-4099-A585-B3E149AF4292}" srcOrd="0" destOrd="0" presId="urn:microsoft.com/office/officeart/2005/8/layout/hierarchy1"/>
    <dgm:cxn modelId="{88CCE80E-D845-41CE-A74E-3E7835235DFD}" type="presParOf" srcId="{BD5BF90B-682F-426B-A583-061B4A6E803A}" destId="{9CBF06A2-582C-406F-8F70-8D380E2BD600}" srcOrd="1" destOrd="0" presId="urn:microsoft.com/office/officeart/2005/8/layout/hierarchy1"/>
    <dgm:cxn modelId="{DC344815-2B2E-494F-BB5A-D942B4DB30EB}" type="presParOf" srcId="{9CBF06A2-582C-406F-8F70-8D380E2BD600}" destId="{0B259026-6A11-4C01-BA03-6227676C5729}" srcOrd="0" destOrd="0" presId="urn:microsoft.com/office/officeart/2005/8/layout/hierarchy1"/>
    <dgm:cxn modelId="{29E047A1-066F-4F6E-8739-0BE91180095D}" type="presParOf" srcId="{0B259026-6A11-4C01-BA03-6227676C5729}" destId="{39CB6DD7-F917-4C6D-AFCD-E03FD65037DA}" srcOrd="0" destOrd="0" presId="urn:microsoft.com/office/officeart/2005/8/layout/hierarchy1"/>
    <dgm:cxn modelId="{3A4F4EFD-A179-45D4-A125-4F7AF1BC6655}" type="presParOf" srcId="{0B259026-6A11-4C01-BA03-6227676C5729}" destId="{E8F2E9CB-58AB-4768-BB4B-AE2ED2D155B3}" srcOrd="1" destOrd="0" presId="urn:microsoft.com/office/officeart/2005/8/layout/hierarchy1"/>
    <dgm:cxn modelId="{7C24FCC9-2127-40E8-A9A9-F92642B9BE25}" type="presParOf" srcId="{9CBF06A2-582C-406F-8F70-8D380E2BD600}" destId="{78C36B3D-8D13-4645-A1C5-F6D6D622B818}" srcOrd="1" destOrd="0" presId="urn:microsoft.com/office/officeart/2005/8/layout/hierarchy1"/>
    <dgm:cxn modelId="{E2E9BC0A-7318-46D2-BB4A-66B884104B88}" type="presParOf" srcId="{78C36B3D-8D13-4645-A1C5-F6D6D622B818}" destId="{CBC28022-A231-4CC5-A430-F598B970E25B}" srcOrd="0" destOrd="0" presId="urn:microsoft.com/office/officeart/2005/8/layout/hierarchy1"/>
    <dgm:cxn modelId="{740D8FCF-3F42-414B-96F0-F358BCEA0C3E}" type="presParOf" srcId="{78C36B3D-8D13-4645-A1C5-F6D6D622B818}" destId="{A94EF0E3-510A-4419-A45A-BAEE401E4181}" srcOrd="1" destOrd="0" presId="urn:microsoft.com/office/officeart/2005/8/layout/hierarchy1"/>
    <dgm:cxn modelId="{3EE3CD26-40BD-4282-BE20-CE78BFC2D32B}" type="presParOf" srcId="{A94EF0E3-510A-4419-A45A-BAEE401E4181}" destId="{F43F3CBA-2AB6-4DA0-976A-826E37F6A098}" srcOrd="0" destOrd="0" presId="urn:microsoft.com/office/officeart/2005/8/layout/hierarchy1"/>
    <dgm:cxn modelId="{E921640B-98A7-4EC0-869C-9C112237743C}" type="presParOf" srcId="{F43F3CBA-2AB6-4DA0-976A-826E37F6A098}" destId="{45138AD8-E1DA-4988-A967-D9D3BF6B523B}" srcOrd="0" destOrd="0" presId="urn:microsoft.com/office/officeart/2005/8/layout/hierarchy1"/>
    <dgm:cxn modelId="{F7CDF45D-ED17-4A16-B469-EE177F5019C1}" type="presParOf" srcId="{F43F3CBA-2AB6-4DA0-976A-826E37F6A098}" destId="{8244EAAC-7CC6-47BE-8623-1CA3F093E3B1}" srcOrd="1" destOrd="0" presId="urn:microsoft.com/office/officeart/2005/8/layout/hierarchy1"/>
    <dgm:cxn modelId="{C9A2BD46-B490-45D8-A8D5-0DB281A15B07}" type="presParOf" srcId="{A94EF0E3-510A-4419-A45A-BAEE401E4181}" destId="{3CD9D360-8EB4-4D44-8628-21BBAD247638}" srcOrd="1" destOrd="0" presId="urn:microsoft.com/office/officeart/2005/8/layout/hierarchy1"/>
    <dgm:cxn modelId="{DBB3C1E8-5027-4A11-AC2F-E7C5152C7155}" type="presParOf" srcId="{ACC64401-368C-4953-936E-F69960C1D549}" destId="{196E089B-38A2-4F08-97B1-59CBE67E928E}" srcOrd="2" destOrd="0" presId="urn:microsoft.com/office/officeart/2005/8/layout/hierarchy1"/>
    <dgm:cxn modelId="{1695CEB5-1699-40A1-BB89-265108384033}" type="presParOf" srcId="{ACC64401-368C-4953-936E-F69960C1D549}" destId="{67ADBEAE-A949-403E-8A2D-3A6FF5E8357B}" srcOrd="3" destOrd="0" presId="urn:microsoft.com/office/officeart/2005/8/layout/hierarchy1"/>
    <dgm:cxn modelId="{82EFF5B9-A216-4432-A25E-B5D78AA0DE0C}" type="presParOf" srcId="{67ADBEAE-A949-403E-8A2D-3A6FF5E8357B}" destId="{C4B7C849-A312-471E-8C15-3000BE5C313F}" srcOrd="0" destOrd="0" presId="urn:microsoft.com/office/officeart/2005/8/layout/hierarchy1"/>
    <dgm:cxn modelId="{89F6B265-C9B6-477A-ABFA-19AEB35FCD1C}" type="presParOf" srcId="{C4B7C849-A312-471E-8C15-3000BE5C313F}" destId="{49DD7FAD-CB1D-4026-BFEE-6F5995CE4E2F}" srcOrd="0" destOrd="0" presId="urn:microsoft.com/office/officeart/2005/8/layout/hierarchy1"/>
    <dgm:cxn modelId="{2A2468F3-39D0-434F-BA35-FADD558D8222}" type="presParOf" srcId="{C4B7C849-A312-471E-8C15-3000BE5C313F}" destId="{A1097D4C-D6FA-43E8-B61C-DDE36CAC363A}" srcOrd="1" destOrd="0" presId="urn:microsoft.com/office/officeart/2005/8/layout/hierarchy1"/>
    <dgm:cxn modelId="{64C4161D-19C9-4884-A0F2-F9F4F5A68589}" type="presParOf" srcId="{67ADBEAE-A949-403E-8A2D-3A6FF5E8357B}" destId="{60A6DFF9-5B4C-4FB0-AB30-B9534780CEC2}" srcOrd="1" destOrd="0" presId="urn:microsoft.com/office/officeart/2005/8/layout/hierarchy1"/>
    <dgm:cxn modelId="{01A006A7-4C31-4E75-84C5-A44E4AE48BEB}" type="presParOf" srcId="{60A6DFF9-5B4C-4FB0-AB30-B9534780CEC2}" destId="{59981038-20DF-4180-9DC1-67247FFD542F}" srcOrd="0" destOrd="0" presId="urn:microsoft.com/office/officeart/2005/8/layout/hierarchy1"/>
    <dgm:cxn modelId="{A38B7E16-B7AF-44D7-9838-265DA0ACBAB8}" type="presParOf" srcId="{60A6DFF9-5B4C-4FB0-AB30-B9534780CEC2}" destId="{95E7BCD5-4629-4C85-9C68-35B30FC773FC}" srcOrd="1" destOrd="0" presId="urn:microsoft.com/office/officeart/2005/8/layout/hierarchy1"/>
    <dgm:cxn modelId="{E91F0DF7-1521-4556-BB6A-890C1C8106BD}" type="presParOf" srcId="{95E7BCD5-4629-4C85-9C68-35B30FC773FC}" destId="{C246AD00-EBE8-4C64-AF5D-E37299246E43}" srcOrd="0" destOrd="0" presId="urn:microsoft.com/office/officeart/2005/8/layout/hierarchy1"/>
    <dgm:cxn modelId="{7E9DEE65-6DD8-4973-865E-DD8F30437C22}" type="presParOf" srcId="{C246AD00-EBE8-4C64-AF5D-E37299246E43}" destId="{8CCEB3C5-D838-4628-B274-980320D7FE28}" srcOrd="0" destOrd="0" presId="urn:microsoft.com/office/officeart/2005/8/layout/hierarchy1"/>
    <dgm:cxn modelId="{AC9E1B33-99FF-446A-9539-06F57E442452}" type="presParOf" srcId="{C246AD00-EBE8-4C64-AF5D-E37299246E43}" destId="{2A2685EE-EB7B-4D3F-B8F4-319C3923A247}" srcOrd="1" destOrd="0" presId="urn:microsoft.com/office/officeart/2005/8/layout/hierarchy1"/>
    <dgm:cxn modelId="{D06572CF-395A-49AD-B297-9604C8D99661}" type="presParOf" srcId="{95E7BCD5-4629-4C85-9C68-35B30FC773FC}" destId="{29D519E4-2D63-4F9D-A87A-B7D2C1E577A0}" srcOrd="1" destOrd="0" presId="urn:microsoft.com/office/officeart/2005/8/layout/hierarchy1"/>
    <dgm:cxn modelId="{467028F6-1FBF-4923-98F3-9DB917F13C26}" type="presParOf" srcId="{29D519E4-2D63-4F9D-A87A-B7D2C1E577A0}" destId="{5CAE9D6A-63D6-4C2C-B49C-E03F72276104}" srcOrd="0" destOrd="0" presId="urn:microsoft.com/office/officeart/2005/8/layout/hierarchy1"/>
    <dgm:cxn modelId="{48250870-B0BF-4F65-BF2C-DA44B5ACD093}" type="presParOf" srcId="{29D519E4-2D63-4F9D-A87A-B7D2C1E577A0}" destId="{73A8CF66-F1C5-4710-AC5A-78E7128AD9BC}" srcOrd="1" destOrd="0" presId="urn:microsoft.com/office/officeart/2005/8/layout/hierarchy1"/>
    <dgm:cxn modelId="{78B12CCB-D4D9-45C8-A0AB-EA9DAE89EE93}" type="presParOf" srcId="{73A8CF66-F1C5-4710-AC5A-78E7128AD9BC}" destId="{CD14F5A1-CB7D-4D8E-B36D-B39F5A693A45}" srcOrd="0" destOrd="0" presId="urn:microsoft.com/office/officeart/2005/8/layout/hierarchy1"/>
    <dgm:cxn modelId="{7A76E831-A8D2-4A30-BECE-A44A82FB9D4C}" type="presParOf" srcId="{CD14F5A1-CB7D-4D8E-B36D-B39F5A693A45}" destId="{FAE604E0-9130-4975-A7A9-EE8142C87E85}" srcOrd="0" destOrd="0" presId="urn:microsoft.com/office/officeart/2005/8/layout/hierarchy1"/>
    <dgm:cxn modelId="{E05BC858-9FDD-468F-9139-B0C8CDF3B6EA}" type="presParOf" srcId="{CD14F5A1-CB7D-4D8E-B36D-B39F5A693A45}" destId="{68813726-40ED-4C71-A2CC-9789FA0E9E6D}" srcOrd="1" destOrd="0" presId="urn:microsoft.com/office/officeart/2005/8/layout/hierarchy1"/>
    <dgm:cxn modelId="{B7E750E0-51BA-4F2B-8D52-4362E996E5B1}" type="presParOf" srcId="{73A8CF66-F1C5-4710-AC5A-78E7128AD9BC}" destId="{94990ED5-D37B-4E08-AB4E-E574DB78B1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0BEC23-B0B1-465B-B5DD-6830904E5838}" type="doc">
      <dgm:prSet loTypeId="urn:microsoft.com/office/officeart/2009/layout/CircleArrowProcess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87C60CE-210C-469E-A2A3-1590E1840DE4}">
      <dgm:prSet phldrT="[Texto]"/>
      <dgm:spPr/>
      <dgm:t>
        <a:bodyPr/>
        <a:lstStyle/>
        <a:p>
          <a:r>
            <a:rPr lang="es-ES" dirty="0"/>
            <a:t>Tipos de Medicamentos</a:t>
          </a:r>
        </a:p>
      </dgm:t>
    </dgm:pt>
    <dgm:pt modelId="{3B9657F3-6C98-4578-BDBB-9179CECA6758}" type="parTrans" cxnId="{2DCF5AEE-1DBD-4A3B-B0EB-DD459F315962}">
      <dgm:prSet/>
      <dgm:spPr/>
      <dgm:t>
        <a:bodyPr/>
        <a:lstStyle/>
        <a:p>
          <a:endParaRPr lang="es-ES"/>
        </a:p>
      </dgm:t>
    </dgm:pt>
    <dgm:pt modelId="{844D0513-2224-4AFE-9192-12022D12CBCD}" type="sibTrans" cxnId="{2DCF5AEE-1DBD-4A3B-B0EB-DD459F315962}">
      <dgm:prSet/>
      <dgm:spPr/>
      <dgm:t>
        <a:bodyPr/>
        <a:lstStyle/>
        <a:p>
          <a:endParaRPr lang="es-ES"/>
        </a:p>
      </dgm:t>
    </dgm:pt>
    <dgm:pt modelId="{7A3E8B2C-AE86-42D3-A69E-50BB68CE67DF}">
      <dgm:prSet phldrT="[Texto]" custT="1"/>
      <dgm:spPr/>
      <dgm:t>
        <a:bodyPr/>
        <a:lstStyle/>
        <a:p>
          <a:r>
            <a:rPr lang="es-ES" sz="2800" dirty="0"/>
            <a:t>ANALGÉSICOS</a:t>
          </a:r>
        </a:p>
      </dgm:t>
    </dgm:pt>
    <dgm:pt modelId="{273F2761-0CEA-446D-A5DE-1E54572A3B66}" type="parTrans" cxnId="{ACAFB81E-5F3F-4D92-8CB6-B0C4333DE15F}">
      <dgm:prSet/>
      <dgm:spPr/>
      <dgm:t>
        <a:bodyPr/>
        <a:lstStyle/>
        <a:p>
          <a:endParaRPr lang="es-ES"/>
        </a:p>
      </dgm:t>
    </dgm:pt>
    <dgm:pt modelId="{35039B02-A652-4640-A720-A9BB5F9AB7CF}" type="sibTrans" cxnId="{ACAFB81E-5F3F-4D92-8CB6-B0C4333DE15F}">
      <dgm:prSet/>
      <dgm:spPr/>
      <dgm:t>
        <a:bodyPr/>
        <a:lstStyle/>
        <a:p>
          <a:endParaRPr lang="es-ES"/>
        </a:p>
      </dgm:t>
    </dgm:pt>
    <dgm:pt modelId="{275E483C-44A4-48F7-9EA9-25D284055213}">
      <dgm:prSet phldrT="[Texto]" custT="1"/>
      <dgm:spPr/>
      <dgm:t>
        <a:bodyPr/>
        <a:lstStyle/>
        <a:p>
          <a:r>
            <a:rPr lang="es-ES" sz="2800" dirty="0"/>
            <a:t>ANTIBIÓTICOS</a:t>
          </a:r>
        </a:p>
      </dgm:t>
    </dgm:pt>
    <dgm:pt modelId="{FD5F9437-FCF9-4653-AFE3-C6567D19AAF2}" type="parTrans" cxnId="{D537DE13-14EF-4F3A-A158-8FB192D526BD}">
      <dgm:prSet/>
      <dgm:spPr/>
      <dgm:t>
        <a:bodyPr/>
        <a:lstStyle/>
        <a:p>
          <a:endParaRPr lang="es-ES"/>
        </a:p>
      </dgm:t>
    </dgm:pt>
    <dgm:pt modelId="{DD0FFE66-6CA9-4CE2-BEBB-609F47DB0B9A}" type="sibTrans" cxnId="{D537DE13-14EF-4F3A-A158-8FB192D526BD}">
      <dgm:prSet/>
      <dgm:spPr/>
      <dgm:t>
        <a:bodyPr/>
        <a:lstStyle/>
        <a:p>
          <a:endParaRPr lang="es-ES"/>
        </a:p>
      </dgm:t>
    </dgm:pt>
    <dgm:pt modelId="{7835BFCB-3954-4035-A9F6-E5434B5EEE54}">
      <dgm:prSet phldrT="[Texto]" custT="1"/>
      <dgm:spPr/>
      <dgm:t>
        <a:bodyPr/>
        <a:lstStyle/>
        <a:p>
          <a:r>
            <a:rPr lang="es-ES" sz="2800" dirty="0"/>
            <a:t>ANTIINFLAMATORIOS</a:t>
          </a:r>
        </a:p>
      </dgm:t>
    </dgm:pt>
    <dgm:pt modelId="{42AE3D91-3081-4C92-B4FA-1DEFCC75E734}" type="parTrans" cxnId="{A40967B5-3716-46A9-9086-081FCC2758B8}">
      <dgm:prSet/>
      <dgm:spPr/>
      <dgm:t>
        <a:bodyPr/>
        <a:lstStyle/>
        <a:p>
          <a:endParaRPr lang="es-ES"/>
        </a:p>
      </dgm:t>
    </dgm:pt>
    <dgm:pt modelId="{2BD2FA26-E2C1-49C6-8F23-3F243CA1DE8D}" type="sibTrans" cxnId="{A40967B5-3716-46A9-9086-081FCC2758B8}">
      <dgm:prSet/>
      <dgm:spPr/>
      <dgm:t>
        <a:bodyPr/>
        <a:lstStyle/>
        <a:p>
          <a:endParaRPr lang="es-ES"/>
        </a:p>
      </dgm:t>
    </dgm:pt>
    <dgm:pt modelId="{7E2ED9A1-F2D9-40CA-95A8-D6D457CD45A1}">
      <dgm:prSet phldrT="[Texto]" custT="1"/>
      <dgm:spPr/>
      <dgm:t>
        <a:bodyPr/>
        <a:lstStyle/>
        <a:p>
          <a:r>
            <a:rPr lang="es-ES" sz="2800" dirty="0"/>
            <a:t>ANTIHISTAMÍNICOS</a:t>
          </a:r>
        </a:p>
      </dgm:t>
    </dgm:pt>
    <dgm:pt modelId="{37434564-DCB8-4838-A4FD-48D82EC8E7F5}" type="parTrans" cxnId="{7D3052D5-A470-4B6D-A275-26669617E5A9}">
      <dgm:prSet/>
      <dgm:spPr/>
      <dgm:t>
        <a:bodyPr/>
        <a:lstStyle/>
        <a:p>
          <a:endParaRPr lang="es-ES"/>
        </a:p>
      </dgm:t>
    </dgm:pt>
    <dgm:pt modelId="{C7B96A57-3A96-4874-A784-B5828838B186}" type="sibTrans" cxnId="{7D3052D5-A470-4B6D-A275-26669617E5A9}">
      <dgm:prSet/>
      <dgm:spPr/>
      <dgm:t>
        <a:bodyPr/>
        <a:lstStyle/>
        <a:p>
          <a:endParaRPr lang="es-ES"/>
        </a:p>
      </dgm:t>
    </dgm:pt>
    <dgm:pt modelId="{5BD818E0-2A7B-4141-8F0B-3762A5903954}">
      <dgm:prSet phldrT="[Texto]" custT="1"/>
      <dgm:spPr/>
      <dgm:t>
        <a:bodyPr/>
        <a:lstStyle/>
        <a:p>
          <a:r>
            <a:rPr lang="es-ES" sz="2800" dirty="0"/>
            <a:t>ANTIDEPRESIVOS</a:t>
          </a:r>
        </a:p>
      </dgm:t>
    </dgm:pt>
    <dgm:pt modelId="{DAA79554-A76C-44A6-A2A8-BCB24E2507F5}" type="parTrans" cxnId="{9858815C-EC3B-4FBB-8A8A-52532E43D02A}">
      <dgm:prSet/>
      <dgm:spPr/>
      <dgm:t>
        <a:bodyPr/>
        <a:lstStyle/>
        <a:p>
          <a:endParaRPr lang="es-ES"/>
        </a:p>
      </dgm:t>
    </dgm:pt>
    <dgm:pt modelId="{C5BAFA60-74CC-4BAE-AD42-283A11248AF9}" type="sibTrans" cxnId="{9858815C-EC3B-4FBB-8A8A-52532E43D02A}">
      <dgm:prSet/>
      <dgm:spPr/>
      <dgm:t>
        <a:bodyPr/>
        <a:lstStyle/>
        <a:p>
          <a:endParaRPr lang="es-ES"/>
        </a:p>
      </dgm:t>
    </dgm:pt>
    <dgm:pt modelId="{90516425-93F7-4302-9295-E3F3F6483BCE}">
      <dgm:prSet phldrT="[Texto]" custT="1"/>
      <dgm:spPr/>
      <dgm:t>
        <a:bodyPr/>
        <a:lstStyle/>
        <a:p>
          <a:r>
            <a:rPr lang="es-ES" sz="2800" dirty="0"/>
            <a:t>ANTIPIRÉTICOS</a:t>
          </a:r>
        </a:p>
      </dgm:t>
    </dgm:pt>
    <dgm:pt modelId="{75523246-2D95-4AB6-94FF-B965BEF75E92}" type="parTrans" cxnId="{AA4EA937-99DD-48D7-9F3C-C65A435A2AF7}">
      <dgm:prSet/>
      <dgm:spPr/>
      <dgm:t>
        <a:bodyPr/>
        <a:lstStyle/>
        <a:p>
          <a:endParaRPr lang="es-ES"/>
        </a:p>
      </dgm:t>
    </dgm:pt>
    <dgm:pt modelId="{9CD88B15-788C-4BA3-BD6F-2699F8CB578E}" type="sibTrans" cxnId="{AA4EA937-99DD-48D7-9F3C-C65A435A2AF7}">
      <dgm:prSet/>
      <dgm:spPr/>
      <dgm:t>
        <a:bodyPr/>
        <a:lstStyle/>
        <a:p>
          <a:endParaRPr lang="es-ES"/>
        </a:p>
      </dgm:t>
    </dgm:pt>
    <dgm:pt modelId="{FEF53DA1-BC9A-41F5-ADC2-59EE7F1FC050}">
      <dgm:prSet phldrT="[Texto]" custT="1"/>
      <dgm:spPr/>
      <dgm:t>
        <a:bodyPr/>
        <a:lstStyle/>
        <a:p>
          <a:r>
            <a:rPr lang="es-ES" sz="2800" dirty="0"/>
            <a:t>ANTIFUNGICOS</a:t>
          </a:r>
        </a:p>
      </dgm:t>
    </dgm:pt>
    <dgm:pt modelId="{FE74E27A-D240-46BA-B4AC-E8129EB7D703}" type="parTrans" cxnId="{3F3F1D13-ABCF-4A7A-A5D3-36CF0820AD78}">
      <dgm:prSet/>
      <dgm:spPr/>
      <dgm:t>
        <a:bodyPr/>
        <a:lstStyle/>
        <a:p>
          <a:endParaRPr lang="es-ES"/>
        </a:p>
      </dgm:t>
    </dgm:pt>
    <dgm:pt modelId="{6BBD4AFF-59D1-4553-8444-AC0843335C29}" type="sibTrans" cxnId="{3F3F1D13-ABCF-4A7A-A5D3-36CF0820AD78}">
      <dgm:prSet/>
      <dgm:spPr/>
      <dgm:t>
        <a:bodyPr/>
        <a:lstStyle/>
        <a:p>
          <a:endParaRPr lang="es-ES"/>
        </a:p>
      </dgm:t>
    </dgm:pt>
    <dgm:pt modelId="{BF5A0749-CE49-4E6A-B926-402BC3ADA596}">
      <dgm:prSet phldrT="[Texto]" custT="1"/>
      <dgm:spPr/>
      <dgm:t>
        <a:bodyPr/>
        <a:lstStyle/>
        <a:p>
          <a:r>
            <a:rPr lang="es-ES" sz="2800" dirty="0"/>
            <a:t>ANTICOAGULANTES</a:t>
          </a:r>
        </a:p>
      </dgm:t>
    </dgm:pt>
    <dgm:pt modelId="{D488D6B7-297D-495D-891A-2EC06E591EE3}" type="parTrans" cxnId="{ED570B17-3A28-422E-B6D9-29401FAA9AE7}">
      <dgm:prSet/>
      <dgm:spPr/>
      <dgm:t>
        <a:bodyPr/>
        <a:lstStyle/>
        <a:p>
          <a:endParaRPr lang="es-ES"/>
        </a:p>
      </dgm:t>
    </dgm:pt>
    <dgm:pt modelId="{55E9BCB6-E08A-4F1F-A2B6-78D272FB7663}" type="sibTrans" cxnId="{ED570B17-3A28-422E-B6D9-29401FAA9AE7}">
      <dgm:prSet/>
      <dgm:spPr/>
      <dgm:t>
        <a:bodyPr/>
        <a:lstStyle/>
        <a:p>
          <a:endParaRPr lang="es-ES"/>
        </a:p>
      </dgm:t>
    </dgm:pt>
    <dgm:pt modelId="{AAD56ECF-A1C9-4C34-910E-61FFCE6B3A73}">
      <dgm:prSet phldrT="[Texto]" custT="1"/>
      <dgm:spPr/>
      <dgm:t>
        <a:bodyPr/>
        <a:lstStyle/>
        <a:p>
          <a:r>
            <a:rPr lang="es-ES" sz="2800" dirty="0"/>
            <a:t>ANESTÉSICOS</a:t>
          </a:r>
        </a:p>
      </dgm:t>
    </dgm:pt>
    <dgm:pt modelId="{46ADDC55-A89C-464E-8EB5-D95FEC185119}" type="parTrans" cxnId="{B4F00319-CB1D-44D6-B570-0428B679F0E8}">
      <dgm:prSet/>
      <dgm:spPr/>
      <dgm:t>
        <a:bodyPr/>
        <a:lstStyle/>
        <a:p>
          <a:endParaRPr lang="es-ES"/>
        </a:p>
      </dgm:t>
    </dgm:pt>
    <dgm:pt modelId="{A90F94BF-7994-4B77-93C2-43D56677A3EE}" type="sibTrans" cxnId="{B4F00319-CB1D-44D6-B570-0428B679F0E8}">
      <dgm:prSet/>
      <dgm:spPr/>
      <dgm:t>
        <a:bodyPr/>
        <a:lstStyle/>
        <a:p>
          <a:endParaRPr lang="es-ES"/>
        </a:p>
      </dgm:t>
    </dgm:pt>
    <dgm:pt modelId="{A101F825-B869-4ECE-848E-7E37784B1190}">
      <dgm:prSet phldrT="[Texto]" custT="1"/>
      <dgm:spPr/>
      <dgm:t>
        <a:bodyPr/>
        <a:lstStyle/>
        <a:p>
          <a:r>
            <a:rPr lang="es-ES" sz="2800" dirty="0"/>
            <a:t>HIPOGLICEMIANTES</a:t>
          </a:r>
        </a:p>
      </dgm:t>
    </dgm:pt>
    <dgm:pt modelId="{4C3592FD-E117-47B9-81AB-BA1DFE2D499C}" type="parTrans" cxnId="{4088C678-9119-41A8-A204-2497656AF2B9}">
      <dgm:prSet/>
      <dgm:spPr/>
      <dgm:t>
        <a:bodyPr/>
        <a:lstStyle/>
        <a:p>
          <a:endParaRPr lang="es-ES"/>
        </a:p>
      </dgm:t>
    </dgm:pt>
    <dgm:pt modelId="{B8A66E96-DDBD-4EDE-81BC-C76EA130BBFE}" type="sibTrans" cxnId="{4088C678-9119-41A8-A204-2497656AF2B9}">
      <dgm:prSet/>
      <dgm:spPr/>
      <dgm:t>
        <a:bodyPr/>
        <a:lstStyle/>
        <a:p>
          <a:endParaRPr lang="es-ES"/>
        </a:p>
      </dgm:t>
    </dgm:pt>
    <dgm:pt modelId="{DCB1C9C8-3618-4A83-B47C-1A4BD409B3B3}">
      <dgm:prSet phldrT="[Texto]" custT="1"/>
      <dgm:spPr/>
      <dgm:t>
        <a:bodyPr/>
        <a:lstStyle/>
        <a:p>
          <a:r>
            <a:rPr lang="es-ES" sz="2800" dirty="0"/>
            <a:t>HORMONAS</a:t>
          </a:r>
        </a:p>
      </dgm:t>
    </dgm:pt>
    <dgm:pt modelId="{626BB482-F983-4B91-8618-4334A8BA02D5}" type="parTrans" cxnId="{782569F5-0A48-4B4B-B8DB-2629FC91018C}">
      <dgm:prSet/>
      <dgm:spPr/>
      <dgm:t>
        <a:bodyPr/>
        <a:lstStyle/>
        <a:p>
          <a:endParaRPr lang="es-ES"/>
        </a:p>
      </dgm:t>
    </dgm:pt>
    <dgm:pt modelId="{ED02FD14-2A60-4777-9745-3BD446483E47}" type="sibTrans" cxnId="{782569F5-0A48-4B4B-B8DB-2629FC91018C}">
      <dgm:prSet/>
      <dgm:spPr/>
      <dgm:t>
        <a:bodyPr/>
        <a:lstStyle/>
        <a:p>
          <a:endParaRPr lang="es-ES"/>
        </a:p>
      </dgm:t>
    </dgm:pt>
    <dgm:pt modelId="{F53DE24E-04AF-4C67-9717-1F37BDC3BB59}">
      <dgm:prSet phldrT="[Texto]" custT="1"/>
      <dgm:spPr/>
      <dgm:t>
        <a:bodyPr/>
        <a:lstStyle/>
        <a:p>
          <a:r>
            <a:rPr lang="es-ES" sz="2800" dirty="0"/>
            <a:t>DIURÉTICOS</a:t>
          </a:r>
        </a:p>
      </dgm:t>
    </dgm:pt>
    <dgm:pt modelId="{33B24C87-6CC1-4123-BC6E-BEE299E2190D}" type="parTrans" cxnId="{D0399B55-EED5-4721-ABA5-0D50180E15EF}">
      <dgm:prSet/>
      <dgm:spPr/>
      <dgm:t>
        <a:bodyPr/>
        <a:lstStyle/>
        <a:p>
          <a:endParaRPr lang="es-ES"/>
        </a:p>
      </dgm:t>
    </dgm:pt>
    <dgm:pt modelId="{8F3B6B91-0AE7-4581-A8B2-253053EDE046}" type="sibTrans" cxnId="{D0399B55-EED5-4721-ABA5-0D50180E15EF}">
      <dgm:prSet/>
      <dgm:spPr/>
      <dgm:t>
        <a:bodyPr/>
        <a:lstStyle/>
        <a:p>
          <a:endParaRPr lang="es-ES"/>
        </a:p>
      </dgm:t>
    </dgm:pt>
    <dgm:pt modelId="{4C6D945D-AA28-46FD-ACD8-11984E2E29D3}">
      <dgm:prSet phldrT="[Texto]" custT="1"/>
      <dgm:spPr/>
      <dgm:t>
        <a:bodyPr/>
        <a:lstStyle/>
        <a:p>
          <a:r>
            <a:rPr lang="es-ES" sz="2800" dirty="0"/>
            <a:t>VACUNAS</a:t>
          </a:r>
        </a:p>
      </dgm:t>
    </dgm:pt>
    <dgm:pt modelId="{8EB15C64-15F0-4DA7-A6FE-C0AF8D28F459}" type="parTrans" cxnId="{3739C7CC-7482-4FC2-BE62-AD6F60C8329F}">
      <dgm:prSet/>
      <dgm:spPr/>
      <dgm:t>
        <a:bodyPr/>
        <a:lstStyle/>
        <a:p>
          <a:endParaRPr lang="es-ES"/>
        </a:p>
      </dgm:t>
    </dgm:pt>
    <dgm:pt modelId="{27D9FE7A-6EC8-41FB-9DB4-0CFE4C0E450B}" type="sibTrans" cxnId="{3739C7CC-7482-4FC2-BE62-AD6F60C8329F}">
      <dgm:prSet/>
      <dgm:spPr/>
      <dgm:t>
        <a:bodyPr/>
        <a:lstStyle/>
        <a:p>
          <a:endParaRPr lang="es-ES"/>
        </a:p>
      </dgm:t>
    </dgm:pt>
    <dgm:pt modelId="{73820BB7-1803-41B5-A9B9-AFAB4A81498A}" type="pres">
      <dgm:prSet presAssocID="{690BEC23-B0B1-465B-B5DD-6830904E583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FBC9003-ACED-4C2E-8C2B-351B22900E4F}" type="pres">
      <dgm:prSet presAssocID="{A87C60CE-210C-469E-A2A3-1590E1840DE4}" presName="Accent1" presStyleCnt="0"/>
      <dgm:spPr/>
    </dgm:pt>
    <dgm:pt modelId="{62298C0F-081C-44E5-A2A9-F63C4A1A1D1F}" type="pres">
      <dgm:prSet presAssocID="{A87C60CE-210C-469E-A2A3-1590E1840DE4}" presName="Accent" presStyleLbl="node1" presStyleIdx="0" presStyleCnt="1"/>
      <dgm:spPr/>
    </dgm:pt>
    <dgm:pt modelId="{88C10436-806C-4A24-BA86-9EC33BB5A001}" type="pres">
      <dgm:prSet presAssocID="{A87C60CE-210C-469E-A2A3-1590E1840DE4}" presName="Child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EDC1526D-4403-4026-AB67-AEA332F89867}" type="pres">
      <dgm:prSet presAssocID="{A87C60CE-210C-469E-A2A3-1590E1840DE4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3F3F1D13-ABCF-4A7A-A5D3-36CF0820AD78}" srcId="{A87C60CE-210C-469E-A2A3-1590E1840DE4}" destId="{FEF53DA1-BC9A-41F5-ADC2-59EE7F1FC050}" srcOrd="6" destOrd="0" parTransId="{FE74E27A-D240-46BA-B4AC-E8129EB7D703}" sibTransId="{6BBD4AFF-59D1-4553-8444-AC0843335C29}"/>
    <dgm:cxn modelId="{C9038B13-B320-4A05-9904-91D117FA0E5F}" type="presOf" srcId="{7A3E8B2C-AE86-42D3-A69E-50BB68CE67DF}" destId="{88C10436-806C-4A24-BA86-9EC33BB5A001}" srcOrd="0" destOrd="0" presId="urn:microsoft.com/office/officeart/2009/layout/CircleArrowProcess"/>
    <dgm:cxn modelId="{D537DE13-14EF-4F3A-A158-8FB192D526BD}" srcId="{A87C60CE-210C-469E-A2A3-1590E1840DE4}" destId="{275E483C-44A4-48F7-9EA9-25D284055213}" srcOrd="1" destOrd="0" parTransId="{FD5F9437-FCF9-4653-AFE3-C6567D19AAF2}" sibTransId="{DD0FFE66-6CA9-4CE2-BEBB-609F47DB0B9A}"/>
    <dgm:cxn modelId="{ED570B17-3A28-422E-B6D9-29401FAA9AE7}" srcId="{A87C60CE-210C-469E-A2A3-1590E1840DE4}" destId="{BF5A0749-CE49-4E6A-B926-402BC3ADA596}" srcOrd="7" destOrd="0" parTransId="{D488D6B7-297D-495D-891A-2EC06E591EE3}" sibTransId="{55E9BCB6-E08A-4F1F-A2B6-78D272FB7663}"/>
    <dgm:cxn modelId="{B4F00319-CB1D-44D6-B570-0428B679F0E8}" srcId="{A87C60CE-210C-469E-A2A3-1590E1840DE4}" destId="{AAD56ECF-A1C9-4C34-910E-61FFCE6B3A73}" srcOrd="8" destOrd="0" parTransId="{46ADDC55-A89C-464E-8EB5-D95FEC185119}" sibTransId="{A90F94BF-7994-4B77-93C2-43D56677A3EE}"/>
    <dgm:cxn modelId="{ACAFB81E-5F3F-4D92-8CB6-B0C4333DE15F}" srcId="{A87C60CE-210C-469E-A2A3-1590E1840DE4}" destId="{7A3E8B2C-AE86-42D3-A69E-50BB68CE67DF}" srcOrd="0" destOrd="0" parTransId="{273F2761-0CEA-446D-A5DE-1E54572A3B66}" sibTransId="{35039B02-A652-4640-A720-A9BB5F9AB7CF}"/>
    <dgm:cxn modelId="{6C9EFB1F-50C2-4605-9E91-76EF10B4B64F}" type="presOf" srcId="{BF5A0749-CE49-4E6A-B926-402BC3ADA596}" destId="{88C10436-806C-4A24-BA86-9EC33BB5A001}" srcOrd="0" destOrd="7" presId="urn:microsoft.com/office/officeart/2009/layout/CircleArrowProcess"/>
    <dgm:cxn modelId="{0943422D-B074-4A00-A8B1-B1232C1CC33E}" type="presOf" srcId="{4C6D945D-AA28-46FD-ACD8-11984E2E29D3}" destId="{88C10436-806C-4A24-BA86-9EC33BB5A001}" srcOrd="0" destOrd="12" presId="urn:microsoft.com/office/officeart/2009/layout/CircleArrowProcess"/>
    <dgm:cxn modelId="{480D9E2D-7C8B-42EF-9D6F-61C50A00A6B9}" type="presOf" srcId="{DCB1C9C8-3618-4A83-B47C-1A4BD409B3B3}" destId="{88C10436-806C-4A24-BA86-9EC33BB5A001}" srcOrd="0" destOrd="10" presId="urn:microsoft.com/office/officeart/2009/layout/CircleArrowProcess"/>
    <dgm:cxn modelId="{AA4EA937-99DD-48D7-9F3C-C65A435A2AF7}" srcId="{A87C60CE-210C-469E-A2A3-1590E1840DE4}" destId="{90516425-93F7-4302-9295-E3F3F6483BCE}" srcOrd="5" destOrd="0" parTransId="{75523246-2D95-4AB6-94FF-B965BEF75E92}" sibTransId="{9CD88B15-788C-4BA3-BD6F-2699F8CB578E}"/>
    <dgm:cxn modelId="{9858815C-EC3B-4FBB-8A8A-52532E43D02A}" srcId="{A87C60CE-210C-469E-A2A3-1590E1840DE4}" destId="{5BD818E0-2A7B-4141-8F0B-3762A5903954}" srcOrd="4" destOrd="0" parTransId="{DAA79554-A76C-44A6-A2A8-BCB24E2507F5}" sibTransId="{C5BAFA60-74CC-4BAE-AD42-283A11248AF9}"/>
    <dgm:cxn modelId="{28738E6C-7791-491C-9649-BC1983868088}" type="presOf" srcId="{90516425-93F7-4302-9295-E3F3F6483BCE}" destId="{88C10436-806C-4A24-BA86-9EC33BB5A001}" srcOrd="0" destOrd="5" presId="urn:microsoft.com/office/officeart/2009/layout/CircleArrowProcess"/>
    <dgm:cxn modelId="{4222754F-AEB7-4D58-9024-9A06A7F11B41}" type="presOf" srcId="{FEF53DA1-BC9A-41F5-ADC2-59EE7F1FC050}" destId="{88C10436-806C-4A24-BA86-9EC33BB5A001}" srcOrd="0" destOrd="6" presId="urn:microsoft.com/office/officeart/2009/layout/CircleArrowProcess"/>
    <dgm:cxn modelId="{D0399B55-EED5-4721-ABA5-0D50180E15EF}" srcId="{A87C60CE-210C-469E-A2A3-1590E1840DE4}" destId="{F53DE24E-04AF-4C67-9717-1F37BDC3BB59}" srcOrd="11" destOrd="0" parTransId="{33B24C87-6CC1-4123-BC6E-BEE299E2190D}" sibTransId="{8F3B6B91-0AE7-4581-A8B2-253053EDE046}"/>
    <dgm:cxn modelId="{7FC0FD75-EB9F-4AC9-8304-D3D5E2B146FE}" type="presOf" srcId="{A101F825-B869-4ECE-848E-7E37784B1190}" destId="{88C10436-806C-4A24-BA86-9EC33BB5A001}" srcOrd="0" destOrd="9" presId="urn:microsoft.com/office/officeart/2009/layout/CircleArrowProcess"/>
    <dgm:cxn modelId="{4088C678-9119-41A8-A204-2497656AF2B9}" srcId="{A87C60CE-210C-469E-A2A3-1590E1840DE4}" destId="{A101F825-B869-4ECE-848E-7E37784B1190}" srcOrd="9" destOrd="0" parTransId="{4C3592FD-E117-47B9-81AB-BA1DFE2D499C}" sibTransId="{B8A66E96-DDBD-4EDE-81BC-C76EA130BBFE}"/>
    <dgm:cxn modelId="{D86D8B5A-FFA3-4E11-8607-88E2242F7298}" type="presOf" srcId="{5BD818E0-2A7B-4141-8F0B-3762A5903954}" destId="{88C10436-806C-4A24-BA86-9EC33BB5A001}" srcOrd="0" destOrd="4" presId="urn:microsoft.com/office/officeart/2009/layout/CircleArrowProcess"/>
    <dgm:cxn modelId="{5F991D7F-D5F8-4E92-BB6B-A0052FB36DBB}" type="presOf" srcId="{A87C60CE-210C-469E-A2A3-1590E1840DE4}" destId="{EDC1526D-4403-4026-AB67-AEA332F89867}" srcOrd="0" destOrd="0" presId="urn:microsoft.com/office/officeart/2009/layout/CircleArrowProcess"/>
    <dgm:cxn modelId="{2AB7329B-84F2-44A3-90AF-DFFF04B277F1}" type="presOf" srcId="{7E2ED9A1-F2D9-40CA-95A8-D6D457CD45A1}" destId="{88C10436-806C-4A24-BA86-9EC33BB5A001}" srcOrd="0" destOrd="3" presId="urn:microsoft.com/office/officeart/2009/layout/CircleArrowProcess"/>
    <dgm:cxn modelId="{4161A2A1-6042-4B40-A1DC-6B50E3516CE3}" type="presOf" srcId="{7835BFCB-3954-4035-A9F6-E5434B5EEE54}" destId="{88C10436-806C-4A24-BA86-9EC33BB5A001}" srcOrd="0" destOrd="2" presId="urn:microsoft.com/office/officeart/2009/layout/CircleArrowProcess"/>
    <dgm:cxn modelId="{A40967B5-3716-46A9-9086-081FCC2758B8}" srcId="{A87C60CE-210C-469E-A2A3-1590E1840DE4}" destId="{7835BFCB-3954-4035-A9F6-E5434B5EEE54}" srcOrd="2" destOrd="0" parTransId="{42AE3D91-3081-4C92-B4FA-1DEFCC75E734}" sibTransId="{2BD2FA26-E2C1-49C6-8F23-3F243CA1DE8D}"/>
    <dgm:cxn modelId="{A92E19BC-8427-4C30-A017-BD14A23FAC13}" type="presOf" srcId="{275E483C-44A4-48F7-9EA9-25D284055213}" destId="{88C10436-806C-4A24-BA86-9EC33BB5A001}" srcOrd="0" destOrd="1" presId="urn:microsoft.com/office/officeart/2009/layout/CircleArrowProcess"/>
    <dgm:cxn modelId="{3739C7CC-7482-4FC2-BE62-AD6F60C8329F}" srcId="{A87C60CE-210C-469E-A2A3-1590E1840DE4}" destId="{4C6D945D-AA28-46FD-ACD8-11984E2E29D3}" srcOrd="12" destOrd="0" parTransId="{8EB15C64-15F0-4DA7-A6FE-C0AF8D28F459}" sibTransId="{27D9FE7A-6EC8-41FB-9DB4-0CFE4C0E450B}"/>
    <dgm:cxn modelId="{51D97FD0-E67A-4403-A36E-1DDAA201ECFF}" type="presOf" srcId="{AAD56ECF-A1C9-4C34-910E-61FFCE6B3A73}" destId="{88C10436-806C-4A24-BA86-9EC33BB5A001}" srcOrd="0" destOrd="8" presId="urn:microsoft.com/office/officeart/2009/layout/CircleArrowProcess"/>
    <dgm:cxn modelId="{7D3052D5-A470-4B6D-A275-26669617E5A9}" srcId="{A87C60CE-210C-469E-A2A3-1590E1840DE4}" destId="{7E2ED9A1-F2D9-40CA-95A8-D6D457CD45A1}" srcOrd="3" destOrd="0" parTransId="{37434564-DCB8-4838-A4FD-48D82EC8E7F5}" sibTransId="{C7B96A57-3A96-4874-A784-B5828838B186}"/>
    <dgm:cxn modelId="{B773F2DE-7473-47C3-99C6-45C602120B5C}" type="presOf" srcId="{690BEC23-B0B1-465B-B5DD-6830904E5838}" destId="{73820BB7-1803-41B5-A9B9-AFAB4A81498A}" srcOrd="0" destOrd="0" presId="urn:microsoft.com/office/officeart/2009/layout/CircleArrowProcess"/>
    <dgm:cxn modelId="{D8350BE7-8778-4CC1-BEE1-E0E52929268C}" type="presOf" srcId="{F53DE24E-04AF-4C67-9717-1F37BDC3BB59}" destId="{88C10436-806C-4A24-BA86-9EC33BB5A001}" srcOrd="0" destOrd="11" presId="urn:microsoft.com/office/officeart/2009/layout/CircleArrowProcess"/>
    <dgm:cxn modelId="{2DCF5AEE-1DBD-4A3B-B0EB-DD459F315962}" srcId="{690BEC23-B0B1-465B-B5DD-6830904E5838}" destId="{A87C60CE-210C-469E-A2A3-1590E1840DE4}" srcOrd="0" destOrd="0" parTransId="{3B9657F3-6C98-4578-BDBB-9179CECA6758}" sibTransId="{844D0513-2224-4AFE-9192-12022D12CBCD}"/>
    <dgm:cxn modelId="{782569F5-0A48-4B4B-B8DB-2629FC91018C}" srcId="{A87C60CE-210C-469E-A2A3-1590E1840DE4}" destId="{DCB1C9C8-3618-4A83-B47C-1A4BD409B3B3}" srcOrd="10" destOrd="0" parTransId="{626BB482-F983-4B91-8618-4334A8BA02D5}" sibTransId="{ED02FD14-2A60-4777-9745-3BD446483E47}"/>
    <dgm:cxn modelId="{28FE7EDE-8B59-49D8-9EC9-C8E8A1F0C36C}" type="presParOf" srcId="{73820BB7-1803-41B5-A9B9-AFAB4A81498A}" destId="{AFBC9003-ACED-4C2E-8C2B-351B22900E4F}" srcOrd="0" destOrd="0" presId="urn:microsoft.com/office/officeart/2009/layout/CircleArrowProcess"/>
    <dgm:cxn modelId="{09D7EA3F-D3F8-4992-9399-C81024C97F1F}" type="presParOf" srcId="{AFBC9003-ACED-4C2E-8C2B-351B22900E4F}" destId="{62298C0F-081C-44E5-A2A9-F63C4A1A1D1F}" srcOrd="0" destOrd="0" presId="urn:microsoft.com/office/officeart/2009/layout/CircleArrowProcess"/>
    <dgm:cxn modelId="{6104C6F8-1ACF-4CBF-B4D1-DE0B30E4FA2F}" type="presParOf" srcId="{73820BB7-1803-41B5-A9B9-AFAB4A81498A}" destId="{88C10436-806C-4A24-BA86-9EC33BB5A001}" srcOrd="1" destOrd="0" presId="urn:microsoft.com/office/officeart/2009/layout/CircleArrowProcess"/>
    <dgm:cxn modelId="{9793B491-A4CB-4341-9677-67BC9F8F5B30}" type="presParOf" srcId="{73820BB7-1803-41B5-A9B9-AFAB4A81498A}" destId="{EDC1526D-4403-4026-AB67-AEA332F89867}" srcOrd="2" destOrd="0" presId="urn:microsoft.com/office/officeart/2009/layout/CircleArrowProcess"/>
  </dgm:cxnLst>
  <dgm:bg>
    <a:solidFill>
      <a:schemeClr val="accent4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08D71-3F0E-4104-B0A4-95411E2955CF}">
      <dsp:nvSpPr>
        <dsp:cNvPr id="0" name=""/>
        <dsp:cNvSpPr/>
      </dsp:nvSpPr>
      <dsp:spPr>
        <a:xfrm>
          <a:off x="5029199" y="2138113"/>
          <a:ext cx="2585077" cy="897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649"/>
              </a:lnTo>
              <a:lnTo>
                <a:pt x="2585077" y="448649"/>
              </a:lnTo>
              <a:lnTo>
                <a:pt x="2585077" y="897299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3AEF2B-8625-4110-AD6E-2A32A1017C1E}">
      <dsp:nvSpPr>
        <dsp:cNvPr id="0" name=""/>
        <dsp:cNvSpPr/>
      </dsp:nvSpPr>
      <dsp:spPr>
        <a:xfrm>
          <a:off x="2444122" y="2138113"/>
          <a:ext cx="2585077" cy="897299"/>
        </a:xfrm>
        <a:custGeom>
          <a:avLst/>
          <a:gdLst/>
          <a:ahLst/>
          <a:cxnLst/>
          <a:rect l="0" t="0" r="0" b="0"/>
          <a:pathLst>
            <a:path>
              <a:moveTo>
                <a:pt x="2585077" y="0"/>
              </a:moveTo>
              <a:lnTo>
                <a:pt x="2585077" y="448649"/>
              </a:lnTo>
              <a:lnTo>
                <a:pt x="0" y="448649"/>
              </a:lnTo>
              <a:lnTo>
                <a:pt x="0" y="897299"/>
              </a:lnTo>
            </a:path>
          </a:pathLst>
        </a:custGeom>
        <a:noFill/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7EC7EF7-91AD-4195-8982-E9C89F832A84}">
      <dsp:nvSpPr>
        <dsp:cNvPr id="0" name=""/>
        <dsp:cNvSpPr/>
      </dsp:nvSpPr>
      <dsp:spPr>
        <a:xfrm>
          <a:off x="2892772" y="1685"/>
          <a:ext cx="4272855" cy="2136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Farmacología</a:t>
          </a:r>
        </a:p>
      </dsp:txBody>
      <dsp:txXfrm>
        <a:off x="2892772" y="1685"/>
        <a:ext cx="4272855" cy="2136427"/>
      </dsp:txXfrm>
    </dsp:sp>
    <dsp:sp modelId="{D37146F9-1BC5-4BEF-B299-43315CF43A64}">
      <dsp:nvSpPr>
        <dsp:cNvPr id="0" name=""/>
        <dsp:cNvSpPr/>
      </dsp:nvSpPr>
      <dsp:spPr>
        <a:xfrm>
          <a:off x="307694" y="3035412"/>
          <a:ext cx="4272855" cy="2136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Farmacocinética</a:t>
          </a:r>
        </a:p>
      </dsp:txBody>
      <dsp:txXfrm>
        <a:off x="307694" y="3035412"/>
        <a:ext cx="4272855" cy="2136427"/>
      </dsp:txXfrm>
    </dsp:sp>
    <dsp:sp modelId="{507E23EA-31A2-47E5-8B10-03B89448B437}">
      <dsp:nvSpPr>
        <dsp:cNvPr id="0" name=""/>
        <dsp:cNvSpPr/>
      </dsp:nvSpPr>
      <dsp:spPr>
        <a:xfrm>
          <a:off x="5477849" y="3035412"/>
          <a:ext cx="4272855" cy="2136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Farmacodinamia</a:t>
          </a:r>
        </a:p>
      </dsp:txBody>
      <dsp:txXfrm>
        <a:off x="5477849" y="3035412"/>
        <a:ext cx="4272855" cy="2136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1BB98-191B-4E5F-ABCE-CA1CFF4A808A}">
      <dsp:nvSpPr>
        <dsp:cNvPr id="0" name=""/>
        <dsp:cNvSpPr/>
      </dsp:nvSpPr>
      <dsp:spPr>
        <a:xfrm>
          <a:off x="-5937590" y="-908618"/>
          <a:ext cx="7068505" cy="7068505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77BE5-BDAD-4A16-8A3A-A1C3FED86F9D}">
      <dsp:nvSpPr>
        <dsp:cNvPr id="0" name=""/>
        <dsp:cNvSpPr/>
      </dsp:nvSpPr>
      <dsp:spPr>
        <a:xfrm>
          <a:off x="591922" y="403717"/>
          <a:ext cx="10711886" cy="807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23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kern="12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</a:t>
          </a:r>
          <a:r>
            <a:rPr lang="es-ES" sz="28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bsorción: forma en la que el fármaco penetra en el organismo</a:t>
          </a:r>
        </a:p>
      </dsp:txBody>
      <dsp:txXfrm>
        <a:off x="591922" y="403717"/>
        <a:ext cx="10711886" cy="807855"/>
      </dsp:txXfrm>
    </dsp:sp>
    <dsp:sp modelId="{F1438CE3-DED9-4C81-BF87-9BDFF283AEAE}">
      <dsp:nvSpPr>
        <dsp:cNvPr id="0" name=""/>
        <dsp:cNvSpPr/>
      </dsp:nvSpPr>
      <dsp:spPr>
        <a:xfrm>
          <a:off x="87013" y="302735"/>
          <a:ext cx="1009819" cy="100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7B0F8-264D-4039-8E87-90780ABFF928}">
      <dsp:nvSpPr>
        <dsp:cNvPr id="0" name=""/>
        <dsp:cNvSpPr/>
      </dsp:nvSpPr>
      <dsp:spPr>
        <a:xfrm>
          <a:off x="1055084" y="1615710"/>
          <a:ext cx="10248724" cy="807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23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kern="12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</a:t>
          </a:r>
          <a:r>
            <a:rPr lang="es-ES" sz="28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istribución: localización del fármaco en el organismo</a:t>
          </a:r>
        </a:p>
      </dsp:txBody>
      <dsp:txXfrm>
        <a:off x="1055084" y="1615710"/>
        <a:ext cx="10248724" cy="807855"/>
      </dsp:txXfrm>
    </dsp:sp>
    <dsp:sp modelId="{49E36C39-5D00-4884-ADF5-B7F699D16452}">
      <dsp:nvSpPr>
        <dsp:cNvPr id="0" name=""/>
        <dsp:cNvSpPr/>
      </dsp:nvSpPr>
      <dsp:spPr>
        <a:xfrm>
          <a:off x="550175" y="1514728"/>
          <a:ext cx="1009819" cy="100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F5FB6-FFC8-495C-8CC0-C27D2878A590}">
      <dsp:nvSpPr>
        <dsp:cNvPr id="0" name=""/>
        <dsp:cNvSpPr/>
      </dsp:nvSpPr>
      <dsp:spPr>
        <a:xfrm>
          <a:off x="1055084" y="2827703"/>
          <a:ext cx="10248724" cy="807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23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kern="12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</a:t>
          </a:r>
          <a:r>
            <a:rPr lang="es-ES" sz="28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etabolismo: forma en la que organismo modifica químicamente el fármaco</a:t>
          </a:r>
        </a:p>
      </dsp:txBody>
      <dsp:txXfrm>
        <a:off x="1055084" y="2827703"/>
        <a:ext cx="10248724" cy="807855"/>
      </dsp:txXfrm>
    </dsp:sp>
    <dsp:sp modelId="{C5D082FF-6876-4500-9C8B-3396AABE5DDE}">
      <dsp:nvSpPr>
        <dsp:cNvPr id="0" name=""/>
        <dsp:cNvSpPr/>
      </dsp:nvSpPr>
      <dsp:spPr>
        <a:xfrm>
          <a:off x="550175" y="2726721"/>
          <a:ext cx="1009819" cy="100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29F6C-9C6D-4C08-933F-40DA1AA0A7D1}">
      <dsp:nvSpPr>
        <dsp:cNvPr id="0" name=""/>
        <dsp:cNvSpPr/>
      </dsp:nvSpPr>
      <dsp:spPr>
        <a:xfrm>
          <a:off x="591922" y="4039696"/>
          <a:ext cx="10711886" cy="807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23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0" kern="1200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s-ES" sz="28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xcreción: forma en la que organismo elimina el fármaco</a:t>
          </a:r>
        </a:p>
      </dsp:txBody>
      <dsp:txXfrm>
        <a:off x="591922" y="4039696"/>
        <a:ext cx="10711886" cy="807855"/>
      </dsp:txXfrm>
    </dsp:sp>
    <dsp:sp modelId="{658F6AEA-692E-4609-8C4A-DD5E0D5ED6FD}">
      <dsp:nvSpPr>
        <dsp:cNvPr id="0" name=""/>
        <dsp:cNvSpPr/>
      </dsp:nvSpPr>
      <dsp:spPr>
        <a:xfrm>
          <a:off x="87013" y="3938714"/>
          <a:ext cx="1009819" cy="10098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84C0A-FDF1-4BFD-8DC4-D8ABAEC1EEFC}">
      <dsp:nvSpPr>
        <dsp:cNvPr id="0" name=""/>
        <dsp:cNvSpPr/>
      </dsp:nvSpPr>
      <dsp:spPr>
        <a:xfrm rot="16200000">
          <a:off x="1661052" y="180523"/>
          <a:ext cx="2528035" cy="346707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203200" rIns="182880" bIns="203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solidFill>
                <a:schemeClr val="bg1"/>
              </a:solidFill>
            </a:rPr>
            <a:t>Puede cambiar las condiciones del organismo.</a:t>
          </a:r>
        </a:p>
      </dsp:txBody>
      <dsp:txXfrm rot="5400000">
        <a:off x="1314964" y="773473"/>
        <a:ext cx="3343643" cy="2281173"/>
      </dsp:txXfrm>
    </dsp:sp>
    <dsp:sp modelId="{EBFD8620-34D9-4D97-91AF-D94EC3B417B3}">
      <dsp:nvSpPr>
        <dsp:cNvPr id="0" name=""/>
        <dsp:cNvSpPr/>
      </dsp:nvSpPr>
      <dsp:spPr>
        <a:xfrm rot="5400000">
          <a:off x="5731468" y="-328682"/>
          <a:ext cx="2528035" cy="44593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bg1"/>
              </a:solidFill>
            </a:rPr>
            <a:t>Puede interactuar con determinadas partes del organismo en el nivel celular o </a:t>
          </a:r>
          <a:r>
            <a:rPr lang="es-ES" sz="2800" b="1" kern="1200" dirty="0" err="1">
              <a:solidFill>
                <a:schemeClr val="bg1"/>
              </a:solidFill>
            </a:rPr>
            <a:t>subcelular</a:t>
          </a:r>
          <a:r>
            <a:rPr lang="es-ES" sz="2800" b="1" kern="1200" dirty="0">
              <a:solidFill>
                <a:schemeClr val="bg1"/>
              </a:solidFill>
            </a:rPr>
            <a:t>.</a:t>
          </a:r>
        </a:p>
      </dsp:txBody>
      <dsp:txXfrm rot="-5400000">
        <a:off x="4765813" y="760404"/>
        <a:ext cx="4335915" cy="2281173"/>
      </dsp:txXfrm>
    </dsp:sp>
    <dsp:sp modelId="{68EF2640-952A-4797-9EF3-0DA316DA8EB3}">
      <dsp:nvSpPr>
        <dsp:cNvPr id="0" name=""/>
        <dsp:cNvSpPr/>
      </dsp:nvSpPr>
      <dsp:spPr>
        <a:xfrm>
          <a:off x="3973449" y="0"/>
          <a:ext cx="1615048" cy="161496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E4B56-B54A-4D51-A256-CBCAF78B4096}">
      <dsp:nvSpPr>
        <dsp:cNvPr id="0" name=""/>
        <dsp:cNvSpPr/>
      </dsp:nvSpPr>
      <dsp:spPr>
        <a:xfrm rot="10800000">
          <a:off x="3973449" y="2317267"/>
          <a:ext cx="1615048" cy="161496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E9D6A-63D6-4C2C-B49C-E03F72276104}">
      <dsp:nvSpPr>
        <dsp:cNvPr id="0" name=""/>
        <dsp:cNvSpPr/>
      </dsp:nvSpPr>
      <dsp:spPr>
        <a:xfrm>
          <a:off x="6456666" y="4204668"/>
          <a:ext cx="91440" cy="491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81038-20DF-4180-9DC1-67247FFD542F}">
      <dsp:nvSpPr>
        <dsp:cNvPr id="0" name=""/>
        <dsp:cNvSpPr/>
      </dsp:nvSpPr>
      <dsp:spPr>
        <a:xfrm>
          <a:off x="6456666" y="2640466"/>
          <a:ext cx="91440" cy="491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E089B-38A2-4F08-97B1-59CBE67E928E}">
      <dsp:nvSpPr>
        <dsp:cNvPr id="0" name=""/>
        <dsp:cNvSpPr/>
      </dsp:nvSpPr>
      <dsp:spPr>
        <a:xfrm>
          <a:off x="5469910" y="1076264"/>
          <a:ext cx="1032476" cy="491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850"/>
              </a:lnTo>
              <a:lnTo>
                <a:pt x="1032476" y="334850"/>
              </a:lnTo>
              <a:lnTo>
                <a:pt x="1032476" y="4913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28022-A231-4CC5-A430-F598B970E25B}">
      <dsp:nvSpPr>
        <dsp:cNvPr id="0" name=""/>
        <dsp:cNvSpPr/>
      </dsp:nvSpPr>
      <dsp:spPr>
        <a:xfrm>
          <a:off x="4391714" y="4204668"/>
          <a:ext cx="91440" cy="491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5B2F2-CA97-4099-A585-B3E149AF4292}">
      <dsp:nvSpPr>
        <dsp:cNvPr id="0" name=""/>
        <dsp:cNvSpPr/>
      </dsp:nvSpPr>
      <dsp:spPr>
        <a:xfrm>
          <a:off x="4391714" y="2640466"/>
          <a:ext cx="91440" cy="491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41C52-7788-444D-B8D3-B17A890AE43D}">
      <dsp:nvSpPr>
        <dsp:cNvPr id="0" name=""/>
        <dsp:cNvSpPr/>
      </dsp:nvSpPr>
      <dsp:spPr>
        <a:xfrm>
          <a:off x="4437434" y="1076264"/>
          <a:ext cx="1032476" cy="491364"/>
        </a:xfrm>
        <a:custGeom>
          <a:avLst/>
          <a:gdLst/>
          <a:ahLst/>
          <a:cxnLst/>
          <a:rect l="0" t="0" r="0" b="0"/>
          <a:pathLst>
            <a:path>
              <a:moveTo>
                <a:pt x="1032476" y="0"/>
              </a:moveTo>
              <a:lnTo>
                <a:pt x="1032476" y="334850"/>
              </a:lnTo>
              <a:lnTo>
                <a:pt x="0" y="334850"/>
              </a:lnTo>
              <a:lnTo>
                <a:pt x="0" y="4913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B3D25-CA13-4CD4-9E12-ECA2C23C8A39}">
      <dsp:nvSpPr>
        <dsp:cNvPr id="0" name=""/>
        <dsp:cNvSpPr/>
      </dsp:nvSpPr>
      <dsp:spPr>
        <a:xfrm>
          <a:off x="4625157" y="3428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BD35D-707D-47AB-96AC-D3C8E198E45E}">
      <dsp:nvSpPr>
        <dsp:cNvPr id="0" name=""/>
        <dsp:cNvSpPr/>
      </dsp:nvSpPr>
      <dsp:spPr>
        <a:xfrm>
          <a:off x="4812880" y="181765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FÁRMACO</a:t>
          </a:r>
        </a:p>
      </dsp:txBody>
      <dsp:txXfrm>
        <a:off x="4844302" y="213187"/>
        <a:ext cx="1626662" cy="1009992"/>
      </dsp:txXfrm>
    </dsp:sp>
    <dsp:sp modelId="{D6132B97-2C8A-43B3-9E94-AE72C3C06109}">
      <dsp:nvSpPr>
        <dsp:cNvPr id="0" name=""/>
        <dsp:cNvSpPr/>
      </dsp:nvSpPr>
      <dsp:spPr>
        <a:xfrm>
          <a:off x="3592680" y="1567629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0BA74-6CD9-4813-8C0B-5952B9080D25}">
      <dsp:nvSpPr>
        <dsp:cNvPr id="0" name=""/>
        <dsp:cNvSpPr/>
      </dsp:nvSpPr>
      <dsp:spPr>
        <a:xfrm>
          <a:off x="3780403" y="1745966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CON ACCION TERAPEUTICA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COMPROBABLE</a:t>
          </a:r>
        </a:p>
      </dsp:txBody>
      <dsp:txXfrm>
        <a:off x="3811825" y="1777388"/>
        <a:ext cx="1626662" cy="1009992"/>
      </dsp:txXfrm>
    </dsp:sp>
    <dsp:sp modelId="{39CB6DD7-F917-4C6D-AFCD-E03FD65037DA}">
      <dsp:nvSpPr>
        <dsp:cNvPr id="0" name=""/>
        <dsp:cNvSpPr/>
      </dsp:nvSpPr>
      <dsp:spPr>
        <a:xfrm>
          <a:off x="3592680" y="3131831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2E9CB-58AB-4768-BB4B-AE2ED2D155B3}">
      <dsp:nvSpPr>
        <dsp:cNvPr id="0" name=""/>
        <dsp:cNvSpPr/>
      </dsp:nvSpPr>
      <dsp:spPr>
        <a:xfrm>
          <a:off x="3780403" y="3310168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ACCIÓN BIOLÓGICA</a:t>
          </a:r>
        </a:p>
      </dsp:txBody>
      <dsp:txXfrm>
        <a:off x="3811825" y="3341590"/>
        <a:ext cx="1626662" cy="1009992"/>
      </dsp:txXfrm>
    </dsp:sp>
    <dsp:sp modelId="{45138AD8-E1DA-4988-A967-D9D3BF6B523B}">
      <dsp:nvSpPr>
        <dsp:cNvPr id="0" name=""/>
        <dsp:cNvSpPr/>
      </dsp:nvSpPr>
      <dsp:spPr>
        <a:xfrm>
          <a:off x="3592680" y="4696033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4EAAC-7CC6-47BE-8623-1CA3F093E3B1}">
      <dsp:nvSpPr>
        <dsp:cNvPr id="0" name=""/>
        <dsp:cNvSpPr/>
      </dsp:nvSpPr>
      <dsp:spPr>
        <a:xfrm>
          <a:off x="3780403" y="4874370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MEDICAMENTO REAL</a:t>
          </a:r>
        </a:p>
      </dsp:txBody>
      <dsp:txXfrm>
        <a:off x="3811825" y="4905792"/>
        <a:ext cx="1626662" cy="1009992"/>
      </dsp:txXfrm>
    </dsp:sp>
    <dsp:sp modelId="{49DD7FAD-CB1D-4026-BFEE-6F5995CE4E2F}">
      <dsp:nvSpPr>
        <dsp:cNvPr id="0" name=""/>
        <dsp:cNvSpPr/>
      </dsp:nvSpPr>
      <dsp:spPr>
        <a:xfrm>
          <a:off x="5657633" y="1567629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97D4C-D6FA-43E8-B61C-DDE36CAC363A}">
      <dsp:nvSpPr>
        <dsp:cNvPr id="0" name=""/>
        <dsp:cNvSpPr/>
      </dsp:nvSpPr>
      <dsp:spPr>
        <a:xfrm>
          <a:off x="5845356" y="1745966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SIN ACCIÓN TERAPEUTICA COMPROBABLE </a:t>
          </a:r>
        </a:p>
      </dsp:txBody>
      <dsp:txXfrm>
        <a:off x="5876778" y="1777388"/>
        <a:ext cx="1626662" cy="1009992"/>
      </dsp:txXfrm>
    </dsp:sp>
    <dsp:sp modelId="{8CCEB3C5-D838-4628-B274-980320D7FE28}">
      <dsp:nvSpPr>
        <dsp:cNvPr id="0" name=""/>
        <dsp:cNvSpPr/>
      </dsp:nvSpPr>
      <dsp:spPr>
        <a:xfrm>
          <a:off x="5657633" y="3131831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685EE-EB7B-4D3F-B8F4-319C3923A247}">
      <dsp:nvSpPr>
        <dsp:cNvPr id="0" name=""/>
        <dsp:cNvSpPr/>
      </dsp:nvSpPr>
      <dsp:spPr>
        <a:xfrm>
          <a:off x="5845356" y="3310168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ACCIÓN PSICOLÓGICA</a:t>
          </a:r>
        </a:p>
      </dsp:txBody>
      <dsp:txXfrm>
        <a:off x="5876778" y="3341590"/>
        <a:ext cx="1626662" cy="1009992"/>
      </dsp:txXfrm>
    </dsp:sp>
    <dsp:sp modelId="{FAE604E0-9130-4975-A7A9-EE8142C87E85}">
      <dsp:nvSpPr>
        <dsp:cNvPr id="0" name=""/>
        <dsp:cNvSpPr/>
      </dsp:nvSpPr>
      <dsp:spPr>
        <a:xfrm>
          <a:off x="5657633" y="4696033"/>
          <a:ext cx="1689506" cy="1072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13726-40ED-4C71-A2CC-9789FA0E9E6D}">
      <dsp:nvSpPr>
        <dsp:cNvPr id="0" name=""/>
        <dsp:cNvSpPr/>
      </dsp:nvSpPr>
      <dsp:spPr>
        <a:xfrm>
          <a:off x="5845356" y="4874370"/>
          <a:ext cx="1689506" cy="1072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PLACEBO</a:t>
          </a:r>
        </a:p>
      </dsp:txBody>
      <dsp:txXfrm>
        <a:off x="5876778" y="4905792"/>
        <a:ext cx="1626662" cy="1009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98C0F-081C-44E5-A2A9-F63C4A1A1D1F}">
      <dsp:nvSpPr>
        <dsp:cNvPr id="0" name=""/>
        <dsp:cNvSpPr/>
      </dsp:nvSpPr>
      <dsp:spPr>
        <a:xfrm>
          <a:off x="609942" y="0"/>
          <a:ext cx="6856474" cy="6858000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C10436-806C-4A24-BA86-9EC33BB5A001}">
      <dsp:nvSpPr>
        <dsp:cNvPr id="0" name=""/>
        <dsp:cNvSpPr/>
      </dsp:nvSpPr>
      <dsp:spPr>
        <a:xfrm>
          <a:off x="7467514" y="2044369"/>
          <a:ext cx="4114542" cy="274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ANALGÉSICOS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ANTIBIÓTICOS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ANTIINFLAMATORIOS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ANTIHISTAMÍNICOS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ANTIDEPRESIVOS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ANTIPIRÉTICOS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ANTIFUNGICOS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ANTICOAGULANTES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ANESTÉSICOS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HIPOGLICEMIANTES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HORMONAS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DIURÉTICOS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VACUNAS</a:t>
          </a:r>
        </a:p>
      </dsp:txBody>
      <dsp:txXfrm>
        <a:off x="7467514" y="2044369"/>
        <a:ext cx="4114542" cy="2743885"/>
      </dsp:txXfrm>
    </dsp:sp>
    <dsp:sp modelId="{EDC1526D-4403-4026-AB67-AEA332F89867}">
      <dsp:nvSpPr>
        <dsp:cNvPr id="0" name=""/>
        <dsp:cNvSpPr/>
      </dsp:nvSpPr>
      <dsp:spPr>
        <a:xfrm>
          <a:off x="2124094" y="2482596"/>
          <a:ext cx="3825976" cy="1912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dirty="0"/>
            <a:t>Tipos de Medicamentos</a:t>
          </a:r>
        </a:p>
      </dsp:txBody>
      <dsp:txXfrm>
        <a:off x="2124094" y="2482596"/>
        <a:ext cx="3825976" cy="191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06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61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32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444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51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947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44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8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14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0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0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03EE3AC9-C914-4EFE-82DB-8163F7E24994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938C4770-5BBF-4615-BE9B-8F88595DA4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903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pati.eu/es/glossary/eficaci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mailto:eudocentemariapaz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049869"/>
          </a:xfrm>
        </p:spPr>
        <p:txBody>
          <a:bodyPr>
            <a:noAutofit/>
          </a:bodyPr>
          <a:lstStyle/>
          <a:p>
            <a:r>
              <a:rPr lang="es-CL" sz="2000" b="1" dirty="0"/>
              <a:t>MÓDULO: </a:t>
            </a:r>
            <a:r>
              <a:rPr lang="es-CL" sz="2000" dirty="0"/>
              <a:t>Técnicas básicas de enfermería y del programa nacional de inmunización.</a:t>
            </a:r>
            <a:br>
              <a:rPr lang="es-CL" sz="2000" dirty="0"/>
            </a:br>
            <a:br>
              <a:rPr lang="es-CL" sz="2000" dirty="0"/>
            </a:br>
            <a:r>
              <a:rPr lang="es-CL" sz="2000" b="1" dirty="0"/>
              <a:t>NIVEL: </a:t>
            </a:r>
            <a:r>
              <a:rPr lang="es-CL" sz="2000" dirty="0"/>
              <a:t>4to medio C y E</a:t>
            </a:r>
            <a:br>
              <a:rPr lang="es-CL" sz="2000" dirty="0"/>
            </a:br>
            <a:br>
              <a:rPr lang="es-CL" sz="2000" dirty="0"/>
            </a:br>
            <a:r>
              <a:rPr lang="es-CL" sz="2000" b="1" dirty="0"/>
              <a:t>OA 1: </a:t>
            </a:r>
            <a:r>
              <a:rPr lang="es-ES" sz="2000" dirty="0"/>
              <a:t>Realizar acciones de apoyo al tratamiento y rehabilitación de la salud a pacientes pediátricos y adultos, ambulatorios y hospitalizados, como controlar signos vitales, tomar muestras para exámenes de laboratorio, administrar medicamentos por diferentes vías (intramuscular, endovenosa, piel y mucosas), hacer curaciones básicas, de acuerdo con protocolos establecidos y las indicaciones de profesionales del área médica.</a:t>
            </a:r>
            <a:br>
              <a:rPr lang="es-CL" sz="2000" dirty="0"/>
            </a:br>
            <a:br>
              <a:rPr lang="es-CL" sz="2000" dirty="0"/>
            </a:br>
            <a:r>
              <a:rPr lang="es-CL" sz="2000" b="1" dirty="0"/>
              <a:t>OBJETIVO DE LA CLASE: </a:t>
            </a:r>
            <a:r>
              <a:rPr lang="es-ES" sz="2000" dirty="0"/>
              <a:t>Conocer y comprender la composición, mecanismo de acción, interacción, efecto y clasificación de los medicamentos.</a:t>
            </a:r>
            <a:br>
              <a:rPr lang="es-CL" sz="2000" dirty="0"/>
            </a:br>
            <a:br>
              <a:rPr lang="es-CL" sz="2000" dirty="0"/>
            </a:br>
            <a:r>
              <a:rPr lang="es-CL" sz="2000" b="1" dirty="0"/>
              <a:t>CLASE N°3 semana del 23 al 27 de Marzo 2020</a:t>
            </a:r>
          </a:p>
        </p:txBody>
      </p:sp>
    </p:spTree>
    <p:extLst>
      <p:ext uri="{BB962C8B-B14F-4D97-AF65-F5344CB8AC3E}">
        <p14:creationId xmlns:p14="http://schemas.microsoft.com/office/powerpoint/2010/main" val="404684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92997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dirty="0"/>
              <a:t>Un fármaco puede actuar de dos formas en el organismo:</a:t>
            </a:r>
            <a:br>
              <a:rPr lang="es-ES" dirty="0"/>
            </a:b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207853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67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66800" y="80967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CL" dirty="0"/>
              <a:t>Beneficios del estudio de la Farmacodinamia: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1066800" y="2664597"/>
            <a:ext cx="10058400" cy="3684587"/>
          </a:xfrm>
        </p:spPr>
        <p:txBody>
          <a:bodyPr>
            <a:noAutofit/>
          </a:bodyPr>
          <a:lstStyle/>
          <a:p>
            <a:pPr algn="ctr"/>
            <a:r>
              <a:rPr lang="es-ES" sz="3600" dirty="0"/>
              <a:t>El </a:t>
            </a:r>
            <a:r>
              <a:rPr lang="es-ES" sz="36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objetivo principal </a:t>
            </a:r>
            <a:r>
              <a:rPr lang="es-ES" sz="3600" dirty="0"/>
              <a:t>de los estudios de </a:t>
            </a:r>
            <a:r>
              <a:rPr lang="es-ES" sz="3600" dirty="0" err="1"/>
              <a:t>farmacodinámia</a:t>
            </a:r>
            <a:r>
              <a:rPr lang="es-ES" sz="3600" dirty="0"/>
              <a:t> es </a:t>
            </a:r>
            <a:r>
              <a:rPr lang="es-ES" sz="36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recopilar información sobre el mecanismo de acción del fármaco en el organismo </a:t>
            </a:r>
            <a:r>
              <a:rPr lang="es-ES" sz="3600" dirty="0"/>
              <a:t>(por ejemplo, qué receptores activa).</a:t>
            </a:r>
          </a:p>
          <a:p>
            <a:pPr marL="0" indent="0" algn="ctr">
              <a:buNone/>
            </a:pPr>
            <a:endParaRPr lang="es-ES" sz="3200" dirty="0"/>
          </a:p>
          <a:p>
            <a:pPr marL="0" indent="0" algn="ctr">
              <a:buNone/>
            </a:pPr>
            <a:r>
              <a:rPr lang="es-ES" sz="3200" dirty="0"/>
              <a:t> </a:t>
            </a:r>
          </a:p>
          <a:p>
            <a:pPr algn="ctr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07379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632857"/>
            <a:ext cx="10058400" cy="4402183"/>
          </a:xfrm>
        </p:spPr>
        <p:txBody>
          <a:bodyPr/>
          <a:lstStyle/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es-ES" sz="4000" dirty="0">
                <a:solidFill>
                  <a:prstClr val="white"/>
                </a:solidFill>
              </a:rPr>
              <a:t>Esto permite evaluar la </a:t>
            </a:r>
            <a:r>
              <a:rPr lang="es-ES" sz="4000" u="sng" dirty="0">
                <a:solidFill>
                  <a:prstClr val="white"/>
                </a:solidFill>
                <a:hlinkClick r:id="rId2" tooltip="Glossary: Eficacia"/>
              </a:rPr>
              <a:t>eficacia</a:t>
            </a:r>
            <a:r>
              <a:rPr lang="es-ES" sz="4000" dirty="0">
                <a:solidFill>
                  <a:prstClr val="white"/>
                </a:solidFill>
              </a:rPr>
              <a:t> del fármaco (es decir, si el fármaco tiene el efecto deseado en la diana y, si este es el caso, cuál es la magnitud de este efecto).</a:t>
            </a:r>
            <a:endParaRPr lang="es-CL" sz="4000" dirty="0">
              <a:solidFill>
                <a:prstClr val="white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4575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9017" y="1168679"/>
            <a:ext cx="1120089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600" dirty="0"/>
              <a:t>Además, se puede comprender mejor la relación entre la concentración del fármaco en el organismo y la intensidad del efecto.</a:t>
            </a:r>
          </a:p>
          <a:p>
            <a:pPr algn="ctr"/>
            <a:endParaRPr lang="es-ES" sz="3600" dirty="0"/>
          </a:p>
          <a:p>
            <a:pPr algn="ctr"/>
            <a:endParaRPr lang="es-ES" sz="36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600" dirty="0"/>
              <a:t>Los estudios de </a:t>
            </a:r>
            <a:r>
              <a:rPr lang="es-ES" sz="3600" dirty="0" err="1"/>
              <a:t>farmacodinámia</a:t>
            </a:r>
            <a:r>
              <a:rPr lang="es-ES" sz="3600" dirty="0"/>
              <a:t> también son fundamentales para </a:t>
            </a:r>
            <a:r>
              <a:rPr lang="es-ES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evaluar la seguridad de un fármaco.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s-ES" sz="3100" dirty="0"/>
          </a:p>
          <a:p>
            <a:pPr algn="ctr"/>
            <a:endParaRPr lang="es-ES" sz="3100" dirty="0"/>
          </a:p>
          <a:p>
            <a:pPr algn="ctr"/>
            <a:endParaRPr lang="es-ES" sz="3100" dirty="0"/>
          </a:p>
        </p:txBody>
      </p:sp>
    </p:spTree>
    <p:extLst>
      <p:ext uri="{BB962C8B-B14F-4D97-AF65-F5344CB8AC3E}">
        <p14:creationId xmlns:p14="http://schemas.microsoft.com/office/powerpoint/2010/main" val="255908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505244"/>
            <a:ext cx="10058400" cy="4529796"/>
          </a:xfrm>
        </p:spPr>
        <p:txBody>
          <a:bodyPr>
            <a:normAutofit/>
          </a:bodyPr>
          <a:lstStyle/>
          <a:p>
            <a:pPr marL="457200" lvl="0" indent="-457200" algn="ctr">
              <a:spcBef>
                <a:spcPts val="0"/>
              </a:spcBef>
              <a:buClrTx/>
            </a:pPr>
            <a:r>
              <a:rPr lang="es-ES" sz="4000" dirty="0">
                <a:solidFill>
                  <a:prstClr val="white"/>
                </a:solidFill>
              </a:rPr>
              <a:t>Permiten identificar los </a:t>
            </a:r>
            <a:r>
              <a:rPr lang="es-ES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efectos no deseados</a:t>
            </a:r>
            <a:r>
              <a:rPr lang="es-ES" sz="4000" dirty="0">
                <a:solidFill>
                  <a:prstClr val="white"/>
                </a:solidFill>
              </a:rPr>
              <a:t> que produce el fármaco, e investigar el intervalo de dosis con las que se produce el efecto deseado del fármaco en el organismo (intervalo de dosis terapéuticas).</a:t>
            </a:r>
            <a:endParaRPr lang="es-CL" sz="4000" dirty="0">
              <a:solidFill>
                <a:prstClr val="white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24311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Placebo: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806505"/>
          </a:xfrm>
        </p:spPr>
        <p:txBody>
          <a:bodyPr>
            <a:normAutofit/>
          </a:bodyPr>
          <a:lstStyle/>
          <a:p>
            <a:r>
              <a:rPr lang="es-CL" sz="3200" dirty="0"/>
              <a:t>Cuando una sustancia NO TIENE una ACCIÓN FARMACOLÓGICA DEMOSTRABLE, pero se usa como terapia para que ejerza efectos psicológicos, se le denomina “FÁRMACO CON EFECTO PLACEBO”.</a:t>
            </a:r>
          </a:p>
        </p:txBody>
      </p:sp>
    </p:spTree>
    <p:extLst>
      <p:ext uri="{BB962C8B-B14F-4D97-AF65-F5344CB8AC3E}">
        <p14:creationId xmlns:p14="http://schemas.microsoft.com/office/powerpoint/2010/main" val="184936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641" y="1420838"/>
            <a:ext cx="2731477" cy="1371600"/>
          </a:xfrm>
        </p:spPr>
        <p:txBody>
          <a:bodyPr>
            <a:normAutofit fontScale="90000"/>
          </a:bodyPr>
          <a:lstStyle/>
          <a:p>
            <a:r>
              <a:rPr lang="es-CL" dirty="0"/>
              <a:t>Efecto Real V/S Efecto Placebo</a:t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048183"/>
              </p:ext>
            </p:extLst>
          </p:nvPr>
        </p:nvGraphicFramePr>
        <p:xfrm>
          <a:off x="548641" y="422031"/>
          <a:ext cx="11127544" cy="595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269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2819063"/>
          </a:xfrm>
        </p:spPr>
        <p:txBody>
          <a:bodyPr>
            <a:noAutofit/>
          </a:bodyPr>
          <a:lstStyle/>
          <a:p>
            <a:pPr algn="ctr"/>
            <a:r>
              <a:rPr lang="es-CL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 de los medicamentos</a:t>
            </a:r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7" y="3586278"/>
            <a:ext cx="5630092" cy="289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89" y="3586278"/>
            <a:ext cx="5839097" cy="289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86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se clasifican los medicamentos?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8498" y="2257865"/>
            <a:ext cx="11015004" cy="3931920"/>
          </a:xfrm>
        </p:spPr>
        <p:txBody>
          <a:bodyPr>
            <a:noAutofit/>
          </a:bodyPr>
          <a:lstStyle/>
          <a:p>
            <a:r>
              <a:rPr lang="es-ES" sz="4000" dirty="0"/>
              <a:t>Los fármacos son clasificados </a:t>
            </a:r>
            <a:r>
              <a:rPr lang="es-ES" sz="40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 grupos diferentes </a:t>
            </a:r>
            <a:r>
              <a:rPr lang="es-ES" sz="4000" dirty="0"/>
              <a:t>de acuerdo a los </a:t>
            </a:r>
            <a:r>
              <a:rPr lang="es-ES" sz="40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órganos o sistemas en los cuales actúan</a:t>
            </a:r>
            <a:r>
              <a:rPr lang="es-ES" sz="4000" dirty="0"/>
              <a:t>, así mismo, sus </a:t>
            </a:r>
            <a:r>
              <a:rPr lang="es-ES" sz="4000" b="1" u="sng" dirty="0">
                <a:solidFill>
                  <a:srgbClr val="FFD653"/>
                </a:solidFill>
              </a:rPr>
              <a:t>propiedades químicas</a:t>
            </a:r>
            <a:r>
              <a:rPr lang="es-ES" sz="4000" dirty="0"/>
              <a:t>, </a:t>
            </a:r>
            <a:r>
              <a:rPr lang="es-ES" sz="4000" b="1" u="sng" dirty="0">
                <a:solidFill>
                  <a:srgbClr val="FFD653"/>
                </a:solidFill>
              </a:rPr>
              <a:t>farmacológicas</a:t>
            </a:r>
            <a:r>
              <a:rPr lang="es-ES" sz="4000" dirty="0"/>
              <a:t> y </a:t>
            </a:r>
            <a:r>
              <a:rPr lang="es-ES" sz="4000" b="1" u="sng" dirty="0">
                <a:solidFill>
                  <a:srgbClr val="FFD653"/>
                </a:solidFill>
              </a:rPr>
              <a:t>propiedades terapéuticas</a:t>
            </a:r>
            <a:r>
              <a:rPr lang="es-ES" sz="4000" dirty="0"/>
              <a:t>.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2721902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40944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6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298C0F-081C-44E5-A2A9-F63C4A1A1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62298C0F-081C-44E5-A2A9-F63C4A1A1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2298C0F-081C-44E5-A2A9-F63C4A1A1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2298C0F-081C-44E5-A2A9-F63C4A1A1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C1526D-4403-4026-AB67-AEA332F89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EDC1526D-4403-4026-AB67-AEA332F89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EDC1526D-4403-4026-AB67-AEA332F89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DC1526D-4403-4026-AB67-AEA332F89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10436-806C-4A24-BA86-9EC33BB5A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88C10436-806C-4A24-BA86-9EC33BB5A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8C10436-806C-4A24-BA86-9EC33BB5A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8C10436-806C-4A24-BA86-9EC33BB5A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Introducción a la Farmacología Básica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Enfermera Docente: María Paz González</a:t>
            </a:r>
          </a:p>
        </p:txBody>
      </p:sp>
    </p:spTree>
    <p:extLst>
      <p:ext uri="{BB962C8B-B14F-4D97-AF65-F5344CB8AC3E}">
        <p14:creationId xmlns:p14="http://schemas.microsoft.com/office/powerpoint/2010/main" val="319421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77285"/>
            <a:ext cx="10210800" cy="4257755"/>
          </a:xfrm>
        </p:spPr>
        <p:txBody>
          <a:bodyPr>
            <a:normAutofit/>
          </a:bodyPr>
          <a:lstStyle/>
          <a:p>
            <a:r>
              <a:rPr lang="es-CL" sz="2400" dirty="0"/>
              <a:t>Basándose en la diapositiva anterior, investigue ¿Cómo se clasifican los medicamentos? (según que criterios)</a:t>
            </a:r>
          </a:p>
          <a:p>
            <a:r>
              <a:rPr lang="es-CL" sz="2400" dirty="0"/>
              <a:t>Realice un cuadro resumen con la clasificación o familia del tipo de fármaco, su acción principal y 3 ejemplos de ese tipo de medicamento.</a:t>
            </a:r>
          </a:p>
          <a:p>
            <a:r>
              <a:rPr lang="es-CL" sz="2400" dirty="0"/>
              <a:t>El cuadro debe ser enviado al correo </a:t>
            </a:r>
            <a:r>
              <a:rPr lang="es-CL" sz="24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eudocentemariapaz@gmail.com</a:t>
            </a:r>
            <a:r>
              <a:rPr lang="es-CL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s-CL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Resultado de imagen para lapiz gif anima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693" y="-1591414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80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de la Clase: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600" b="1" dirty="0"/>
              <a:t>Conocer y comprender la composición, mecanismo de acción, interacción, efecto y clasificación de los medicamentos.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3886608"/>
            <a:ext cx="3223260" cy="183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4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Farmacología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Es la ciencia biológica que estudia las acciones y propiedades de las drogas o fármacos en los organismos vivos.</a:t>
            </a:r>
            <a:endParaRPr lang="es-CL" sz="3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122" y="3936546"/>
            <a:ext cx="4762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1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73452"/>
              </p:ext>
            </p:extLst>
          </p:nvPr>
        </p:nvGraphicFramePr>
        <p:xfrm>
          <a:off x="1066800" y="862150"/>
          <a:ext cx="10058400" cy="517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52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Farmacocinética: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dirty="0"/>
              <a:t>La farmacocinética es el estudio de los </a:t>
            </a:r>
            <a:r>
              <a:rPr lang="es-ES" sz="4000" b="1" dirty="0"/>
              <a:t>procesos que se activan en el organismo en presencia de un fármaco</a:t>
            </a:r>
            <a:r>
              <a:rPr lang="es-ES" sz="4000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014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/>
              <a:t>Acrónimo de farmacocinética </a:t>
            </a:r>
            <a:r>
              <a:rPr lang="es-ES" sz="4400" b="1" dirty="0">
                <a:solidFill>
                  <a:srgbClr val="00FFFF"/>
                </a:solidFill>
              </a:rPr>
              <a:t>ADME</a:t>
            </a:r>
            <a:r>
              <a:rPr lang="es-ES" sz="4400" dirty="0"/>
              <a:t>:</a:t>
            </a:r>
            <a:br>
              <a:rPr lang="es-ES" dirty="0"/>
            </a:b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222211"/>
              </p:ext>
            </p:extLst>
          </p:nvPr>
        </p:nvGraphicFramePr>
        <p:xfrm>
          <a:off x="378823" y="1332411"/>
          <a:ext cx="11377747" cy="5251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12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te es un diagrama en el que se explican los principios de la farmacocinÃ©tica (ADME). En el diagrama se muestra una ilustraciÃ³n del cuerpo humano, incluidos el aparato digestivo (boca, esÃ³fago, estÃ³mago, intestino delgado e intestino grueso) y el hÃ­gado. Los principios de ADME estÃ¡n relacionados con la interacciÃ³n del fÃ¡rmaco con el organismo y viceversa. En el caso de la absorciÃ³n (representada mediante la administraciÃ³n de un comprimido) se plantea la pregunta Â«Â¿CÃ³mo entra?Â». En el caso de la distribuciÃ³n, la pregunta es Â«Â¿AdÃ³nde se dirige?Â». La distribuciÃ³n del fÃ¡rmaco desde el estÃ³mago a travÃ©s del torrente sanguÃ­neo hasta el organismo se representa aquÃ­ mediante una serie de flechas. En el caso del metabolismo, la pregunta es Â«Â¿CÃ³mo se transforma?Â». Esto se representa mediante la inclusiÃ³n del hÃ­gado en el diagrama. La pregunta en el caso de la excreciÃ³n es Â«Â¿CÃ³mo se elimina?Â» y se representa con flechas que proceden del col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394" y="0"/>
            <a:ext cx="9022080" cy="67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9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Farmacodinamia: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/>
              <a:t>La </a:t>
            </a:r>
            <a:r>
              <a:rPr lang="es-ES" sz="4000" dirty="0" err="1"/>
              <a:t>farmacodinámia</a:t>
            </a:r>
            <a:r>
              <a:rPr lang="es-ES" sz="4000" dirty="0"/>
              <a:t> es el estudio del </a:t>
            </a:r>
            <a:r>
              <a:rPr lang="es-ES" sz="4000" b="1" dirty="0"/>
              <a:t>efecto de un fármaco en el organismo</a:t>
            </a:r>
            <a:r>
              <a:rPr lang="es-ES" sz="4000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467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1095</TotalTime>
  <Words>629</Words>
  <Application>Microsoft Office PowerPoint</Application>
  <PresentationFormat>Panorámica</PresentationFormat>
  <Paragraphs>65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Century Gothic</vt:lpstr>
      <vt:lpstr>Savon</vt:lpstr>
      <vt:lpstr>MÓDULO: Técnicas básicas de enfermería y del programa nacional de inmunización.  NIVEL: 4to medio C y E  OA 1: Realizar acciones de apoyo al tratamiento y rehabilitación de la salud a pacientes pediátricos y adultos, ambulatorios y hospitalizados, como controlar signos vitales, tomar muestras para exámenes de laboratorio, administrar medicamentos por diferentes vías (intramuscular, endovenosa, piel y mucosas), hacer curaciones básicas, de acuerdo con protocolos establecidos y las indicaciones de profesionales del área médica.  OBJETIVO DE LA CLASE: Conocer y comprender la composición, mecanismo de acción, interacción, efecto y clasificación de los medicamentos.  CLASE N°3 semana del 23 al 27 de Marzo 2020</vt:lpstr>
      <vt:lpstr>Introducción a la Farmacología Básica</vt:lpstr>
      <vt:lpstr>Objetivo de la Clase:</vt:lpstr>
      <vt:lpstr>Farmacología</vt:lpstr>
      <vt:lpstr>Presentación de PowerPoint</vt:lpstr>
      <vt:lpstr>Farmacocinética:</vt:lpstr>
      <vt:lpstr>Acrónimo de farmacocinética ADME: </vt:lpstr>
      <vt:lpstr>Presentación de PowerPoint</vt:lpstr>
      <vt:lpstr>Farmacodinamia:</vt:lpstr>
      <vt:lpstr>Un fármaco puede actuar de dos formas en el organismo: </vt:lpstr>
      <vt:lpstr>Beneficios del estudio de la Farmacodinamia:</vt:lpstr>
      <vt:lpstr>Presentación de PowerPoint</vt:lpstr>
      <vt:lpstr>Presentación de PowerPoint</vt:lpstr>
      <vt:lpstr>Presentación de PowerPoint</vt:lpstr>
      <vt:lpstr>Placebo:</vt:lpstr>
      <vt:lpstr>Efecto Real V/S Efecto Placebo </vt:lpstr>
      <vt:lpstr>Clasificación de los medicamentos</vt:lpstr>
      <vt:lpstr>¿Cómo se clasifican los medicamentos?</vt:lpstr>
      <vt:lpstr>Presentación de PowerPoint</vt:lpstr>
      <vt:lpstr>Actividad: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Paz González</dc:creator>
  <cp:lastModifiedBy>Padres</cp:lastModifiedBy>
  <cp:revision>57</cp:revision>
  <dcterms:created xsi:type="dcterms:W3CDTF">2019-04-01T03:10:06Z</dcterms:created>
  <dcterms:modified xsi:type="dcterms:W3CDTF">2020-03-27T19:36:50Z</dcterms:modified>
</cp:coreProperties>
</file>