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57" r:id="rId5"/>
    <p:sldId id="258" r:id="rId6"/>
    <p:sldId id="259" r:id="rId7"/>
    <p:sldId id="260" r:id="rId8"/>
    <p:sldId id="261" r:id="rId9"/>
    <p:sldId id="263"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54698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339546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349815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249480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127729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338295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116164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18803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363703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300398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C563C3D-F9D9-4CCF-8735-7EDD0940CCC7}" type="datetimeFigureOut">
              <a:rPr lang="es-CL" smtClean="0"/>
              <a:t>31-03-2020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7294B70-C678-4E1A-B28F-724D651B4841}" type="slidenum">
              <a:rPr lang="es-CL" smtClean="0"/>
              <a:t>‹Nº›</a:t>
            </a:fld>
            <a:endParaRPr lang="es-CL"/>
          </a:p>
        </p:txBody>
      </p:sp>
    </p:spTree>
    <p:extLst>
      <p:ext uri="{BB962C8B-B14F-4D97-AF65-F5344CB8AC3E}">
        <p14:creationId xmlns:p14="http://schemas.microsoft.com/office/powerpoint/2010/main" val="721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3C3D-F9D9-4CCF-8735-7EDD0940CCC7}" type="datetimeFigureOut">
              <a:rPr lang="es-CL" smtClean="0"/>
              <a:t>31-03-2020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94B70-C678-4E1A-B28F-724D651B4841}" type="slidenum">
              <a:rPr lang="es-CL" smtClean="0"/>
              <a:t>‹Nº›</a:t>
            </a:fld>
            <a:endParaRPr lang="es-CL"/>
          </a:p>
        </p:txBody>
      </p:sp>
    </p:spTree>
    <p:extLst>
      <p:ext uri="{BB962C8B-B14F-4D97-AF65-F5344CB8AC3E}">
        <p14:creationId xmlns:p14="http://schemas.microsoft.com/office/powerpoint/2010/main" val="347858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aneth.granados@liceo-victorinolastarria.c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24744"/>
            <a:ext cx="7772400" cy="1470025"/>
          </a:xfrm>
        </p:spPr>
        <p:txBody>
          <a:bodyPr/>
          <a:lstStyle/>
          <a:p>
            <a:r>
              <a:rPr lang="es-CL" sz="4000" dirty="0"/>
              <a:t>PREVENCION Y CONTROL DE INFECCIONES INTRAHOSPITALARIAS</a:t>
            </a:r>
          </a:p>
        </p:txBody>
      </p:sp>
      <p:sp>
        <p:nvSpPr>
          <p:cNvPr id="5" name="4 Subtítulo"/>
          <p:cNvSpPr>
            <a:spLocks noGrp="1"/>
          </p:cNvSpPr>
          <p:nvPr>
            <p:ph type="subTitle" idx="1"/>
          </p:nvPr>
        </p:nvSpPr>
        <p:spPr>
          <a:xfrm>
            <a:off x="971600" y="4437112"/>
            <a:ext cx="7344816" cy="1561728"/>
          </a:xfrm>
        </p:spPr>
        <p:txBody>
          <a:bodyPr>
            <a:normAutofit fontScale="70000" lnSpcReduction="20000"/>
          </a:bodyPr>
          <a:lstStyle/>
          <a:p>
            <a:pPr algn="l"/>
            <a:r>
              <a:rPr lang="es-CL" dirty="0"/>
              <a:t>Clase correspondiente a la semana del 6 al 10 de abril de 2020.</a:t>
            </a:r>
          </a:p>
          <a:p>
            <a:pPr algn="l"/>
            <a:r>
              <a:rPr lang="es-CL" dirty="0"/>
              <a:t>Semana 4.</a:t>
            </a:r>
          </a:p>
          <a:p>
            <a:pPr algn="l"/>
            <a:r>
              <a:rPr lang="es-CL" dirty="0"/>
              <a:t>Curso: 4C – 4D – 4E</a:t>
            </a:r>
          </a:p>
          <a:p>
            <a:pPr algn="l"/>
            <a:r>
              <a:rPr lang="es-CL" dirty="0"/>
              <a:t>Docente: Janeth Granados. E.U</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598738"/>
            <a:ext cx="2414587" cy="165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157192"/>
            <a:ext cx="153035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003" y="7105"/>
            <a:ext cx="3017837"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909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24744"/>
            <a:ext cx="7772400" cy="1470025"/>
          </a:xfrm>
        </p:spPr>
        <p:txBody>
          <a:bodyPr/>
          <a:lstStyle/>
          <a:p>
            <a:r>
              <a:rPr lang="es-CL" dirty="0"/>
              <a:t>UNIDAD 0</a:t>
            </a:r>
          </a:p>
        </p:txBody>
      </p:sp>
      <p:sp>
        <p:nvSpPr>
          <p:cNvPr id="5" name="4 Subtítulo"/>
          <p:cNvSpPr>
            <a:spLocks noGrp="1"/>
          </p:cNvSpPr>
          <p:nvPr>
            <p:ph type="subTitle" idx="1"/>
          </p:nvPr>
        </p:nvSpPr>
        <p:spPr>
          <a:xfrm>
            <a:off x="899592" y="3284984"/>
            <a:ext cx="7200800" cy="1728192"/>
          </a:xfrm>
        </p:spPr>
        <p:txBody>
          <a:bodyPr>
            <a:normAutofit fontScale="92500" lnSpcReduction="20000"/>
          </a:bodyPr>
          <a:lstStyle/>
          <a:p>
            <a:pPr algn="l"/>
            <a:r>
              <a:rPr lang="es-CL" dirty="0"/>
              <a:t>CONTENIDO CORRESPONDIENTE SISTEMA DE REGISTRO 3RO MEDIO AÑO 2019.</a:t>
            </a:r>
          </a:p>
          <a:p>
            <a:pPr algn="l"/>
            <a:r>
              <a:rPr lang="es-CL" dirty="0"/>
              <a:t>PLAN DE CONTINGENCIA POR ESTALLIDO SOCIAL.</a:t>
            </a:r>
          </a:p>
        </p:txBody>
      </p:sp>
    </p:spTree>
    <p:extLst>
      <p:ext uri="{BB962C8B-B14F-4D97-AF65-F5344CB8AC3E}">
        <p14:creationId xmlns:p14="http://schemas.microsoft.com/office/powerpoint/2010/main" val="186221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0" indent="0" algn="just">
              <a:buNone/>
            </a:pPr>
            <a:r>
              <a:rPr lang="es-CL" b="1" dirty="0">
                <a:effectLst>
                  <a:outerShdw blurRad="38100" dist="38100" dir="2700000" algn="tl">
                    <a:srgbClr val="000000">
                      <a:alpha val="43137"/>
                    </a:srgbClr>
                  </a:outerShdw>
                </a:effectLst>
              </a:rPr>
              <a:t>OA 4: </a:t>
            </a:r>
          </a:p>
          <a:p>
            <a:pPr marL="0" indent="0" algn="just">
              <a:buNone/>
            </a:pPr>
            <a:r>
              <a:rPr lang="es-CL" dirty="0"/>
              <a:t>Mantener las condiciones sanitarias y de seguridad en las dependencias donde  se encuentran las personas bajo su cuidado, de acuerdo a las normas sanitarias y de seguridad vigentes.</a:t>
            </a:r>
          </a:p>
          <a:p>
            <a:pPr marL="0" indent="0" algn="just">
              <a:buNone/>
            </a:pPr>
            <a:endParaRPr lang="es-CL" dirty="0"/>
          </a:p>
          <a:p>
            <a:pPr marL="0" indent="0" algn="just">
              <a:buNone/>
            </a:pPr>
            <a:r>
              <a:rPr lang="es-CL" b="1" dirty="0">
                <a:effectLst>
                  <a:outerShdw blurRad="38100" dist="38100" dir="2700000" algn="tl">
                    <a:srgbClr val="000000">
                      <a:alpha val="43137"/>
                    </a:srgbClr>
                  </a:outerShdw>
                </a:effectLst>
              </a:rPr>
              <a:t>DE LA CLASE:</a:t>
            </a:r>
          </a:p>
          <a:p>
            <a:pPr algn="just"/>
            <a:r>
              <a:rPr lang="es-CL" dirty="0"/>
              <a:t>Repaso sobre la  diferencia entre foco de infección y foco de epidemia a fin de seguir el protocolo de atención correspondiente.</a:t>
            </a:r>
          </a:p>
          <a:p>
            <a:pPr algn="just"/>
            <a:endParaRPr lang="es-CL" dirty="0"/>
          </a:p>
          <a:p>
            <a:pPr algn="just"/>
            <a:endParaRPr lang="es-CL" dirty="0"/>
          </a:p>
        </p:txBody>
      </p:sp>
      <p:sp>
        <p:nvSpPr>
          <p:cNvPr id="3" name="2 Título"/>
          <p:cNvSpPr>
            <a:spLocks noGrp="1"/>
          </p:cNvSpPr>
          <p:nvPr>
            <p:ph type="title"/>
          </p:nvPr>
        </p:nvSpPr>
        <p:spPr/>
        <p:txBody>
          <a:bodyPr/>
          <a:lstStyle/>
          <a:p>
            <a:r>
              <a:rPr lang="es-CL" dirty="0"/>
              <a:t>OBJETIVO</a:t>
            </a:r>
          </a:p>
        </p:txBody>
      </p:sp>
    </p:spTree>
    <p:extLst>
      <p:ext uri="{BB962C8B-B14F-4D97-AF65-F5344CB8AC3E}">
        <p14:creationId xmlns:p14="http://schemas.microsoft.com/office/powerpoint/2010/main" val="237591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p:spPr>
        <p:txBody>
          <a:bodyPr>
            <a:normAutofit fontScale="90000"/>
          </a:bodyPr>
          <a:lstStyle/>
          <a:p>
            <a:r>
              <a:rPr lang="es-CL" dirty="0"/>
              <a:t>FOCO DE INFECCION</a:t>
            </a:r>
            <a:br>
              <a:rPr lang="es-CL" dirty="0"/>
            </a:br>
            <a:r>
              <a:rPr lang="es-CL" dirty="0"/>
              <a:t> Y  EPIDEMIA</a:t>
            </a:r>
          </a:p>
        </p:txBody>
      </p:sp>
      <p:sp>
        <p:nvSpPr>
          <p:cNvPr id="3" name="2 Marcador de contenido"/>
          <p:cNvSpPr>
            <a:spLocks noGrp="1"/>
          </p:cNvSpPr>
          <p:nvPr>
            <p:ph idx="1"/>
          </p:nvPr>
        </p:nvSpPr>
        <p:spPr>
          <a:xfrm>
            <a:off x="457200" y="2924944"/>
            <a:ext cx="8229600" cy="3201219"/>
          </a:xfrm>
        </p:spPr>
        <p:txBody>
          <a:bodyPr/>
          <a:lstStyle/>
          <a:p>
            <a:pPr marL="0" indent="0" algn="just">
              <a:buNone/>
            </a:pPr>
            <a:r>
              <a:rPr lang="es-CL" dirty="0"/>
              <a:t>Se conoce como foco de infección a aquel lugar  en donde hay mayor cantidad  de algún agente infeccioso (microorganismo), el cual puede llegar a propagarse a zonas mucho más extensas, siendo su efecto mucho más dañino.</a:t>
            </a:r>
          </a:p>
        </p:txBody>
      </p:sp>
    </p:spTree>
    <p:extLst>
      <p:ext uri="{BB962C8B-B14F-4D97-AF65-F5344CB8AC3E}">
        <p14:creationId xmlns:p14="http://schemas.microsoft.com/office/powerpoint/2010/main" val="195147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4864"/>
            <a:ext cx="8229600" cy="3921299"/>
          </a:xfrm>
        </p:spPr>
        <p:txBody>
          <a:bodyPr/>
          <a:lstStyle/>
          <a:p>
            <a:pPr marL="0" indent="0" algn="just">
              <a:buNone/>
            </a:pPr>
            <a:r>
              <a:rPr lang="es-CL" dirty="0"/>
              <a:t>El tamaño del foco de infección puede ser variable, ya que se encuentra estrechamente relacionado a una serie de elementos, como por ejemplo el origen de la infección, las probabilidades de que la misma se disperse y los progresos que se alcancen con respecto a la investigación de la misma.</a:t>
            </a:r>
          </a:p>
        </p:txBody>
      </p:sp>
    </p:spTree>
    <p:extLst>
      <p:ext uri="{BB962C8B-B14F-4D97-AF65-F5344CB8AC3E}">
        <p14:creationId xmlns:p14="http://schemas.microsoft.com/office/powerpoint/2010/main" val="200760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marL="0" indent="0" algn="just">
              <a:buNone/>
            </a:pPr>
            <a:r>
              <a:rPr lang="es-CL" dirty="0"/>
              <a:t>Un foco de infección puede grande o  pequeño, ya que por un lado se puede decir que un foco de infección podría ser una comunidad entera o también podría serlo un solo individuo, que sea portador de alguna enfermedad infecciosa y con respecto a la cual es necesario que se tomen medias sanitarias, ya que si no se hace la  enfermedad podría ser llevada  a grandes masas, llegando a convertirse en una epidemia, por tal razón las medidas preventivas pueden incluir el aislamiento de todo contacto humano de dicha persona o del grupo de personas que presentan dicha infección, todo ello con el fin de que el daño sea el menor.</a:t>
            </a:r>
          </a:p>
        </p:txBody>
      </p:sp>
    </p:spTree>
    <p:extLst>
      <p:ext uri="{BB962C8B-B14F-4D97-AF65-F5344CB8AC3E}">
        <p14:creationId xmlns:p14="http://schemas.microsoft.com/office/powerpoint/2010/main" val="76064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L" dirty="0"/>
              <a:t>De igual forma puede ocurrir con algún sitio en específico, es decir que en un lugar en concreto se encuentra algún tipo de virus, el cual puede ser adquirido por cualquier individuo que se encuentre en ese lugar y por tanto dicha infección se puede propagar muy rápidamente si no se detecta a tiempo, o no se controla de forma correcta e inmediata</a:t>
            </a:r>
          </a:p>
        </p:txBody>
      </p:sp>
    </p:spTree>
    <p:extLst>
      <p:ext uri="{BB962C8B-B14F-4D97-AF65-F5344CB8AC3E}">
        <p14:creationId xmlns:p14="http://schemas.microsoft.com/office/powerpoint/2010/main" val="375697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marL="0" indent="0" algn="just">
              <a:buNone/>
            </a:pPr>
            <a:r>
              <a:rPr lang="es-CL" dirty="0"/>
              <a:t>El conocer el origen de una enfermedad tiene gran importancia, ya que gracias al conocimiento es posible tener un  pronóstico de dicha infección.</a:t>
            </a:r>
          </a:p>
          <a:p>
            <a:pPr marL="0" indent="0" algn="just">
              <a:buNone/>
            </a:pPr>
            <a:r>
              <a:rPr lang="es-CL" dirty="0"/>
              <a:t>Así como también se pueden llegar a saber cuales son los agentes infecciosos que la causan y lo que es mas  importante dar un tratamiento. de igual forma también se pueden crear medida que se enfoquen en controlar directamente y control del foco y por ende a la  transmisión de la enfermedad.</a:t>
            </a:r>
          </a:p>
        </p:txBody>
      </p:sp>
    </p:spTree>
    <p:extLst>
      <p:ext uri="{BB962C8B-B14F-4D97-AF65-F5344CB8AC3E}">
        <p14:creationId xmlns:p14="http://schemas.microsoft.com/office/powerpoint/2010/main" val="187813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ACTIVIDAD DE REPASO # 4</a:t>
            </a:r>
          </a:p>
        </p:txBody>
      </p:sp>
      <p:sp>
        <p:nvSpPr>
          <p:cNvPr id="3" name="2 Marcador de contenido"/>
          <p:cNvSpPr>
            <a:spLocks noGrp="1"/>
          </p:cNvSpPr>
          <p:nvPr>
            <p:ph idx="1"/>
          </p:nvPr>
        </p:nvSpPr>
        <p:spPr/>
        <p:txBody>
          <a:bodyPr>
            <a:normAutofit fontScale="92500" lnSpcReduction="20000"/>
          </a:bodyPr>
          <a:lstStyle/>
          <a:p>
            <a:pPr marL="0" indent="0" algn="just">
              <a:buNone/>
            </a:pPr>
            <a:r>
              <a:rPr lang="es-CL" dirty="0"/>
              <a:t>Responda las siguientes preguntas, en su cuaderno y envíelas al  email: </a:t>
            </a:r>
            <a:r>
              <a:rPr lang="es-CL" dirty="0">
                <a:hlinkClick r:id="rId2"/>
              </a:rPr>
              <a:t>janeth.granados@liceo-victorinolastarria.cl</a:t>
            </a:r>
            <a:r>
              <a:rPr lang="es-CL" dirty="0"/>
              <a:t>.</a:t>
            </a:r>
          </a:p>
          <a:p>
            <a:pPr marL="0" indent="0" algn="just">
              <a:buNone/>
            </a:pPr>
            <a:r>
              <a:rPr lang="es-CL" dirty="0"/>
              <a:t>Fecha de entrega: </a:t>
            </a:r>
            <a:r>
              <a:rPr lang="es-CL"/>
              <a:t>Martes 21 </a:t>
            </a:r>
            <a:r>
              <a:rPr lang="es-CL" dirty="0"/>
              <a:t>de Abril de 2020.</a:t>
            </a:r>
          </a:p>
          <a:p>
            <a:pPr marL="0" indent="0" algn="just">
              <a:buNone/>
            </a:pPr>
            <a:endParaRPr lang="es-CL" dirty="0"/>
          </a:p>
          <a:p>
            <a:pPr marL="514350" indent="-514350" algn="just">
              <a:buFont typeface="+mj-lt"/>
              <a:buAutoNum type="arabicPeriod"/>
            </a:pPr>
            <a:endParaRPr lang="es-CL" dirty="0"/>
          </a:p>
          <a:p>
            <a:pPr marL="514350" indent="-514350" algn="just">
              <a:buFont typeface="+mj-lt"/>
              <a:buAutoNum type="arabicPeriod"/>
            </a:pPr>
            <a:r>
              <a:rPr lang="es-CL" dirty="0"/>
              <a:t>Investigue cuales son las 10 mayores epidemias que se han presentado en el mundo actual.</a:t>
            </a:r>
          </a:p>
          <a:p>
            <a:pPr marL="514350" indent="-514350" algn="just">
              <a:buFont typeface="+mj-lt"/>
              <a:buAutoNum type="arabicPeriod"/>
            </a:pPr>
            <a:r>
              <a:rPr lang="es-CL" dirty="0"/>
              <a:t>Describa como se puede controlar una epidemia.</a:t>
            </a:r>
          </a:p>
        </p:txBody>
      </p:sp>
    </p:spTree>
    <p:extLst>
      <p:ext uri="{BB962C8B-B14F-4D97-AF65-F5344CB8AC3E}">
        <p14:creationId xmlns:p14="http://schemas.microsoft.com/office/powerpoint/2010/main" val="28311813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542</Words>
  <Application>Microsoft Office PowerPoint</Application>
  <PresentationFormat>Presentación en pantalla (4:3)</PresentationFormat>
  <Paragraphs>28</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PREVENCION Y CONTROL DE INFECCIONES INTRAHOSPITALARIAS</vt:lpstr>
      <vt:lpstr>UNIDAD 0</vt:lpstr>
      <vt:lpstr>OBJETIVO</vt:lpstr>
      <vt:lpstr>FOCO DE INFECCION  Y  EPIDEMIA</vt:lpstr>
      <vt:lpstr>Presentación de PowerPoint</vt:lpstr>
      <vt:lpstr>Presentación de PowerPoint</vt:lpstr>
      <vt:lpstr>Presentación de PowerPoint</vt:lpstr>
      <vt:lpstr>Presentación de PowerPoint</vt:lpstr>
      <vt:lpstr>ACTIVIDAD DE REPASO #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Padres</cp:lastModifiedBy>
  <cp:revision>8</cp:revision>
  <dcterms:created xsi:type="dcterms:W3CDTF">2020-03-30T22:12:15Z</dcterms:created>
  <dcterms:modified xsi:type="dcterms:W3CDTF">2020-03-31T23:46:57Z</dcterms:modified>
</cp:coreProperties>
</file>