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4" r:id="rId5"/>
    <p:sldId id="257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6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39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1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84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8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48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01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68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09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2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1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9C7C-A73C-4C38-B854-AB782F25E63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118D-AF9C-48C5-A219-5C7507019F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partesdel.com/triptico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s-CL" sz="4000" dirty="0"/>
              <a:t>PREVENCION Y CONTROL DE INFECCIONES INTRAHOSPITALARIAS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656784" cy="22818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CL" dirty="0"/>
              <a:t>Clase correspondiente la semana del 30 de marzo al 3 de abril  de 2020.</a:t>
            </a:r>
          </a:p>
          <a:p>
            <a:pPr algn="l"/>
            <a:endParaRPr lang="es-CL" dirty="0"/>
          </a:p>
          <a:p>
            <a:pPr algn="l"/>
            <a:r>
              <a:rPr lang="es-CL" dirty="0"/>
              <a:t>Curso: 4C – 4D- 4E .</a:t>
            </a:r>
          </a:p>
          <a:p>
            <a:pPr algn="l"/>
            <a:endParaRPr lang="es-CL" dirty="0"/>
          </a:p>
          <a:p>
            <a:pPr algn="l"/>
            <a:r>
              <a:rPr lang="es-CL" dirty="0"/>
              <a:t>Docente: Janeth Granados. E.U</a:t>
            </a:r>
          </a:p>
        </p:txBody>
      </p:sp>
    </p:spTree>
    <p:extLst>
      <p:ext uri="{BB962C8B-B14F-4D97-AF65-F5344CB8AC3E}">
        <p14:creationId xmlns:p14="http://schemas.microsoft.com/office/powerpoint/2010/main" val="327086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DE REPASO #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Responda las siguientes preguntas, en su cuaderno y envíelas al  email: </a:t>
            </a:r>
            <a:r>
              <a:rPr lang="es-CL" dirty="0">
                <a:hlinkClick r:id="rId2"/>
              </a:rPr>
              <a:t>janeth.granados@liceo-victorinolastarria.cl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r>
              <a:rPr lang="es-CL" dirty="0"/>
              <a:t>Fecha de entrega: Martes 17  de Abril de 2020.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Escoja una de las prioridades temáticas del plan nacional para adolescentes y jóvenes y realice un tríptico de la información que usted entregaría a los jóvenes.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506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E2C3E-1B93-400F-A50E-622F6A1F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Actividad:</a:t>
            </a:r>
            <a:br>
              <a:rPr lang="es-CL" dirty="0"/>
            </a:br>
            <a:r>
              <a:rPr lang="es-CL" dirty="0"/>
              <a:t>1- Elige una prioridad</a:t>
            </a:r>
          </a:p>
        </p:txBody>
      </p:sp>
      <p:pic>
        <p:nvPicPr>
          <p:cNvPr id="1026" name="Picture 2" descr="Prioridades temáticas para trabajar en el Plan nacional&#10;de adolescentes y jóvenes 2011 -2020&#10;1. Promoción de estilos de vi...">
            <a:extLst>
              <a:ext uri="{FF2B5EF4-FFF2-40B4-BE49-F238E27FC236}">
                <a16:creationId xmlns:a16="http://schemas.microsoft.com/office/drawing/2014/main" id="{CE3A7562-3C12-415B-89B5-8553ED2CDB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776863" cy="498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20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A7948-E5C6-4F41-B535-CFCC0930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2- Conoce un Tríptico</a:t>
            </a:r>
            <a:br>
              <a:rPr lang="es-CL" dirty="0"/>
            </a:br>
            <a:r>
              <a:rPr lang="es-CL" sz="2200" dirty="0"/>
              <a:t>Tutorial: </a:t>
            </a:r>
            <a:r>
              <a:rPr lang="es-CL" sz="2200" dirty="0">
                <a:hlinkClick r:id="rId2"/>
              </a:rPr>
              <a:t>https://www.partesdel.com/triptico.html</a:t>
            </a:r>
            <a:endParaRPr lang="es-CL" sz="2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CC45619-D9C3-4E85-B4A4-EF7BBD64A3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18" y="1656471"/>
            <a:ext cx="67094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6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B847B5B3-0614-4DD7-8BE8-F33AA9BC2597}"/>
              </a:ext>
            </a:extLst>
          </p:cNvPr>
          <p:cNvSpPr/>
          <p:nvPr/>
        </p:nvSpPr>
        <p:spPr>
          <a:xfrm>
            <a:off x="323528" y="260648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sz="2000" dirty="0"/>
          </a:p>
          <a:p>
            <a:r>
              <a:rPr lang="es-ES" sz="2000" dirty="0"/>
              <a:t>Puedes realizar el tríptico (se hace con una hoja de oficio u hoja de block, dividiendo la hoja en 3 partes, tal como muestra la imagen anterior, deberás:</a:t>
            </a:r>
          </a:p>
          <a:p>
            <a:r>
              <a:rPr lang="es-ES" sz="2000" dirty="0"/>
              <a:t>1-	Desarrollar portada (cara 1) acorde al tema escogido (con su imagen, título, nombre y curso)</a:t>
            </a:r>
          </a:p>
          <a:p>
            <a:r>
              <a:rPr lang="es-ES" sz="2000" dirty="0"/>
              <a:t>2-	En la cara 2 y 3, explicar lo más importante o deberás añadir foto impresa o puedes dibujar también.</a:t>
            </a:r>
          </a:p>
          <a:p>
            <a:r>
              <a:rPr lang="es-ES" sz="2000" dirty="0"/>
              <a:t>3-	En la cara 4, Argumentar la razón o el porqué escogiste ese tema en particular.</a:t>
            </a:r>
          </a:p>
          <a:p>
            <a:r>
              <a:rPr lang="es-ES" sz="2000" dirty="0"/>
              <a:t>4-	En la cara 5 (al reverso de la hoja), responder a la pregunta ¿Por qué es importante  y para que les sirve para los jóvenes el tema elegido?</a:t>
            </a:r>
          </a:p>
          <a:p>
            <a:r>
              <a:rPr lang="es-ES" sz="2000" dirty="0"/>
              <a:t>5-	Desarrollar finalmente una “contraportada” (cara 6) con alguna otra imagen o logo del tema elegido.</a:t>
            </a:r>
          </a:p>
        </p:txBody>
      </p:sp>
    </p:spTree>
    <p:extLst>
      <p:ext uri="{BB962C8B-B14F-4D97-AF65-F5344CB8AC3E}">
        <p14:creationId xmlns:p14="http://schemas.microsoft.com/office/powerpoint/2010/main" val="425508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938535"/>
          </a:xfrm>
        </p:spPr>
        <p:txBody>
          <a:bodyPr/>
          <a:lstStyle/>
          <a:p>
            <a:r>
              <a:rPr lang="es-CL" dirty="0"/>
              <a:t>UNIDAD 0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6728792" cy="2497832"/>
          </a:xfrm>
        </p:spPr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CONTENIDO CORRESPONDIENTE A PROMOCION DE LA SALUD 3RO MEDIO AÑO 2019</a:t>
            </a:r>
          </a:p>
        </p:txBody>
      </p:sp>
    </p:spTree>
    <p:extLst>
      <p:ext uri="{BB962C8B-B14F-4D97-AF65-F5344CB8AC3E}">
        <p14:creationId xmlns:p14="http://schemas.microsoft.com/office/powerpoint/2010/main" val="131309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OA3: </a:t>
            </a:r>
          </a:p>
          <a:p>
            <a:pPr marL="0" indent="0" algn="just">
              <a:buNone/>
            </a:pPr>
            <a:r>
              <a:rPr lang="es-CL" dirty="0"/>
              <a:t>Aplicar estrategias de promoción de salud, prevención de enfermedades, hábitos de alimentación saludable para fomentar una vida adecuada para la familia y comunidad de acuerdo a modelos definidos por las políticas de salud.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CLASE:</a:t>
            </a:r>
          </a:p>
          <a:p>
            <a:pPr marL="0" indent="0" algn="just">
              <a:buNone/>
            </a:pPr>
            <a:r>
              <a:rPr lang="es-CL" dirty="0"/>
              <a:t>Definir criterios y procedimientos que aseguren una atención de salud acorde a los requerimientos y necesidades de la población adolescente.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2678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PROGRAMA DEL JOVEN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4482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Tiene  el propósito de mejorar el acceso y la oferta de servicios, diferenciados, integrados e integrales, en los distintos niveles de atención del sistema de salud, articulados entre sí, que respondan a las necesidades de salud actuales de  adolescentes y jóvenes.</a:t>
            </a:r>
          </a:p>
        </p:txBody>
      </p:sp>
    </p:spTree>
    <p:extLst>
      <p:ext uri="{BB962C8B-B14F-4D97-AF65-F5344CB8AC3E}">
        <p14:creationId xmlns:p14="http://schemas.microsoft.com/office/powerpoint/2010/main" val="83179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PROPOSITO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Reducir la mortalidad, morbilidad y mejorar la salud de las personas a lo largo de todo el ciclo vital.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Disminuir la mortalidad por suicidio en adolescente.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Disminuir la tasa de embarazo adolescente en mujeres menores de 19 Años.</a:t>
            </a:r>
          </a:p>
        </p:txBody>
      </p:sp>
    </p:spTree>
    <p:extLst>
      <p:ext uri="{BB962C8B-B14F-4D97-AF65-F5344CB8AC3E}">
        <p14:creationId xmlns:p14="http://schemas.microsoft.com/office/powerpoint/2010/main" val="278584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/>
              <a:t>Prioridades temáticas para trabajar en el Plan nacional de adolescentes y jóvenes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dirty="0"/>
              <a:t>Promoción de estilos de vida saludables 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integral de los problemas de Salud mental como:(Depresión, suicidio, consumo problema de alcohol, Tabaco y sustancias, Trastorno Déficit Atencional, maltrato abuso sexual, otros)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integral de la salud nutricional: Sobrepeso y Obesidad.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anticipatorio participativo y de riesgo de la Salud sexual y reproductiva: Anticoncepción, prevención de embarazo, ITS/SIDA.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Abordaje de la Discapacidad.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Pesquisa y tratamiento de enfermedades crónicas y Oncológicas en adolescentes y jóvenes , entre otros temas.</a:t>
            </a:r>
          </a:p>
        </p:txBody>
      </p:sp>
    </p:spTree>
    <p:extLst>
      <p:ext uri="{BB962C8B-B14F-4D97-AF65-F5344CB8AC3E}">
        <p14:creationId xmlns:p14="http://schemas.microsoft.com/office/powerpoint/2010/main" val="155532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Prestaciones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Morbilidad.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Prenatal, Regulación Fecundidad,  y Consejería SSR.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Ginecológico Preventivo.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Educación Grupal.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Crónico.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Control de Puerperio.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Consulta Morbilidad Obstétrica, Consulta Morbilidad Ginecológica.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Intervención Psicosocial, Consulta y/o Consejería en Salud Mental.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Programa Nacional de Alimentación Complementaria.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 Visita Domiciliaria.</a:t>
            </a:r>
          </a:p>
        </p:txBody>
      </p:sp>
    </p:spTree>
    <p:extLst>
      <p:ext uri="{BB962C8B-B14F-4D97-AF65-F5344CB8AC3E}">
        <p14:creationId xmlns:p14="http://schemas.microsoft.com/office/powerpoint/2010/main" val="184712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/>
              <a:t>ACCIONES ESRATEGICAS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dirty="0"/>
              <a:t>Constituir una red integrada de servicios en los distintos niveles de atención y con instancias intersectoriales, tales como:</a:t>
            </a:r>
          </a:p>
          <a:p>
            <a:pPr marL="0" indent="0">
              <a:buNone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Mesas intersectoriales de prevención embarazo.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 Programa Vida Sana; Tabaco y Alcohol (adolescentes 14-16 años).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 Obesidad (niños y adolescentes 4 meses intervención focalizando actividades de educación alimentaria y nutricional, actividad física y terapia psicológica).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Programa Vida Nueva : Atención integral a niños y adolescentes en conflicto con la justicia (Servicio Nacional de Menores, Carabineros, Ministerio del Interior y Salud) enfocado a niños y adolescentes.</a:t>
            </a:r>
          </a:p>
          <a:p>
            <a:pPr>
              <a:buFont typeface="Wingdings" pitchFamily="2" charset="2"/>
              <a:buChar char="v"/>
            </a:pPr>
            <a:endParaRPr lang="es-CL" dirty="0"/>
          </a:p>
          <a:p>
            <a:pPr>
              <a:buFont typeface="Wingdings" pitchFamily="2" charset="2"/>
              <a:buChar char="v"/>
            </a:pPr>
            <a:r>
              <a:rPr lang="es-CL" dirty="0"/>
              <a:t>Atención de salud integral a adolescentes y jóvenes privados de libertad (Servicio Nacional de Menores, Ministerio de justicia y salud). Población menor de 18 años.</a:t>
            </a:r>
          </a:p>
        </p:txBody>
      </p:sp>
    </p:spTree>
    <p:extLst>
      <p:ext uri="{BB962C8B-B14F-4D97-AF65-F5344CB8AC3E}">
        <p14:creationId xmlns:p14="http://schemas.microsoft.com/office/powerpoint/2010/main" val="148415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RECOMENDACIONES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/>
              <a:t>Centrar la intervención en las necesidades básicas de los/las adolescentes, acorde a la etapa del desarrollo, género y su vulnerabilidad psicosocial.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Para ello se ha promovido la participación de jóvenes y adolescentes a través de consultivos de jóvenes con representantes de todo el país y encuentros con jóvenes nivel regional a fin de identificar sus necesidades, teniendo en cuenta las encuestas  escolares para realizar acciones preventivas y anticipadas para el curso de la vida.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Fortaleciendo la entrega de consejería general y específica, en nutrición, salud mental, salud sexual y reproductiva, drogas realizadas con profesionales entrenados para su atención.</a:t>
            </a:r>
          </a:p>
        </p:txBody>
      </p:sp>
    </p:spTree>
    <p:extLst>
      <p:ext uri="{BB962C8B-B14F-4D97-AF65-F5344CB8AC3E}">
        <p14:creationId xmlns:p14="http://schemas.microsoft.com/office/powerpoint/2010/main" val="1073941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853</Words>
  <Application>Microsoft Office PowerPoint</Application>
  <PresentationFormat>Presentación en pantalla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Tema de Office</vt:lpstr>
      <vt:lpstr>PREVENCION Y CONTROL DE INFECCIONES INTRAHOSPITALARIAS</vt:lpstr>
      <vt:lpstr>UNIDAD 0</vt:lpstr>
      <vt:lpstr>OBJETIVOS</vt:lpstr>
      <vt:lpstr>PROGRAMA DEL JOVEN</vt:lpstr>
      <vt:lpstr>PROPOSITO</vt:lpstr>
      <vt:lpstr>Prioridades temáticas para trabajar en el Plan nacional de adolescentes y jóvenes </vt:lpstr>
      <vt:lpstr>Prestaciones</vt:lpstr>
      <vt:lpstr>ACCIONES ESRATEGICAS </vt:lpstr>
      <vt:lpstr>RECOMENDACIONES</vt:lpstr>
      <vt:lpstr>ACTIVIDAD DE REPASO # 3</vt:lpstr>
      <vt:lpstr>Actividad: 1- Elige una prioridad</vt:lpstr>
      <vt:lpstr>2- Conoce un Tríptico Tutorial: https://www.partesdel.com/triptico.html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Padres</cp:lastModifiedBy>
  <cp:revision>19</cp:revision>
  <dcterms:created xsi:type="dcterms:W3CDTF">2020-03-26T17:03:39Z</dcterms:created>
  <dcterms:modified xsi:type="dcterms:W3CDTF">2020-04-01T19:45:04Z</dcterms:modified>
</cp:coreProperties>
</file>