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64" r:id="rId5"/>
    <p:sldId id="257" r:id="rId6"/>
    <p:sldId id="259" r:id="rId7"/>
    <p:sldId id="260" r:id="rId8"/>
    <p:sldId id="261" r:id="rId9"/>
    <p:sldId id="262" r:id="rId10"/>
    <p:sldId id="268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56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039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11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484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87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948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501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368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09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822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91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C9C7C-A73C-4C38-B854-AB782F25E632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25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aneth.granados@liceo-victorinolastarria.c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es-CL" sz="4000" dirty="0"/>
              <a:t>PREVENCION Y CONTROL DE INFECCIONES INTRAHOSPITALARIAS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656784" cy="22818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CL" dirty="0"/>
              <a:t>Clase correspondiente la semana del 30 de marzo al 3 de abril  de 2020.</a:t>
            </a:r>
          </a:p>
          <a:p>
            <a:pPr algn="l"/>
            <a:endParaRPr lang="es-CL" dirty="0"/>
          </a:p>
          <a:p>
            <a:pPr algn="l"/>
            <a:r>
              <a:rPr lang="es-CL" dirty="0"/>
              <a:t>Curso: 4C – 4D- 4E .</a:t>
            </a:r>
          </a:p>
          <a:p>
            <a:pPr algn="l"/>
            <a:endParaRPr lang="es-CL" dirty="0"/>
          </a:p>
          <a:p>
            <a:pPr algn="l"/>
            <a:r>
              <a:rPr lang="es-CL" dirty="0"/>
              <a:t>Docente: Janeth Granados. E.U</a:t>
            </a:r>
          </a:p>
        </p:txBody>
      </p:sp>
    </p:spTree>
    <p:extLst>
      <p:ext uri="{BB962C8B-B14F-4D97-AF65-F5344CB8AC3E}">
        <p14:creationId xmlns:p14="http://schemas.microsoft.com/office/powerpoint/2010/main" val="3270866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DE REPASO # 3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dirty="0"/>
              <a:t>Responda las siguientes preguntas, en su cuaderno y envíelas al  email: </a:t>
            </a:r>
            <a:r>
              <a:rPr lang="es-CL" dirty="0">
                <a:hlinkClick r:id="rId2"/>
              </a:rPr>
              <a:t>janeth.granados@liceo-victorinolastarria.cl</a:t>
            </a:r>
            <a:r>
              <a:rPr lang="es-CL" dirty="0"/>
              <a:t>.</a:t>
            </a:r>
          </a:p>
          <a:p>
            <a:pPr marL="0" indent="0" algn="just">
              <a:buNone/>
            </a:pPr>
            <a:r>
              <a:rPr lang="es-CL" dirty="0"/>
              <a:t>Fecha de entrega: Martes 17  de Abril de 2020.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Escoja una de las prioridades temáticas del plan nacional para adolescentes y jóvenes y realice un tríptico de la información que usted entregaría a los jóvenes.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3506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938535"/>
          </a:xfrm>
        </p:spPr>
        <p:txBody>
          <a:bodyPr/>
          <a:lstStyle/>
          <a:p>
            <a:r>
              <a:rPr lang="es-CL" dirty="0"/>
              <a:t>UNIDAD 0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43608" y="3140968"/>
            <a:ext cx="6728792" cy="2497832"/>
          </a:xfrm>
        </p:spPr>
        <p:txBody>
          <a:bodyPr>
            <a:normAutofit/>
          </a:bodyPr>
          <a:lstStyle/>
          <a:p>
            <a:pPr algn="just"/>
            <a:r>
              <a:rPr lang="es-CL" dirty="0">
                <a:solidFill>
                  <a:schemeClr val="tx1"/>
                </a:solidFill>
              </a:rPr>
              <a:t>CONTENIDO CORRESPONDIENTE A PROMOCION DE LA SALUD 3RO MEDIO AÑO 2019</a:t>
            </a:r>
          </a:p>
        </p:txBody>
      </p:sp>
    </p:spTree>
    <p:extLst>
      <p:ext uri="{BB962C8B-B14F-4D97-AF65-F5344CB8AC3E}">
        <p14:creationId xmlns:p14="http://schemas.microsoft.com/office/powerpoint/2010/main" val="131309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C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OA3: </a:t>
            </a:r>
          </a:p>
          <a:p>
            <a:pPr marL="0" indent="0" algn="just">
              <a:buNone/>
            </a:pPr>
            <a:r>
              <a:rPr lang="es-CL" dirty="0"/>
              <a:t>Aplicar estrategias de promoción de salud, prevención de enfermedades, hábitos de alimentación saludable para fomentar una vida adecuada para la familia y comunidad de acuerdo a modelos definidos por las políticas de salud.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CLASE:</a:t>
            </a:r>
          </a:p>
          <a:p>
            <a:pPr marL="0" indent="0" algn="just">
              <a:buNone/>
            </a:pPr>
            <a:r>
              <a:rPr lang="es-CL" dirty="0"/>
              <a:t>Definir criterios y procedimientos que aseguren una atención de salud acorde a los requerimientos y necesidades de la población adolescente.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26785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PROGRAMA DEL JOVEN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24482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dirty="0"/>
              <a:t>Tiene  el propósito de mejorar el acceso y la oferta de servicios, diferenciados, integrados e integrales, en los distintos niveles de atención del sistema de salud, articulados entre sí, que respondan a las necesidades de salud actuales de  adolescentes y jóvenes.</a:t>
            </a:r>
          </a:p>
        </p:txBody>
      </p:sp>
    </p:spTree>
    <p:extLst>
      <p:ext uri="{BB962C8B-B14F-4D97-AF65-F5344CB8AC3E}">
        <p14:creationId xmlns:p14="http://schemas.microsoft.com/office/powerpoint/2010/main" val="83179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PROPOSITO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dirty="0"/>
              <a:t>Reducir la mortalidad, morbilidad y mejorar la salud de las personas a lo largo de todo el ciclo vital. 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Disminuir la mortalidad por suicidio en adolescente.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Disminuir la tasa de embarazo adolescente en mujeres menores de 19 Años.</a:t>
            </a:r>
          </a:p>
        </p:txBody>
      </p:sp>
    </p:spTree>
    <p:extLst>
      <p:ext uri="{BB962C8B-B14F-4D97-AF65-F5344CB8AC3E}">
        <p14:creationId xmlns:p14="http://schemas.microsoft.com/office/powerpoint/2010/main" val="278584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600" dirty="0"/>
              <a:t>Prioridades temáticas para trabajar en el Plan nacional de adolescentes y jóvenes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L" dirty="0"/>
              <a:t>Promoción de estilos de vida saludables 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Abordaje integral de los problemas de Salud mental como:(Depresión, suicidio, consumo problema de alcohol, Tabaco y sustancias, Trastorno Déficit Atencional, maltrato abuso sexual, otros)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Abordaje integral de la salud nutricional: Sobrepeso y Obesidad.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Abordaje anticipatorio participativo y de riesgo de la Salud sexual y reproductiva: Anticoncepción, prevención de embarazo, ITS/SIDA.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Abordaje de la Discapacidad.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Pesquisa y tratamiento de enfermedades crónicas y Oncológicas en adolescentes y jóvenes , entre otros temas.</a:t>
            </a:r>
          </a:p>
        </p:txBody>
      </p:sp>
    </p:spTree>
    <p:extLst>
      <p:ext uri="{BB962C8B-B14F-4D97-AF65-F5344CB8AC3E}">
        <p14:creationId xmlns:p14="http://schemas.microsoft.com/office/powerpoint/2010/main" val="155532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Prestaciones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Morbilidad.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Control Prenatal, Regulación Fecundidad,  y Consejería SSR.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Control Ginecológico Preventivo.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Educación Grupal.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Control Crónico.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Control de Puerperio.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Consulta Morbilidad Obstétrica, Consulta Morbilidad Ginecológica.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Intervención Psicosocial, Consulta y/o Consejería en Salud Mental.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Programa Nacional de Alimentación Complementaria.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 Visita Domiciliaria.</a:t>
            </a:r>
          </a:p>
        </p:txBody>
      </p:sp>
    </p:spTree>
    <p:extLst>
      <p:ext uri="{BB962C8B-B14F-4D97-AF65-F5344CB8AC3E}">
        <p14:creationId xmlns:p14="http://schemas.microsoft.com/office/powerpoint/2010/main" val="184712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600" dirty="0"/>
              <a:t>ACCIONES ESRATEGICAS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CL" dirty="0"/>
              <a:t>Constituir una red integrada de servicios en los distintos niveles de atención y con instancias intersectoriales, tales como:</a:t>
            </a:r>
          </a:p>
          <a:p>
            <a:pPr marL="0" indent="0">
              <a:buNone/>
            </a:pPr>
            <a:endParaRPr lang="es-CL" dirty="0"/>
          </a:p>
          <a:p>
            <a:pPr>
              <a:buFont typeface="Wingdings" pitchFamily="2" charset="2"/>
              <a:buChar char="v"/>
            </a:pPr>
            <a:r>
              <a:rPr lang="es-CL" dirty="0"/>
              <a:t>Mesas intersectoriales de prevención embarazo.</a:t>
            </a:r>
          </a:p>
          <a:p>
            <a:pPr>
              <a:buFont typeface="Wingdings" pitchFamily="2" charset="2"/>
              <a:buChar char="v"/>
            </a:pPr>
            <a:endParaRPr lang="es-CL" dirty="0"/>
          </a:p>
          <a:p>
            <a:pPr>
              <a:buFont typeface="Wingdings" pitchFamily="2" charset="2"/>
              <a:buChar char="v"/>
            </a:pPr>
            <a:r>
              <a:rPr lang="es-CL" dirty="0"/>
              <a:t> Programa Vida Sana; Tabaco y Alcohol (adolescentes 14-16 años).</a:t>
            </a:r>
          </a:p>
          <a:p>
            <a:pPr>
              <a:buFont typeface="Wingdings" pitchFamily="2" charset="2"/>
              <a:buChar char="v"/>
            </a:pPr>
            <a:endParaRPr lang="es-CL" dirty="0"/>
          </a:p>
          <a:p>
            <a:pPr>
              <a:buFont typeface="Wingdings" pitchFamily="2" charset="2"/>
              <a:buChar char="v"/>
            </a:pPr>
            <a:r>
              <a:rPr lang="es-CL" dirty="0"/>
              <a:t> Obesidad (niños y adolescentes 4 meses intervención focalizando actividades de educación alimentaria y nutricional, actividad física y terapia psicológica).</a:t>
            </a:r>
          </a:p>
          <a:p>
            <a:pPr>
              <a:buFont typeface="Wingdings" pitchFamily="2" charset="2"/>
              <a:buChar char="v"/>
            </a:pPr>
            <a:endParaRPr lang="es-CL" dirty="0"/>
          </a:p>
          <a:p>
            <a:pPr>
              <a:buFont typeface="Wingdings" pitchFamily="2" charset="2"/>
              <a:buChar char="v"/>
            </a:pPr>
            <a:r>
              <a:rPr lang="es-CL" dirty="0"/>
              <a:t>Programa Vida Nueva : Atención integral a niños y adolescentes en conflicto con la justicia (Servicio Nacional de Menores, Carabineros, Ministerio del Interior y Salud) enfocado a niños y adolescentes.</a:t>
            </a:r>
          </a:p>
          <a:p>
            <a:pPr>
              <a:buFont typeface="Wingdings" pitchFamily="2" charset="2"/>
              <a:buChar char="v"/>
            </a:pPr>
            <a:endParaRPr lang="es-CL" dirty="0"/>
          </a:p>
          <a:p>
            <a:pPr>
              <a:buFont typeface="Wingdings" pitchFamily="2" charset="2"/>
              <a:buChar char="v"/>
            </a:pPr>
            <a:r>
              <a:rPr lang="es-CL" dirty="0"/>
              <a:t>Atención de salud integral a adolescentes y jóvenes privados de libertad (Servicio Nacional de Menores, Ministerio de justicia y salud). Población menor de 18 años.</a:t>
            </a:r>
          </a:p>
        </p:txBody>
      </p:sp>
    </p:spTree>
    <p:extLst>
      <p:ext uri="{BB962C8B-B14F-4D97-AF65-F5344CB8AC3E}">
        <p14:creationId xmlns:p14="http://schemas.microsoft.com/office/powerpoint/2010/main" val="148415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RECOMENDACIONES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CL" dirty="0"/>
              <a:t>Centrar la intervención en las necesidades básicas de los/las adolescentes, acorde a la etapa del desarrollo, género y su vulnerabilidad psicosocial. 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Para ello se ha promovido la participación de jóvenes y adolescentes a través de consultivos de jóvenes con representantes de todo el país y encuentros con jóvenes nivel regional a fin de identificar sus necesidades, teniendo en cuenta las encuestas  escolares para realizar acciones preventivas y anticipadas para el curso de la vida.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Fortaleciendo la entrega de consejería general y específica, en nutrición, salud mental, salud sexual y reproductiva, drogas realizadas con profesionales entrenados para su atención.</a:t>
            </a:r>
          </a:p>
        </p:txBody>
      </p:sp>
    </p:spTree>
    <p:extLst>
      <p:ext uri="{BB962C8B-B14F-4D97-AF65-F5344CB8AC3E}">
        <p14:creationId xmlns:p14="http://schemas.microsoft.com/office/powerpoint/2010/main" val="1073941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674</Words>
  <Application>Microsoft Office PowerPoint</Application>
  <PresentationFormat>Presentación en pantalla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de Office</vt:lpstr>
      <vt:lpstr>PREVENCION Y CONTROL DE INFECCIONES INTRAHOSPITALARIAS</vt:lpstr>
      <vt:lpstr>UNIDAD 0</vt:lpstr>
      <vt:lpstr>OBJETIVOS</vt:lpstr>
      <vt:lpstr>PROGRAMA DEL JOVEN</vt:lpstr>
      <vt:lpstr>PROPOSITO</vt:lpstr>
      <vt:lpstr>Prioridades temáticas para trabajar en el Plan nacional de adolescentes y jóvenes </vt:lpstr>
      <vt:lpstr>Prestaciones</vt:lpstr>
      <vt:lpstr>ACCIONES ESRATEGICAS </vt:lpstr>
      <vt:lpstr>RECOMENDACIONES</vt:lpstr>
      <vt:lpstr>ACTIVIDAD DE REPASO #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Padres</cp:lastModifiedBy>
  <cp:revision>12</cp:revision>
  <dcterms:created xsi:type="dcterms:W3CDTF">2020-03-26T17:03:39Z</dcterms:created>
  <dcterms:modified xsi:type="dcterms:W3CDTF">2020-03-27T13:19:30Z</dcterms:modified>
</cp:coreProperties>
</file>