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5" r:id="rId3"/>
    <p:sldId id="266" r:id="rId4"/>
    <p:sldId id="257" r:id="rId5"/>
    <p:sldId id="260" r:id="rId6"/>
    <p:sldId id="259" r:id="rId7"/>
    <p:sldId id="258" r:id="rId8"/>
    <p:sldId id="262" r:id="rId9"/>
    <p:sldId id="263" r:id="rId10"/>
    <p:sldId id="267" r:id="rId11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55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1F90B-7C9F-443C-90B2-2F62D7D9A28D}" type="datetimeFigureOut">
              <a:rPr lang="es-CL" smtClean="0"/>
              <a:t>09-04-2020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39FB9-23F5-4400-A81F-7C526C70E52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21182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1F90B-7C9F-443C-90B2-2F62D7D9A28D}" type="datetimeFigureOut">
              <a:rPr lang="es-CL" smtClean="0"/>
              <a:t>09-04-2020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39FB9-23F5-4400-A81F-7C526C70E52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99053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1F90B-7C9F-443C-90B2-2F62D7D9A28D}" type="datetimeFigureOut">
              <a:rPr lang="es-CL" smtClean="0"/>
              <a:t>09-04-2020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39FB9-23F5-4400-A81F-7C526C70E52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62720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1F90B-7C9F-443C-90B2-2F62D7D9A28D}" type="datetimeFigureOut">
              <a:rPr lang="es-CL" smtClean="0"/>
              <a:t>09-04-2020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39FB9-23F5-4400-A81F-7C526C70E52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79842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1F90B-7C9F-443C-90B2-2F62D7D9A28D}" type="datetimeFigureOut">
              <a:rPr lang="es-CL" smtClean="0"/>
              <a:t>09-04-2020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39FB9-23F5-4400-A81F-7C526C70E52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32860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1F90B-7C9F-443C-90B2-2F62D7D9A28D}" type="datetimeFigureOut">
              <a:rPr lang="es-CL" smtClean="0"/>
              <a:t>09-04-2020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39FB9-23F5-4400-A81F-7C526C70E52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3825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1F90B-7C9F-443C-90B2-2F62D7D9A28D}" type="datetimeFigureOut">
              <a:rPr lang="es-CL" smtClean="0"/>
              <a:t>09-04-2020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39FB9-23F5-4400-A81F-7C526C70E52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57264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1F90B-7C9F-443C-90B2-2F62D7D9A28D}" type="datetimeFigureOut">
              <a:rPr lang="es-CL" smtClean="0"/>
              <a:t>09-04-2020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39FB9-23F5-4400-A81F-7C526C70E52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96299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1F90B-7C9F-443C-90B2-2F62D7D9A28D}" type="datetimeFigureOut">
              <a:rPr lang="es-CL" smtClean="0"/>
              <a:t>09-04-2020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39FB9-23F5-4400-A81F-7C526C70E52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98429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1F90B-7C9F-443C-90B2-2F62D7D9A28D}" type="datetimeFigureOut">
              <a:rPr lang="es-CL" smtClean="0"/>
              <a:t>09-04-2020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39FB9-23F5-4400-A81F-7C526C70E52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94793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1F90B-7C9F-443C-90B2-2F62D7D9A28D}" type="datetimeFigureOut">
              <a:rPr lang="es-CL" smtClean="0"/>
              <a:t>09-04-2020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39FB9-23F5-4400-A81F-7C526C70E52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82991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01F90B-7C9F-443C-90B2-2F62D7D9A28D}" type="datetimeFigureOut">
              <a:rPr lang="es-CL" smtClean="0"/>
              <a:t>09-04-2020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C39FB9-23F5-4400-A81F-7C526C70E52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21091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janeth.granados@liceo-victorinolastarria.c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611560" y="836712"/>
            <a:ext cx="7772400" cy="1470025"/>
          </a:xfrm>
        </p:spPr>
        <p:txBody>
          <a:bodyPr/>
          <a:lstStyle/>
          <a:p>
            <a:r>
              <a:rPr lang="es-CL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PREPARACION DE ENTORNO CLINICO</a:t>
            </a:r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899592" y="4293096"/>
            <a:ext cx="7560840" cy="1695616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es-CL" dirty="0"/>
              <a:t>Clase correspondiente a la semana del 27 de abril al 1 de mayo de 2020.</a:t>
            </a:r>
          </a:p>
          <a:p>
            <a:pPr algn="l"/>
            <a:r>
              <a:rPr lang="es-CL" dirty="0"/>
              <a:t>Semana 5.</a:t>
            </a:r>
          </a:p>
          <a:p>
            <a:pPr algn="l"/>
            <a:r>
              <a:rPr lang="es-CL" dirty="0"/>
              <a:t>Curso: 4C - 4E .</a:t>
            </a:r>
          </a:p>
          <a:p>
            <a:pPr algn="l"/>
            <a:r>
              <a:rPr lang="es-CL" dirty="0"/>
              <a:t>Docente: Janeth Granados. E.U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0"/>
            <a:ext cx="3017837" cy="92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308302" y="5301208"/>
            <a:ext cx="1499349" cy="1375009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10800000" rev="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3913" y="2420888"/>
            <a:ext cx="2414587" cy="1656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263448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ACTIVIDAD DE REPASO # 5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CL" dirty="0"/>
              <a:t>Responda las siguientes preguntas, en su cuaderno y envíelas al  email: </a:t>
            </a:r>
            <a:r>
              <a:rPr lang="es-CL" dirty="0">
                <a:hlinkClick r:id="rId2"/>
              </a:rPr>
              <a:t>janeth.granados@liceo-victorinolastarria.cl</a:t>
            </a:r>
            <a:r>
              <a:rPr lang="es-CL" dirty="0"/>
              <a:t>.</a:t>
            </a:r>
          </a:p>
          <a:p>
            <a:pPr marL="0" indent="0" algn="just">
              <a:buNone/>
            </a:pPr>
            <a:r>
              <a:rPr lang="es-CL" dirty="0"/>
              <a:t>Fecha de entrega: Martes 27 de Abril de 2020.</a:t>
            </a:r>
          </a:p>
          <a:p>
            <a:pPr marL="0" indent="0" algn="just">
              <a:buNone/>
            </a:pPr>
            <a:endParaRPr lang="es-CL" dirty="0"/>
          </a:p>
          <a:p>
            <a:pPr marL="514350" indent="-514350" algn="just">
              <a:buFont typeface="+mj-lt"/>
              <a:buAutoNum type="arabicPeriod"/>
            </a:pPr>
            <a:r>
              <a:rPr lang="es-CL" dirty="0"/>
              <a:t>Realice un tríptico o  mini afiche, donde usted informa a los usuarios la importancia de estos dos programas (PNAC Y PACAM).</a:t>
            </a:r>
          </a:p>
          <a:p>
            <a:pPr marL="0" indent="0" algn="just">
              <a:buNone/>
            </a:pP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928719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611560" y="980728"/>
            <a:ext cx="7772400" cy="1470025"/>
          </a:xfrm>
        </p:spPr>
        <p:txBody>
          <a:bodyPr/>
          <a:lstStyle/>
          <a:p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UNIDAD 0</a:t>
            </a:r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539552" y="2708920"/>
            <a:ext cx="7704856" cy="2929880"/>
          </a:xfrm>
        </p:spPr>
        <p:txBody>
          <a:bodyPr>
            <a:normAutofit/>
          </a:bodyPr>
          <a:lstStyle/>
          <a:p>
            <a:pPr algn="l"/>
            <a:r>
              <a:rPr lang="es-CL" dirty="0"/>
              <a:t>CONTENIDO CORRESPONDIENTE SISTEMA DE REGISTRO 3RO MEDIO AÑO 2019.</a:t>
            </a:r>
          </a:p>
          <a:p>
            <a:pPr algn="l"/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9459402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OA 6: </a:t>
            </a:r>
          </a:p>
          <a:p>
            <a:pPr marL="0" indent="0" algn="just">
              <a:buNone/>
            </a:pPr>
            <a:r>
              <a:rPr lang="es-CL" dirty="0"/>
              <a:t>Registrar información, en forma digital  y manual, relativa al control de salud de las personas bajo su cuidado, y relativa a procedimientos administrativos de ingreso, permanencia y egreso de establecimientos de salud o estadía, resguardando la privacidad de las personas.</a:t>
            </a:r>
          </a:p>
          <a:p>
            <a:pPr marL="0" indent="0" algn="just">
              <a:buNone/>
            </a:pPr>
            <a:endParaRPr lang="es-CL" dirty="0"/>
          </a:p>
          <a:p>
            <a:pPr marL="0" indent="0" algn="just">
              <a:buNone/>
            </a:pPr>
            <a:endParaRPr lang="es-CL" dirty="0"/>
          </a:p>
          <a:p>
            <a:pPr marL="0" indent="0" algn="just">
              <a:buNone/>
            </a:pPr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LA CLASE:</a:t>
            </a:r>
          </a:p>
          <a:p>
            <a:pPr algn="just"/>
            <a:r>
              <a:rPr lang="es-CL" dirty="0"/>
              <a:t>Aportar energía y nutrientes necesarios para el crecimiento y desarrollo sin destetar al niño, crear hábitos de alimentación correctos, estimular el desarrollo </a:t>
            </a:r>
            <a:r>
              <a:rPr lang="es-CL" dirty="0" err="1"/>
              <a:t>psico</a:t>
            </a:r>
            <a:r>
              <a:rPr lang="es-CL" dirty="0"/>
              <a:t>-emocional y sensorial y su integración a la dieta familiar.</a:t>
            </a:r>
          </a:p>
          <a:p>
            <a:pPr algn="just"/>
            <a:endParaRPr lang="es-CL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OBJETIVO</a:t>
            </a:r>
          </a:p>
        </p:txBody>
      </p:sp>
    </p:spTree>
    <p:extLst>
      <p:ext uri="{BB962C8B-B14F-4D97-AF65-F5344CB8AC3E}">
        <p14:creationId xmlns:p14="http://schemas.microsoft.com/office/powerpoint/2010/main" val="3588935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83671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Programa Nacional de Alimentación Complementaria (PNAC).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3561259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es-CL" dirty="0"/>
              <a:t>Es un sistema de distribución gratuita de alimentos complementarios.</a:t>
            </a:r>
          </a:p>
          <a:p>
            <a:pPr marL="0" indent="0" algn="just">
              <a:buNone/>
            </a:pPr>
            <a:r>
              <a:rPr lang="es-CL" dirty="0"/>
              <a:t> Distribución de leche y alimentos, a fin de recuperar y mantener condiciones nutricionales óptimas.</a:t>
            </a:r>
          </a:p>
          <a:p>
            <a:pPr marL="0" indent="0" algn="just">
              <a:buNone/>
            </a:pPr>
            <a:endParaRPr lang="es-CL" dirty="0"/>
          </a:p>
          <a:p>
            <a:pPr marL="0" indent="0" algn="just">
              <a:buNone/>
            </a:pPr>
            <a:r>
              <a:rPr lang="es-CL" dirty="0"/>
              <a:t> Dirigido a:</a:t>
            </a:r>
          </a:p>
          <a:p>
            <a:pPr marL="0" indent="0" algn="just">
              <a:buNone/>
            </a:pPr>
            <a:r>
              <a:rPr lang="es-CL" dirty="0"/>
              <a:t>Niños menores de 6 años, embarazadas, nodrizas, desnutridos y niños en riesgo de desnutrir. (beneficiarios)</a:t>
            </a:r>
          </a:p>
          <a:p>
            <a:pPr marL="0" indent="0">
              <a:buNone/>
            </a:pP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5354550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904656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PNAC Básico (eutróficos):</a:t>
            </a:r>
          </a:p>
          <a:p>
            <a:pPr marL="0" indent="0" algn="just">
              <a:buNone/>
            </a:pPr>
            <a:endParaRPr lang="es-C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es-CL" dirty="0"/>
              <a:t>LPF (Leche Purita Fortificada),  para menores de 18 meses.</a:t>
            </a:r>
          </a:p>
          <a:p>
            <a:pPr algn="just"/>
            <a:r>
              <a:rPr lang="es-CL" dirty="0"/>
              <a:t>LPC (Leche Purita Cereal), para niños entre 18 m y 5 á 11 m 29 días.</a:t>
            </a:r>
          </a:p>
          <a:p>
            <a:pPr algn="just"/>
            <a:r>
              <a:rPr lang="es-CL" dirty="0"/>
              <a:t>LPM (Leche Purita Mama,  para embarazadas.</a:t>
            </a:r>
          </a:p>
          <a:p>
            <a:pPr marL="0" indent="0" algn="just">
              <a:buNone/>
            </a:pPr>
            <a:endParaRPr lang="es-CL" dirty="0"/>
          </a:p>
          <a:p>
            <a:pPr marL="0" indent="0" algn="just">
              <a:buNone/>
            </a:pPr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PNAC Refuerzo (desnutridos y en riesgo): </a:t>
            </a:r>
          </a:p>
          <a:p>
            <a:pPr marL="0" indent="0" algn="just">
              <a:buNone/>
            </a:pPr>
            <a:endParaRPr lang="es-C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es-CL" dirty="0"/>
              <a:t>LPF para menores de 18 meses.</a:t>
            </a:r>
          </a:p>
          <a:p>
            <a:pPr algn="just"/>
            <a:r>
              <a:rPr lang="es-CL" dirty="0"/>
              <a:t>LPC + “Mi Sopita” para niños entre 4 m y 5 á 11 m 29 días.</a:t>
            </a:r>
          </a:p>
          <a:p>
            <a:pPr algn="just"/>
            <a:r>
              <a:rPr lang="es-CL" dirty="0"/>
              <a:t>LPM para embarazadas desnutridas.</a:t>
            </a:r>
          </a:p>
        </p:txBody>
      </p:sp>
    </p:spTree>
    <p:extLst>
      <p:ext uri="{BB962C8B-B14F-4D97-AF65-F5344CB8AC3E}">
        <p14:creationId xmlns:p14="http://schemas.microsoft.com/office/powerpoint/2010/main" val="38804184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IMPACTO PNAC 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CL" dirty="0"/>
              <a:t>Adhesividad a todos los programas de control de salud. </a:t>
            </a:r>
          </a:p>
          <a:p>
            <a:pPr algn="just"/>
            <a:r>
              <a:rPr lang="es-CL" dirty="0"/>
              <a:t>Disminución de la desnutrición. </a:t>
            </a:r>
          </a:p>
          <a:p>
            <a:pPr algn="just"/>
            <a:r>
              <a:rPr lang="es-CL" dirty="0"/>
              <a:t>Disminución de la anemia del lactante. </a:t>
            </a:r>
          </a:p>
          <a:p>
            <a:pPr algn="just"/>
            <a:r>
              <a:rPr lang="es-CL" dirty="0"/>
              <a:t>Focalización en grupos de mayor riesgo: Niños menores de 6 años, embarazadas, desnutridos, riesgos de desnutrir, prematuros.</a:t>
            </a:r>
          </a:p>
        </p:txBody>
      </p:sp>
    </p:spTree>
    <p:extLst>
      <p:ext uri="{BB962C8B-B14F-4D97-AF65-F5344CB8AC3E}">
        <p14:creationId xmlns:p14="http://schemas.microsoft.com/office/powerpoint/2010/main" val="16092064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764704"/>
            <a:ext cx="8229600" cy="1143000"/>
          </a:xfrm>
        </p:spPr>
        <p:txBody>
          <a:bodyPr>
            <a:noAutofit/>
          </a:bodyPr>
          <a:lstStyle/>
          <a:p>
            <a:r>
              <a:rPr lang="es-CL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Programa de Alimentación Complementaria para el Adulto Mayor     (PCAM).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489251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es-CL" dirty="0"/>
              <a:t>Sistema de distribución gratuita (mensual) de alimentos complementarios.</a:t>
            </a:r>
          </a:p>
          <a:p>
            <a:pPr marL="0" indent="0" algn="just">
              <a:buNone/>
            </a:pPr>
            <a:r>
              <a:rPr lang="es-CL" dirty="0"/>
              <a:t> Distribución de leche y sopa  al adulto mayor. </a:t>
            </a:r>
          </a:p>
          <a:p>
            <a:pPr marL="0" indent="0" algn="just">
              <a:buNone/>
            </a:pPr>
            <a:r>
              <a:rPr lang="es-CL" dirty="0"/>
              <a:t>Contribuir a mantener o mejorar el estado nutricional y la funcionalidad  a fin de mejorar su calidad de vida. </a:t>
            </a:r>
          </a:p>
          <a:p>
            <a:pPr marL="0" indent="0" algn="just">
              <a:buNone/>
            </a:pPr>
            <a:endParaRPr lang="es-CL" dirty="0"/>
          </a:p>
          <a:p>
            <a:pPr marL="0" indent="0" algn="just">
              <a:buNone/>
            </a:pPr>
            <a:endParaRPr lang="es-CL" dirty="0"/>
          </a:p>
          <a:p>
            <a:pPr marL="0" indent="0" algn="just">
              <a:buNone/>
            </a:pPr>
            <a:r>
              <a:rPr lang="es-CL" dirty="0"/>
              <a:t> Dirigido a:</a:t>
            </a:r>
          </a:p>
          <a:p>
            <a:pPr marL="0" indent="0" algn="just">
              <a:buNone/>
            </a:pPr>
            <a:endParaRPr lang="es-CL" dirty="0"/>
          </a:p>
          <a:p>
            <a:pPr marL="0" indent="0" algn="just">
              <a:buNone/>
            </a:pPr>
            <a:r>
              <a:rPr lang="es-CL" dirty="0"/>
              <a:t>Adultos mayores de 70 años .</a:t>
            </a:r>
          </a:p>
          <a:p>
            <a:pPr marL="0" indent="0" algn="just">
              <a:buNone/>
            </a:pPr>
            <a:r>
              <a:rPr lang="es-CL" dirty="0"/>
              <a:t>Personas de 65 años y más, con tratamiento antituberculoso .</a:t>
            </a:r>
          </a:p>
          <a:p>
            <a:pPr marL="0" indent="0" algn="just">
              <a:buNone/>
            </a:pPr>
            <a:r>
              <a:rPr lang="es-CL" dirty="0"/>
              <a:t>Personas de 65 años y más inscritos en el Programa Chile Solidario. </a:t>
            </a:r>
          </a:p>
          <a:p>
            <a:pPr marL="0" indent="0">
              <a:buNone/>
            </a:pP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4621557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Programa de Alimentación Complementaria del Adulto Mayor PACAM 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/>
          <a:lstStyle/>
          <a:p>
            <a:pPr marL="0" indent="0" algn="just">
              <a:buNone/>
            </a:pPr>
            <a:endParaRPr lang="es-CL" dirty="0"/>
          </a:p>
          <a:p>
            <a:pPr marL="0" indent="0" algn="just">
              <a:buNone/>
            </a:pPr>
            <a:endParaRPr lang="es-CL" dirty="0"/>
          </a:p>
          <a:p>
            <a:pPr marL="0" indent="0" algn="just">
              <a:buNone/>
            </a:pPr>
            <a:r>
              <a:rPr lang="es-CL" dirty="0"/>
              <a:t>Programa alimentario destinado al adulto mayor de alto riesgo buscando contribuir a prevenir y tratar las carencias nutricionales del adulto mayor y mantener su funcionalidad física y psíquica. </a:t>
            </a:r>
          </a:p>
        </p:txBody>
      </p:sp>
    </p:spTree>
    <p:extLst>
      <p:ext uri="{BB962C8B-B14F-4D97-AF65-F5344CB8AC3E}">
        <p14:creationId xmlns:p14="http://schemas.microsoft.com/office/powerpoint/2010/main" val="26728610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11560" y="908720"/>
            <a:ext cx="7776864" cy="5217443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Productos: </a:t>
            </a:r>
          </a:p>
          <a:p>
            <a:pPr marL="0" indent="0" algn="just">
              <a:buNone/>
            </a:pPr>
            <a:endParaRPr lang="es-CL" dirty="0"/>
          </a:p>
          <a:p>
            <a:pPr marL="0" indent="0" algn="just">
              <a:buNone/>
            </a:pPr>
            <a:r>
              <a:rPr lang="es-CL" dirty="0"/>
              <a:t>Crema Años Dorados.</a:t>
            </a:r>
          </a:p>
          <a:p>
            <a:pPr marL="0" indent="0" algn="just">
              <a:buNone/>
            </a:pPr>
            <a:r>
              <a:rPr lang="es-CL" dirty="0"/>
              <a:t>Bebida Láctea Años Dorados.</a:t>
            </a:r>
          </a:p>
          <a:p>
            <a:pPr marL="0" indent="0" algn="just">
              <a:buNone/>
            </a:pPr>
            <a:endParaRPr lang="es-CL" dirty="0"/>
          </a:p>
          <a:p>
            <a:pPr marL="0" indent="0" algn="just">
              <a:buNone/>
            </a:pPr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Beneficiarios: </a:t>
            </a:r>
          </a:p>
          <a:p>
            <a:pPr marL="0" indent="0" algn="just">
              <a:buNone/>
            </a:pPr>
            <a:endParaRPr lang="es-CL" dirty="0"/>
          </a:p>
          <a:p>
            <a:pPr marL="0" indent="0" algn="just">
              <a:buNone/>
            </a:pPr>
            <a:r>
              <a:rPr lang="es-CL" dirty="0"/>
              <a:t>Adultos &gt; 70 años.</a:t>
            </a:r>
          </a:p>
          <a:p>
            <a:pPr marL="0" indent="0" algn="just">
              <a:buNone/>
            </a:pPr>
            <a:r>
              <a:rPr lang="es-CL" dirty="0"/>
              <a:t>Adultos &gt; 65 años con TBC.</a:t>
            </a:r>
          </a:p>
          <a:p>
            <a:pPr marL="0" indent="0" algn="just">
              <a:buNone/>
            </a:pPr>
            <a:r>
              <a:rPr lang="es-CL" dirty="0"/>
              <a:t>Adultos &gt; 60 años Hogar de Cristo. </a:t>
            </a:r>
          </a:p>
          <a:p>
            <a:pPr marL="0" indent="0" algn="just">
              <a:buNone/>
            </a:pPr>
            <a:r>
              <a:rPr lang="es-CL" dirty="0"/>
              <a:t>Adultos &gt; 65 años Chile Solidario.</a:t>
            </a:r>
          </a:p>
        </p:txBody>
      </p:sp>
    </p:spTree>
    <p:extLst>
      <p:ext uri="{BB962C8B-B14F-4D97-AF65-F5344CB8AC3E}">
        <p14:creationId xmlns:p14="http://schemas.microsoft.com/office/powerpoint/2010/main" val="230381878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553</Words>
  <Application>Microsoft Office PowerPoint</Application>
  <PresentationFormat>Presentación en pantalla (4:3)</PresentationFormat>
  <Paragraphs>67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3" baseType="lpstr">
      <vt:lpstr>Arial</vt:lpstr>
      <vt:lpstr>Calibri</vt:lpstr>
      <vt:lpstr>Tema de Office</vt:lpstr>
      <vt:lpstr>PREPARACION DE ENTORNO CLINICO</vt:lpstr>
      <vt:lpstr>UNIDAD 0</vt:lpstr>
      <vt:lpstr>OBJETIVO</vt:lpstr>
      <vt:lpstr>Programa Nacional de Alimentación Complementaria (PNAC).</vt:lpstr>
      <vt:lpstr>Presentación de PowerPoint</vt:lpstr>
      <vt:lpstr>IMPACTO PNAC </vt:lpstr>
      <vt:lpstr>Programa de Alimentación Complementaria para el Adulto Mayor     (PCAM).</vt:lpstr>
      <vt:lpstr>Programa de Alimentación Complementaria del Adulto Mayor PACAM </vt:lpstr>
      <vt:lpstr>Presentación de PowerPoint</vt:lpstr>
      <vt:lpstr>ACTIVIDAD DE REPASO # 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Padres</cp:lastModifiedBy>
  <cp:revision>8</cp:revision>
  <dcterms:created xsi:type="dcterms:W3CDTF">2020-04-08T19:41:06Z</dcterms:created>
  <dcterms:modified xsi:type="dcterms:W3CDTF">2020-04-09T17:03:50Z</dcterms:modified>
</cp:coreProperties>
</file>