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4" r:id="rId4"/>
    <p:sldId id="257" r:id="rId5"/>
    <p:sldId id="258" r:id="rId6"/>
    <p:sldId id="259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32B3-2669-409A-B98A-A1669F44073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4D1E-56A2-4CAE-B8F6-461579E0C0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778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32B3-2669-409A-B98A-A1669F44073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4D1E-56A2-4CAE-B8F6-461579E0C0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633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32B3-2669-409A-B98A-A1669F44073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4D1E-56A2-4CAE-B8F6-461579E0C0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707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32B3-2669-409A-B98A-A1669F44073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4D1E-56A2-4CAE-B8F6-461579E0C0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05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32B3-2669-409A-B98A-A1669F44073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4D1E-56A2-4CAE-B8F6-461579E0C0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886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32B3-2669-409A-B98A-A1669F44073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4D1E-56A2-4CAE-B8F6-461579E0C0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389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32B3-2669-409A-B98A-A1669F44073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4D1E-56A2-4CAE-B8F6-461579E0C0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008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32B3-2669-409A-B98A-A1669F44073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4D1E-56A2-4CAE-B8F6-461579E0C0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74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32B3-2669-409A-B98A-A1669F44073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4D1E-56A2-4CAE-B8F6-461579E0C0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427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32B3-2669-409A-B98A-A1669F44073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4D1E-56A2-4CAE-B8F6-461579E0C0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422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32B3-2669-409A-B98A-A1669F44073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4D1E-56A2-4CAE-B8F6-461579E0C0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445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532B3-2669-409A-B98A-A1669F440731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A4D1E-56A2-4CAE-B8F6-461579E0C0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021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aneth.granados@liceo-victorinolastarria.c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es-CL" sz="4000" dirty="0" smtClean="0"/>
              <a:t>PREPARACION DE ENTORNO CLINICO</a:t>
            </a:r>
            <a:endParaRPr lang="es-CL" sz="40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99592" y="4293096"/>
            <a:ext cx="7560840" cy="169561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CL" dirty="0" smtClean="0"/>
              <a:t>Clase correspondiente </a:t>
            </a:r>
            <a:r>
              <a:rPr lang="es-CL" dirty="0" smtClean="0"/>
              <a:t>a la semana del 6 al 10 de abril de </a:t>
            </a:r>
            <a:r>
              <a:rPr lang="es-CL" dirty="0" smtClean="0"/>
              <a:t>2020</a:t>
            </a:r>
            <a:r>
              <a:rPr lang="es-CL" dirty="0" smtClean="0"/>
              <a:t>.</a:t>
            </a:r>
          </a:p>
          <a:p>
            <a:pPr algn="l"/>
            <a:r>
              <a:rPr lang="es-CL" dirty="0" smtClean="0"/>
              <a:t>Semana 4.</a:t>
            </a:r>
            <a:endParaRPr lang="es-CL" dirty="0" smtClean="0"/>
          </a:p>
          <a:p>
            <a:pPr algn="l"/>
            <a:r>
              <a:rPr lang="es-CL" dirty="0" smtClean="0"/>
              <a:t>Curso: 4C - 4E .</a:t>
            </a:r>
          </a:p>
          <a:p>
            <a:pPr algn="l"/>
            <a:r>
              <a:rPr lang="es-CL" dirty="0" smtClean="0"/>
              <a:t>Docente: Janeth Granados. E.U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3017837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8302" y="5301208"/>
            <a:ext cx="1499349" cy="137500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2420888"/>
            <a:ext cx="2414587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37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lang="es-CL" dirty="0" smtClean="0"/>
              <a:t>UNIDAD 0</a:t>
            </a:r>
            <a:endParaRPr lang="es-CL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704856" cy="2929880"/>
          </a:xfrm>
        </p:spPr>
        <p:txBody>
          <a:bodyPr>
            <a:normAutofit/>
          </a:bodyPr>
          <a:lstStyle/>
          <a:p>
            <a:pPr algn="l"/>
            <a:r>
              <a:rPr lang="es-CL" dirty="0" smtClean="0"/>
              <a:t>CONTENIDO CORRESPONDIENTE SISTEMA DE REGISTRO 3RO MEDIO AÑO 2019.</a:t>
            </a:r>
          </a:p>
          <a:p>
            <a:pPr algn="l"/>
            <a:r>
              <a:rPr lang="es-CL" dirty="0" smtClean="0"/>
              <a:t>PLAN DE CONTINGENCIA POR ESTALLIDO SOCIAL.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6323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 6: </a:t>
            </a:r>
          </a:p>
          <a:p>
            <a:pPr marL="0" indent="0" algn="just">
              <a:buNone/>
            </a:pPr>
            <a:r>
              <a:rPr lang="es-CL" dirty="0" smtClean="0"/>
              <a:t>Registrar información, en forma digital  y manual, relativa al control de salud de las personas bajo su cuidado, y relativa a procedimientos administrativos de ingreso, permanencia y egreso de establecimientos de salud o estadía, resguardando la privacidad de las personas.</a:t>
            </a:r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CLASE:</a:t>
            </a:r>
          </a:p>
          <a:p>
            <a:pPr algn="just"/>
            <a:r>
              <a:rPr lang="es-CL" dirty="0" smtClean="0"/>
              <a:t>Repasar las acciones </a:t>
            </a:r>
            <a:r>
              <a:rPr lang="es-CL" dirty="0"/>
              <a:t>específicas relativas al Servicio de Orientación Médica y Estadística (SOME) </a:t>
            </a:r>
            <a:r>
              <a:rPr lang="es-CL" dirty="0" smtClean="0"/>
              <a:t>del Centro </a:t>
            </a:r>
            <a:r>
              <a:rPr lang="es-CL" dirty="0"/>
              <a:t>de </a:t>
            </a:r>
            <a:r>
              <a:rPr lang="es-CL" dirty="0" smtClean="0"/>
              <a:t>Salud, promoviendo la  </a:t>
            </a:r>
            <a:r>
              <a:rPr lang="es-CL" dirty="0" smtClean="0"/>
              <a:t>la conectividad de los pacientes y el sistema de salud.</a:t>
            </a:r>
          </a:p>
          <a:p>
            <a:pPr algn="just"/>
            <a:endParaRPr lang="es-CL" dirty="0"/>
          </a:p>
          <a:p>
            <a:pPr algn="just"/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258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S.O.M.E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dirty="0" smtClean="0"/>
              <a:t>Servicio de Orientación Medico Estadístico</a:t>
            </a:r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r>
              <a:rPr lang="es-CL" dirty="0" smtClean="0"/>
              <a:t>El S.O.M.E, es la puerta de entrada a todas las prestaciones otorgadas por el CESFAM, pues tiene a cargo la gestión de agenda de todos/as los/as funcionarios/as, a fin de entregar fechas y horarios de citas de la manera más adecuada posible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4037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FUNCIONES.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CL" dirty="0" smtClean="0"/>
              <a:t>Orientar e informar al público sobre todos los aspectos de la atención hospitalaria, en general y sobre los procedimientos de admisión, en especial.</a:t>
            </a:r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r>
              <a:rPr lang="es-CL" dirty="0" smtClean="0"/>
              <a:t>Efectuar las citaciones de los pacientes, de acuerdo con las disponibilidades de horas de atención, mediante las inscripciones correspondientes.</a:t>
            </a:r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r>
              <a:rPr lang="es-CL" dirty="0" smtClean="0"/>
              <a:t>Velar por la confección, custodia, conservación y distribución de las historias clínicas, elaborando aquellos informes relacionados con éstas, que disponga el Director del Hospital.</a:t>
            </a:r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r>
              <a:rPr lang="es-CL" dirty="0" smtClean="0"/>
              <a:t>Mantener sistemas de registros actualizados de las brechas que se produzcan entre la Oferta y Demanda de atenciones.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05534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ACTIVIDADES DEL S.O.M.E.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Admisión y Ficheros.</a:t>
            </a:r>
          </a:p>
          <a:p>
            <a:r>
              <a:rPr lang="es-CL" dirty="0" smtClean="0"/>
              <a:t>Estadística.</a:t>
            </a:r>
          </a:p>
          <a:p>
            <a:r>
              <a:rPr lang="es-CL" dirty="0" smtClean="0"/>
              <a:t>Coordinación.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716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TICS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 algn="just">
              <a:buNone/>
            </a:pPr>
            <a:r>
              <a:rPr lang="es-CL" dirty="0" smtClean="0"/>
              <a:t>Las tecnologías de la información y comunicación, conocidas popularmente como </a:t>
            </a:r>
            <a:r>
              <a:rPr lang="es-CL" dirty="0" err="1" smtClean="0"/>
              <a:t>TICs</a:t>
            </a:r>
            <a:r>
              <a:rPr lang="es-CL" dirty="0" smtClean="0"/>
              <a:t>, son el conjunto de herramientas que se utilizan para la transmisión, procesamiento y almacenamiento digitalizado de la información.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9503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BENEFICIOS DE LOS TICS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300" dirty="0" smtClean="0"/>
              <a:t>El paso del uso del  papel a el sistema  es un avance en la gestión de el historial médico.</a:t>
            </a:r>
          </a:p>
          <a:p>
            <a:pPr marL="0" indent="0" algn="just">
              <a:buNone/>
            </a:pPr>
            <a:endParaRPr lang="es-CL" sz="2300" dirty="0" smtClean="0"/>
          </a:p>
          <a:p>
            <a:pPr marL="0" indent="0" algn="just">
              <a:buNone/>
            </a:pPr>
            <a:r>
              <a:rPr lang="es-CL" sz="2300" dirty="0" smtClean="0"/>
              <a:t>Ingresar los  datos en un sistema informático consume mucho menos tiempo que los métodos basados ​​en ficha clínica de papel. </a:t>
            </a:r>
          </a:p>
          <a:p>
            <a:pPr marL="0" indent="0" algn="just">
              <a:buNone/>
            </a:pPr>
            <a:endParaRPr lang="es-CL" sz="2300" dirty="0" smtClean="0"/>
          </a:p>
          <a:p>
            <a:pPr marL="0" indent="0" algn="just">
              <a:buNone/>
            </a:pPr>
            <a:r>
              <a:rPr lang="es-CL" sz="2300" dirty="0" smtClean="0"/>
              <a:t>Se disminuye  el riesgo de  cometer errores en los datos del paciente. </a:t>
            </a:r>
          </a:p>
          <a:p>
            <a:pPr marL="0" indent="0" algn="just">
              <a:buNone/>
            </a:pPr>
            <a:endParaRPr lang="es-CL" sz="2300" dirty="0" smtClean="0"/>
          </a:p>
          <a:p>
            <a:pPr marL="0" indent="0" algn="just">
              <a:buNone/>
            </a:pPr>
            <a:r>
              <a:rPr lang="es-CL" sz="2300" dirty="0" smtClean="0"/>
              <a:t>También amplia el acceso a los registros de salud digitalizados de forma instantánea por medio de cualquier dispositivo  y de cualquier especialista aumentando la eficiencia y la productividad.</a:t>
            </a:r>
            <a:endParaRPr lang="es-CL" sz="2300" dirty="0"/>
          </a:p>
        </p:txBody>
      </p:sp>
    </p:spTree>
    <p:extLst>
      <p:ext uri="{BB962C8B-B14F-4D97-AF65-F5344CB8AC3E}">
        <p14:creationId xmlns:p14="http://schemas.microsoft.com/office/powerpoint/2010/main" val="39237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DE REPASO # 4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L" dirty="0" smtClean="0"/>
              <a:t>Responda las siguientes preguntas, en su cuaderno y envíelas al  email: </a:t>
            </a:r>
            <a:r>
              <a:rPr lang="es-CL" dirty="0" smtClean="0">
                <a:hlinkClick r:id="rId2"/>
              </a:rPr>
              <a:t>janeth.granados@liceo-victorinolastarria.cl</a:t>
            </a:r>
            <a:r>
              <a:rPr lang="es-CL" dirty="0" smtClean="0"/>
              <a:t>.</a:t>
            </a:r>
          </a:p>
          <a:p>
            <a:pPr marL="0" indent="0" algn="just">
              <a:buNone/>
            </a:pPr>
            <a:r>
              <a:rPr lang="es-CL" dirty="0" smtClean="0"/>
              <a:t>Fecha de entrega: Martes </a:t>
            </a:r>
            <a:r>
              <a:rPr lang="es-CL" dirty="0" smtClean="0"/>
              <a:t>22 de </a:t>
            </a:r>
            <a:r>
              <a:rPr lang="es-CL" dirty="0" smtClean="0"/>
              <a:t>Abril de 2020.</a:t>
            </a:r>
          </a:p>
          <a:p>
            <a:pPr marL="0" indent="0" algn="just">
              <a:buNone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endParaRPr lang="es-CL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CL" dirty="0" smtClean="0"/>
              <a:t>Describa las actividades del S.O.M.E.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 smtClean="0"/>
              <a:t>Que significa </a:t>
            </a:r>
            <a:r>
              <a:rPr lang="es-CL" dirty="0" err="1" smtClean="0"/>
              <a:t>TeleMedicina</a:t>
            </a:r>
            <a:r>
              <a:rPr lang="es-CL" dirty="0" smtClean="0"/>
              <a:t>?.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 smtClean="0"/>
              <a:t>Que es Big Data en salud?.</a:t>
            </a:r>
            <a:endParaRPr lang="es-CL" dirty="0" smtClean="0"/>
          </a:p>
          <a:p>
            <a:pPr marL="0" indent="0" algn="just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4249527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470</Words>
  <Application>Microsoft Office PowerPoint</Application>
  <PresentationFormat>Presentación en pantalla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PREPARACION DE ENTORNO CLINICO</vt:lpstr>
      <vt:lpstr>UNIDAD 0</vt:lpstr>
      <vt:lpstr>OBJETIVO</vt:lpstr>
      <vt:lpstr>S.O.M.E</vt:lpstr>
      <vt:lpstr>FUNCIONES.</vt:lpstr>
      <vt:lpstr>ACTIVIDADES DEL S.O.M.E.</vt:lpstr>
      <vt:lpstr>TICS</vt:lpstr>
      <vt:lpstr>BENEFICIOS DE LOS TICS</vt:lpstr>
      <vt:lpstr>ACTIVIDAD DE REPASO #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2020-03-31T02:07:36Z</dcterms:created>
  <dcterms:modified xsi:type="dcterms:W3CDTF">2020-03-31T02:54:13Z</dcterms:modified>
</cp:coreProperties>
</file>