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57" r:id="rId5"/>
    <p:sldId id="258" r:id="rId6"/>
    <p:sldId id="259" r:id="rId7"/>
    <p:sldId id="260" r:id="rId8"/>
    <p:sldId id="261" r:id="rId9"/>
    <p:sldId id="265"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429384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2040885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246836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2904993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238186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7698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18417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143407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50985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290582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D20C1CC-C921-4A31-A409-8EA11783BE8D}" type="datetimeFigureOut">
              <a:rPr lang="es-CL" smtClean="0"/>
              <a:t>27-03-2020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41B36BF-CA40-4EA9-AE61-3228A0F99304}" type="slidenum">
              <a:rPr lang="es-CL" smtClean="0"/>
              <a:t>‹Nº›</a:t>
            </a:fld>
            <a:endParaRPr lang="es-CL"/>
          </a:p>
        </p:txBody>
      </p:sp>
    </p:spTree>
    <p:extLst>
      <p:ext uri="{BB962C8B-B14F-4D97-AF65-F5344CB8AC3E}">
        <p14:creationId xmlns:p14="http://schemas.microsoft.com/office/powerpoint/2010/main" val="308466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0C1CC-C921-4A31-A409-8EA11783BE8D}" type="datetimeFigureOut">
              <a:rPr lang="es-CL" smtClean="0"/>
              <a:t>27-03-2020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B36BF-CA40-4EA9-AE61-3228A0F99304}" type="slidenum">
              <a:rPr lang="es-CL" smtClean="0"/>
              <a:t>‹Nº›</a:t>
            </a:fld>
            <a:endParaRPr lang="es-CL"/>
          </a:p>
        </p:txBody>
      </p:sp>
    </p:spTree>
    <p:extLst>
      <p:ext uri="{BB962C8B-B14F-4D97-AF65-F5344CB8AC3E}">
        <p14:creationId xmlns:p14="http://schemas.microsoft.com/office/powerpoint/2010/main" val="3070443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janeth.granados@liceo-victorinolastarria.c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1412776"/>
            <a:ext cx="7772400" cy="1470025"/>
          </a:xfrm>
        </p:spPr>
        <p:txBody>
          <a:bodyPr/>
          <a:lstStyle/>
          <a:p>
            <a:r>
              <a:rPr lang="es-CL" dirty="0"/>
              <a:t>PREPARACION DEL ENTORNO CLINICO.</a:t>
            </a:r>
          </a:p>
        </p:txBody>
      </p:sp>
      <p:sp>
        <p:nvSpPr>
          <p:cNvPr id="5" name="4 Subtítulo"/>
          <p:cNvSpPr>
            <a:spLocks noGrp="1"/>
          </p:cNvSpPr>
          <p:nvPr>
            <p:ph type="subTitle" idx="1"/>
          </p:nvPr>
        </p:nvSpPr>
        <p:spPr>
          <a:xfrm>
            <a:off x="827584" y="3573016"/>
            <a:ext cx="7488832" cy="2065784"/>
          </a:xfrm>
        </p:spPr>
        <p:txBody>
          <a:bodyPr>
            <a:normAutofit fontScale="92500" lnSpcReduction="10000"/>
          </a:bodyPr>
          <a:lstStyle/>
          <a:p>
            <a:pPr algn="l"/>
            <a:r>
              <a:rPr lang="es-CL" dirty="0">
                <a:solidFill>
                  <a:schemeClr val="tx1"/>
                </a:solidFill>
              </a:rPr>
              <a:t>Clase correspondiente la semana del 30 de marzo al 3 de abril  de 2020.</a:t>
            </a:r>
          </a:p>
          <a:p>
            <a:pPr algn="l"/>
            <a:r>
              <a:rPr lang="es-CL" dirty="0">
                <a:solidFill>
                  <a:schemeClr val="tx1"/>
                </a:solidFill>
              </a:rPr>
              <a:t>Curso: 4C Y 4D</a:t>
            </a:r>
          </a:p>
          <a:p>
            <a:pPr algn="l"/>
            <a:r>
              <a:rPr lang="es-CL" dirty="0">
                <a:solidFill>
                  <a:schemeClr val="tx1"/>
                </a:solidFill>
              </a:rPr>
              <a:t>Docente: Janeth Granados. E.U</a:t>
            </a:r>
          </a:p>
        </p:txBody>
      </p:sp>
    </p:spTree>
    <p:extLst>
      <p:ext uri="{BB962C8B-B14F-4D97-AF65-F5344CB8AC3E}">
        <p14:creationId xmlns:p14="http://schemas.microsoft.com/office/powerpoint/2010/main" val="4148951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1124744"/>
            <a:ext cx="7772400" cy="1470025"/>
          </a:xfrm>
        </p:spPr>
        <p:txBody>
          <a:bodyPr/>
          <a:lstStyle/>
          <a:p>
            <a:r>
              <a:rPr lang="es-CL" dirty="0"/>
              <a:t>UNIDAD 0</a:t>
            </a:r>
          </a:p>
        </p:txBody>
      </p:sp>
      <p:sp>
        <p:nvSpPr>
          <p:cNvPr id="5" name="4 Subtítulo"/>
          <p:cNvSpPr>
            <a:spLocks noGrp="1"/>
          </p:cNvSpPr>
          <p:nvPr>
            <p:ph type="subTitle" idx="1"/>
          </p:nvPr>
        </p:nvSpPr>
        <p:spPr>
          <a:xfrm>
            <a:off x="827584" y="2564904"/>
            <a:ext cx="7344816" cy="2448272"/>
          </a:xfrm>
        </p:spPr>
        <p:txBody>
          <a:bodyPr>
            <a:normAutofit/>
          </a:bodyPr>
          <a:lstStyle/>
          <a:p>
            <a:pPr algn="just"/>
            <a:r>
              <a:rPr lang="es-CL" dirty="0">
                <a:solidFill>
                  <a:schemeClr val="tx1"/>
                </a:solidFill>
              </a:rPr>
              <a:t>CONTENIDO CORRESPONDIENTE A HIGIENE Y  BIOSEGURIDAD 3RO MEDIO AÑO 2019.</a:t>
            </a:r>
          </a:p>
        </p:txBody>
      </p:sp>
    </p:spTree>
    <p:extLst>
      <p:ext uri="{BB962C8B-B14F-4D97-AF65-F5344CB8AC3E}">
        <p14:creationId xmlns:p14="http://schemas.microsoft.com/office/powerpoint/2010/main" val="224876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683568" y="908720"/>
            <a:ext cx="7772400" cy="938535"/>
          </a:xfrm>
        </p:spPr>
        <p:txBody>
          <a:bodyPr/>
          <a:lstStyle/>
          <a:p>
            <a:r>
              <a:rPr lang="es-CL" dirty="0"/>
              <a:t>OBJETIVOS</a:t>
            </a:r>
          </a:p>
        </p:txBody>
      </p:sp>
      <p:sp>
        <p:nvSpPr>
          <p:cNvPr id="2" name="1 Marcador de contenido"/>
          <p:cNvSpPr>
            <a:spLocks noGrp="1"/>
          </p:cNvSpPr>
          <p:nvPr>
            <p:ph type="subTitle" idx="1"/>
          </p:nvPr>
        </p:nvSpPr>
        <p:spPr>
          <a:xfrm>
            <a:off x="899592" y="2564904"/>
            <a:ext cx="7488832" cy="3073896"/>
          </a:xfrm>
        </p:spPr>
        <p:txBody>
          <a:bodyPr>
            <a:normAutofit fontScale="62500" lnSpcReduction="20000"/>
          </a:bodyPr>
          <a:lstStyle/>
          <a:p>
            <a:pPr marL="0" indent="0" algn="just">
              <a:buNone/>
            </a:pPr>
            <a:r>
              <a:rPr lang="es-CL" sz="3500" b="1" dirty="0">
                <a:solidFill>
                  <a:schemeClr val="tx1"/>
                </a:solidFill>
                <a:effectLst>
                  <a:outerShdw blurRad="38100" dist="38100" dir="2700000" algn="tl">
                    <a:srgbClr val="000000">
                      <a:alpha val="43137"/>
                    </a:srgbClr>
                  </a:outerShdw>
                </a:effectLst>
              </a:rPr>
              <a:t>OA 4: </a:t>
            </a:r>
            <a:r>
              <a:rPr lang="es-CL" dirty="0">
                <a:solidFill>
                  <a:schemeClr val="tx1"/>
                </a:solidFill>
              </a:rPr>
              <a:t>Mantener las  condiciones sanitarias y de seguridad en las dependencias donde se encuentran las personas bajo su cuidado, de acuerdo a las normas sanitarias y de seguridad vigentes.</a:t>
            </a:r>
          </a:p>
          <a:p>
            <a:pPr marL="0" indent="0" algn="just">
              <a:buNone/>
            </a:pPr>
            <a:endParaRPr lang="es-CL" dirty="0">
              <a:solidFill>
                <a:schemeClr val="tx1"/>
              </a:solidFill>
            </a:endParaRPr>
          </a:p>
          <a:p>
            <a:pPr marL="0" indent="0" algn="just">
              <a:buNone/>
            </a:pPr>
            <a:r>
              <a:rPr lang="es-CL" sz="3500" b="1" dirty="0">
                <a:solidFill>
                  <a:schemeClr val="tx1"/>
                </a:solidFill>
                <a:effectLst>
                  <a:outerShdw blurRad="38100" dist="38100" dir="2700000" algn="tl">
                    <a:srgbClr val="000000">
                      <a:alpha val="43137"/>
                    </a:srgbClr>
                  </a:outerShdw>
                </a:effectLst>
              </a:rPr>
              <a:t>DE LA CLASE:</a:t>
            </a:r>
          </a:p>
          <a:p>
            <a:pPr marL="0" indent="0" algn="just">
              <a:buNone/>
            </a:pPr>
            <a:endParaRPr lang="es-CL" dirty="0">
              <a:solidFill>
                <a:schemeClr val="tx1"/>
              </a:solidFill>
            </a:endParaRPr>
          </a:p>
          <a:p>
            <a:pPr algn="just"/>
            <a:r>
              <a:rPr lang="es-CL" dirty="0">
                <a:solidFill>
                  <a:schemeClr val="tx1"/>
                </a:solidFill>
              </a:rPr>
              <a:t>Repaso de la primera clase correspondiente a el manejo del paciente hospitalizado y como prevenir complicaciones en el, a  fin  de aclarar dudas y afianzar conocimientos.</a:t>
            </a:r>
          </a:p>
        </p:txBody>
      </p:sp>
    </p:spTree>
    <p:extLst>
      <p:ext uri="{BB962C8B-B14F-4D97-AF65-F5344CB8AC3E}">
        <p14:creationId xmlns:p14="http://schemas.microsoft.com/office/powerpoint/2010/main" val="2584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CL" dirty="0"/>
              <a:t>INTRODUCCION</a:t>
            </a:r>
          </a:p>
        </p:txBody>
      </p:sp>
      <p:sp>
        <p:nvSpPr>
          <p:cNvPr id="3" name="2 Marcador de contenido"/>
          <p:cNvSpPr>
            <a:spLocks noGrp="1"/>
          </p:cNvSpPr>
          <p:nvPr>
            <p:ph idx="1"/>
          </p:nvPr>
        </p:nvSpPr>
        <p:spPr>
          <a:xfrm>
            <a:off x="457200" y="764704"/>
            <a:ext cx="8229600" cy="5361459"/>
          </a:xfrm>
        </p:spPr>
        <p:txBody>
          <a:bodyPr>
            <a:normAutofit fontScale="77500" lnSpcReduction="20000"/>
          </a:bodyPr>
          <a:lstStyle/>
          <a:p>
            <a:pPr marL="0" indent="0">
              <a:buNone/>
            </a:pPr>
            <a:endParaRPr lang="es-CL" dirty="0"/>
          </a:p>
          <a:p>
            <a:pPr marL="0" indent="0" algn="just">
              <a:buNone/>
            </a:pPr>
            <a:r>
              <a:rPr lang="es-CL" dirty="0"/>
              <a:t>La práctica sanitaria conlleva riesgos para los pacientes y los profesionales que les atienden. Conforme las técnicas diagnósticas y terapéuticas se vuelven más sofisticadas estos riesgos, como es previsible, aumentan. </a:t>
            </a:r>
          </a:p>
          <a:p>
            <a:pPr marL="0" indent="0" algn="just">
              <a:buNone/>
            </a:pPr>
            <a:endParaRPr lang="es-CL" dirty="0"/>
          </a:p>
          <a:p>
            <a:pPr marL="0" indent="0" algn="just">
              <a:buNone/>
            </a:pPr>
            <a:r>
              <a:rPr lang="es-CL" dirty="0"/>
              <a:t>En términos técnicos se habla, en estos casos, de que el paciente sufre un efecto adverso (EA). Es decir, un accidente imprevisto e inesperado que causa algún daño o complicación al paciente y que es consecuencia directa de la asistencia sanitaria que recibe y no de la enfermedad que padece. </a:t>
            </a:r>
          </a:p>
          <a:p>
            <a:pPr marL="0" indent="0" algn="just">
              <a:buNone/>
            </a:pPr>
            <a:r>
              <a:rPr lang="es-CL" dirty="0"/>
              <a:t>Muchos de estos efectos adversos son inevitables por más que se esfuercen los profesionales, pero existen otros que podrían evitarse, por ejemplo reflexionando sobre cómo se aplican determinados procedimientos (sondajes, administración de fármacos, etc.). </a:t>
            </a:r>
          </a:p>
        </p:txBody>
      </p:sp>
    </p:spTree>
    <p:extLst>
      <p:ext uri="{BB962C8B-B14F-4D97-AF65-F5344CB8AC3E}">
        <p14:creationId xmlns:p14="http://schemas.microsoft.com/office/powerpoint/2010/main" val="1154169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SEGURIDAD DEL PACIENTE HOSPITALIZADO</a:t>
            </a:r>
          </a:p>
        </p:txBody>
      </p:sp>
      <p:sp>
        <p:nvSpPr>
          <p:cNvPr id="3" name="2 Marcador de contenido"/>
          <p:cNvSpPr>
            <a:spLocks noGrp="1"/>
          </p:cNvSpPr>
          <p:nvPr>
            <p:ph idx="1"/>
          </p:nvPr>
        </p:nvSpPr>
        <p:spPr>
          <a:xfrm>
            <a:off x="467544" y="2996952"/>
            <a:ext cx="8229600" cy="2697163"/>
          </a:xfrm>
        </p:spPr>
        <p:txBody>
          <a:bodyPr>
            <a:normAutofit fontScale="92500"/>
          </a:bodyPr>
          <a:lstStyle/>
          <a:p>
            <a:pPr marL="0" indent="0" algn="just">
              <a:buNone/>
            </a:pPr>
            <a:r>
              <a:rPr lang="es-CL" dirty="0"/>
              <a:t>La Seguridad del paciente de acuerdo a la OMS se define como la ausencia de un daño innecesario real o potencial asociado a la atención sanitaria y que no se vincula con la necesidad por la cual el paciente acude al Sistema de Salud.</a:t>
            </a:r>
          </a:p>
        </p:txBody>
      </p:sp>
    </p:spTree>
    <p:extLst>
      <p:ext uri="{BB962C8B-B14F-4D97-AF65-F5344CB8AC3E}">
        <p14:creationId xmlns:p14="http://schemas.microsoft.com/office/powerpoint/2010/main" val="42893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pPr marL="0" indent="0" algn="just">
              <a:buNone/>
            </a:pPr>
            <a:r>
              <a:rPr lang="es-CL" dirty="0"/>
              <a:t>se conoce como tal al conjunto de elementos estructurales, procesos, instrumentos y metodologías basadas en evidencias científicamente probadas que propenden por minimizar el riesgo de sufrir un evento adverso en el proceso de atención de salud o de mitigar sus consecuencias.</a:t>
            </a:r>
          </a:p>
        </p:txBody>
      </p:sp>
    </p:spTree>
    <p:extLst>
      <p:ext uri="{BB962C8B-B14F-4D97-AF65-F5344CB8AC3E}">
        <p14:creationId xmlns:p14="http://schemas.microsoft.com/office/powerpoint/2010/main" val="2412127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rmAutofit fontScale="77500" lnSpcReduction="20000"/>
          </a:bodyPr>
          <a:lstStyle/>
          <a:p>
            <a:pPr marL="0" indent="0" algn="just">
              <a:buNone/>
            </a:pPr>
            <a:r>
              <a:rPr lang="es-CL" dirty="0"/>
              <a:t>Evento adverso:</a:t>
            </a:r>
          </a:p>
          <a:p>
            <a:pPr marL="0" indent="0" algn="just">
              <a:buNone/>
            </a:pPr>
            <a:endParaRPr lang="es-CL" dirty="0"/>
          </a:p>
          <a:p>
            <a:pPr marL="0" indent="0" algn="just">
              <a:buNone/>
            </a:pPr>
            <a:r>
              <a:rPr lang="es-CL" dirty="0"/>
              <a:t>Es el resultado de una atención en salud que de manera no intencional que causo  daño al paciente.</a:t>
            </a:r>
          </a:p>
          <a:p>
            <a:pPr marL="0" indent="0" algn="just">
              <a:buNone/>
            </a:pPr>
            <a:endParaRPr lang="es-CL" dirty="0"/>
          </a:p>
          <a:p>
            <a:pPr marL="0" indent="0" algn="just">
              <a:buNone/>
            </a:pPr>
            <a:r>
              <a:rPr lang="es-CL" dirty="0"/>
              <a:t>Los eventos adversos pueden ser previsibles y no previsibles.</a:t>
            </a:r>
          </a:p>
          <a:p>
            <a:pPr marL="0" indent="0" algn="just">
              <a:buNone/>
            </a:pPr>
            <a:r>
              <a:rPr lang="es-CL" dirty="0"/>
              <a:t>Los principales eventos adversos son:</a:t>
            </a:r>
          </a:p>
          <a:p>
            <a:pPr marL="0" indent="0" algn="just">
              <a:buNone/>
            </a:pPr>
            <a:endParaRPr lang="es-CL" dirty="0"/>
          </a:p>
          <a:p>
            <a:pPr algn="just">
              <a:buFont typeface="Wingdings" pitchFamily="2" charset="2"/>
              <a:buChar char="ü"/>
            </a:pPr>
            <a:r>
              <a:rPr lang="es-CL" dirty="0"/>
              <a:t>Reacción adversa a medicamentos (RAM).</a:t>
            </a:r>
          </a:p>
          <a:p>
            <a:pPr algn="just">
              <a:buFont typeface="Wingdings" pitchFamily="2" charset="2"/>
              <a:buChar char="ü"/>
            </a:pPr>
            <a:r>
              <a:rPr lang="es-CL" dirty="0"/>
              <a:t>Reacción alérgica a los alimentos (RAA).</a:t>
            </a:r>
          </a:p>
          <a:p>
            <a:pPr algn="just">
              <a:buFont typeface="Wingdings" pitchFamily="2" charset="2"/>
              <a:buChar char="ü"/>
            </a:pPr>
            <a:r>
              <a:rPr lang="es-CL" dirty="0"/>
              <a:t>Infecciones nosocomiales (IN).</a:t>
            </a:r>
          </a:p>
          <a:p>
            <a:pPr algn="just">
              <a:buFont typeface="Wingdings" pitchFamily="2" charset="2"/>
              <a:buChar char="ü"/>
            </a:pPr>
            <a:r>
              <a:rPr lang="es-CL" dirty="0"/>
              <a:t>Úlceras por presión (UPP).</a:t>
            </a:r>
          </a:p>
          <a:p>
            <a:pPr algn="just">
              <a:buFont typeface="Wingdings" pitchFamily="2" charset="2"/>
              <a:buChar char="ü"/>
            </a:pPr>
            <a:r>
              <a:rPr lang="es-CL" dirty="0"/>
              <a:t>Dehiscencias de heridas quirúrgicas.</a:t>
            </a:r>
          </a:p>
        </p:txBody>
      </p:sp>
    </p:spTree>
    <p:extLst>
      <p:ext uri="{BB962C8B-B14F-4D97-AF65-F5344CB8AC3E}">
        <p14:creationId xmlns:p14="http://schemas.microsoft.com/office/powerpoint/2010/main" val="267229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normAutofit lnSpcReduction="10000"/>
          </a:bodyPr>
          <a:lstStyle/>
          <a:p>
            <a:pPr marL="0" indent="0" algn="just">
              <a:buNone/>
            </a:pPr>
            <a:r>
              <a:rPr lang="es-CL" dirty="0"/>
              <a:t>Dentro de los eventos adversos existen un grupo de ellos que son  graves, por su magnitud, y por su trascendencia así mismo  por las consecuencias que pueden generar  para la salud o la vida de  cualquier paciente dentro de estas tenemos:</a:t>
            </a:r>
          </a:p>
          <a:p>
            <a:pPr algn="just"/>
            <a:endParaRPr lang="es-CL" dirty="0"/>
          </a:p>
          <a:p>
            <a:pPr algn="just"/>
            <a:r>
              <a:rPr lang="es-CL" dirty="0"/>
              <a:t>Evento centinela.</a:t>
            </a:r>
          </a:p>
          <a:p>
            <a:pPr algn="just"/>
            <a:r>
              <a:rPr lang="es-CL" dirty="0"/>
              <a:t>Cuasi-falla.</a:t>
            </a:r>
          </a:p>
          <a:p>
            <a:pPr algn="just"/>
            <a:r>
              <a:rPr lang="es-CL" dirty="0"/>
              <a:t>Reacción adversa a medicamentos (RAM).</a:t>
            </a:r>
          </a:p>
        </p:txBody>
      </p:sp>
    </p:spTree>
    <p:extLst>
      <p:ext uri="{BB962C8B-B14F-4D97-AF65-F5344CB8AC3E}">
        <p14:creationId xmlns:p14="http://schemas.microsoft.com/office/powerpoint/2010/main" val="3764503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ACTIVIDAD DE REPASO # 3</a:t>
            </a:r>
          </a:p>
        </p:txBody>
      </p:sp>
      <p:sp>
        <p:nvSpPr>
          <p:cNvPr id="3" name="2 Marcador de contenido"/>
          <p:cNvSpPr>
            <a:spLocks noGrp="1"/>
          </p:cNvSpPr>
          <p:nvPr>
            <p:ph idx="1"/>
          </p:nvPr>
        </p:nvSpPr>
        <p:spPr/>
        <p:txBody>
          <a:bodyPr>
            <a:normAutofit fontScale="92500" lnSpcReduction="10000"/>
          </a:bodyPr>
          <a:lstStyle/>
          <a:p>
            <a:pPr marL="0" indent="0" algn="just">
              <a:buNone/>
            </a:pPr>
            <a:r>
              <a:rPr lang="es-CL" dirty="0"/>
              <a:t>Responda las siguientes preguntas, en su cuaderno y envíelas al  email: </a:t>
            </a:r>
            <a:r>
              <a:rPr lang="es-CL" dirty="0">
                <a:hlinkClick r:id="rId2"/>
              </a:rPr>
              <a:t>janeth.granados@liceo-victorinolastarria.cl</a:t>
            </a:r>
            <a:r>
              <a:rPr lang="es-CL" dirty="0"/>
              <a:t>.</a:t>
            </a:r>
          </a:p>
          <a:p>
            <a:pPr marL="0" indent="0" algn="just">
              <a:buNone/>
            </a:pPr>
            <a:r>
              <a:rPr lang="es-CL" dirty="0"/>
              <a:t>Fecha de entrega: Lunes 13  de Abril de 2020.</a:t>
            </a:r>
          </a:p>
          <a:p>
            <a:pPr marL="514350" indent="-514350" algn="just">
              <a:buFont typeface="+mj-lt"/>
              <a:buAutoNum type="arabicPeriod"/>
            </a:pPr>
            <a:endParaRPr lang="es-CL" dirty="0"/>
          </a:p>
          <a:p>
            <a:pPr marL="514350" indent="-514350" algn="just">
              <a:buFont typeface="+mj-lt"/>
              <a:buAutoNum type="arabicPeriod"/>
            </a:pPr>
            <a:endParaRPr lang="es-CL" dirty="0"/>
          </a:p>
          <a:p>
            <a:pPr marL="514350" indent="-514350" algn="just">
              <a:buFont typeface="+mj-lt"/>
              <a:buAutoNum type="arabicPeriod"/>
            </a:pPr>
            <a:r>
              <a:rPr lang="es-CL" dirty="0"/>
              <a:t>Defina: Evento Centinela, Cuasi-Falla, Reacción Adversa a Medicamentos.</a:t>
            </a:r>
          </a:p>
          <a:p>
            <a:pPr marL="514350" indent="-514350" algn="just">
              <a:buFont typeface="+mj-lt"/>
              <a:buAutoNum type="arabicPeriod"/>
            </a:pPr>
            <a:r>
              <a:rPr lang="es-CL" dirty="0"/>
              <a:t>Defina: Evento Previsible y Evento No  Previsible.</a:t>
            </a:r>
          </a:p>
        </p:txBody>
      </p:sp>
    </p:spTree>
    <p:extLst>
      <p:ext uri="{BB962C8B-B14F-4D97-AF65-F5344CB8AC3E}">
        <p14:creationId xmlns:p14="http://schemas.microsoft.com/office/powerpoint/2010/main" val="30850745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519</Words>
  <Application>Microsoft Office PowerPoint</Application>
  <PresentationFormat>Presentación en pantalla (4:3)</PresentationFormat>
  <Paragraphs>45</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Wingdings</vt:lpstr>
      <vt:lpstr>Tema de Office</vt:lpstr>
      <vt:lpstr>PREPARACION DEL ENTORNO CLINICO.</vt:lpstr>
      <vt:lpstr>UNIDAD 0</vt:lpstr>
      <vt:lpstr>OBJETIVOS</vt:lpstr>
      <vt:lpstr>INTRODUCCION</vt:lpstr>
      <vt:lpstr>SEGURIDAD DEL PACIENTE HOSPITALIZADO</vt:lpstr>
      <vt:lpstr>Presentación de PowerPoint</vt:lpstr>
      <vt:lpstr>Presentación de PowerPoint</vt:lpstr>
      <vt:lpstr>Presentación de PowerPoint</vt:lpstr>
      <vt:lpstr>ACTIVIDAD DE REPASO #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Padres</cp:lastModifiedBy>
  <cp:revision>4</cp:revision>
  <dcterms:created xsi:type="dcterms:W3CDTF">2020-03-26T03:26:40Z</dcterms:created>
  <dcterms:modified xsi:type="dcterms:W3CDTF">2020-03-27T13:17:12Z</dcterms:modified>
</cp:coreProperties>
</file>