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7EE96-DAD9-408C-8D57-4696CD56AED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804F0A7B-C9CD-4DF5-B6BB-BEE1E731B8BA}">
      <dgm:prSet phldrT="[Texto]"/>
      <dgm:spPr/>
      <dgm:t>
        <a:bodyPr/>
        <a:lstStyle/>
        <a:p>
          <a:r>
            <a:rPr lang="es-CL" dirty="0" smtClean="0"/>
            <a:t>Seguridad del paciente</a:t>
          </a:r>
          <a:endParaRPr lang="es-CL" dirty="0"/>
        </a:p>
      </dgm:t>
    </dgm:pt>
    <dgm:pt modelId="{5FFB06AA-BD9B-4206-AA87-456A19CC4602}" type="parTrans" cxnId="{7234D7F3-30D2-4D0F-8415-59EFBB6E9099}">
      <dgm:prSet/>
      <dgm:spPr/>
      <dgm:t>
        <a:bodyPr/>
        <a:lstStyle/>
        <a:p>
          <a:endParaRPr lang="es-CL"/>
        </a:p>
      </dgm:t>
    </dgm:pt>
    <dgm:pt modelId="{3BC43E98-6611-4D19-BBB7-9AEB19516A28}" type="sibTrans" cxnId="{7234D7F3-30D2-4D0F-8415-59EFBB6E9099}">
      <dgm:prSet/>
      <dgm:spPr/>
      <dgm:t>
        <a:bodyPr/>
        <a:lstStyle/>
        <a:p>
          <a:endParaRPr lang="es-CL"/>
        </a:p>
      </dgm:t>
    </dgm:pt>
    <dgm:pt modelId="{14CC6DD4-CEAC-4130-9B8E-0A9B3B2AB1B7}" type="asst">
      <dgm:prSet phldrT="[Texto]"/>
      <dgm:spPr/>
      <dgm:t>
        <a:bodyPr/>
        <a:lstStyle/>
        <a:p>
          <a:r>
            <a:rPr lang="es-CL" dirty="0" smtClean="0"/>
            <a:t>Ley GES (garantiza dicha seguridad)</a:t>
          </a:r>
          <a:endParaRPr lang="es-CL" dirty="0"/>
        </a:p>
      </dgm:t>
    </dgm:pt>
    <dgm:pt modelId="{A895C733-9250-4848-985F-106C04C8256B}" type="parTrans" cxnId="{AF206EAF-2E9C-4049-A063-EB88FA5B4AB7}">
      <dgm:prSet/>
      <dgm:spPr/>
      <dgm:t>
        <a:bodyPr/>
        <a:lstStyle/>
        <a:p>
          <a:endParaRPr lang="es-CL"/>
        </a:p>
      </dgm:t>
    </dgm:pt>
    <dgm:pt modelId="{5C021D90-60EC-4724-A7F9-00320850D00B}" type="sibTrans" cxnId="{AF206EAF-2E9C-4049-A063-EB88FA5B4AB7}">
      <dgm:prSet/>
      <dgm:spPr/>
      <dgm:t>
        <a:bodyPr/>
        <a:lstStyle/>
        <a:p>
          <a:endParaRPr lang="es-CL"/>
        </a:p>
      </dgm:t>
    </dgm:pt>
    <dgm:pt modelId="{91801F38-083A-4FF9-B708-141B8F0E2339}">
      <dgm:prSet phldrT="[Texto]"/>
      <dgm:spPr/>
      <dgm:t>
        <a:bodyPr/>
        <a:lstStyle/>
        <a:p>
          <a:r>
            <a:rPr lang="es-CL" dirty="0" smtClean="0"/>
            <a:t>Eventos adversos</a:t>
          </a:r>
          <a:endParaRPr lang="es-CL" dirty="0"/>
        </a:p>
      </dgm:t>
    </dgm:pt>
    <dgm:pt modelId="{007E8F58-58C2-42E7-B129-9D8C4887F31A}" type="parTrans" cxnId="{93EEDBB9-BE91-4599-AAE3-60240BAE5B5B}">
      <dgm:prSet/>
      <dgm:spPr/>
      <dgm:t>
        <a:bodyPr/>
        <a:lstStyle/>
        <a:p>
          <a:endParaRPr lang="es-CL"/>
        </a:p>
      </dgm:t>
    </dgm:pt>
    <dgm:pt modelId="{22405155-D068-496D-B7FD-6C9B9C0E91A8}" type="sibTrans" cxnId="{93EEDBB9-BE91-4599-AAE3-60240BAE5B5B}">
      <dgm:prSet/>
      <dgm:spPr/>
      <dgm:t>
        <a:bodyPr/>
        <a:lstStyle/>
        <a:p>
          <a:endParaRPr lang="es-CL"/>
        </a:p>
      </dgm:t>
    </dgm:pt>
    <dgm:pt modelId="{F2D2A3E8-BB53-43D7-8EB1-110F75E31B1A}">
      <dgm:prSet phldrT="[Texto]"/>
      <dgm:spPr/>
      <dgm:t>
        <a:bodyPr/>
        <a:lstStyle/>
        <a:p>
          <a:r>
            <a:rPr lang="es-CL" dirty="0" smtClean="0"/>
            <a:t>Eventos centinelas</a:t>
          </a:r>
          <a:endParaRPr lang="es-CL" dirty="0"/>
        </a:p>
      </dgm:t>
    </dgm:pt>
    <dgm:pt modelId="{2663ECEC-4498-42F1-8760-52664D64DD63}" type="parTrans" cxnId="{C7AFE374-1D35-45DF-B1ED-65DFBCB34F84}">
      <dgm:prSet/>
      <dgm:spPr/>
      <dgm:t>
        <a:bodyPr/>
        <a:lstStyle/>
        <a:p>
          <a:endParaRPr lang="es-CL"/>
        </a:p>
      </dgm:t>
    </dgm:pt>
    <dgm:pt modelId="{5A96A9CD-98AF-4F9F-951A-1813158E0A30}" type="sibTrans" cxnId="{C7AFE374-1D35-45DF-B1ED-65DFBCB34F84}">
      <dgm:prSet/>
      <dgm:spPr/>
      <dgm:t>
        <a:bodyPr/>
        <a:lstStyle/>
        <a:p>
          <a:endParaRPr lang="es-CL"/>
        </a:p>
      </dgm:t>
    </dgm:pt>
    <dgm:pt modelId="{4B6F6942-7C3D-4924-9811-C7B9E14B7897}">
      <dgm:prSet phldrT="[Texto]"/>
      <dgm:spPr/>
      <dgm:t>
        <a:bodyPr/>
        <a:lstStyle/>
        <a:p>
          <a:r>
            <a:rPr lang="es-CL" dirty="0" smtClean="0"/>
            <a:t>La institución que fiscaliza es la superintendencia de salud  </a:t>
          </a:r>
          <a:endParaRPr lang="es-CL" dirty="0"/>
        </a:p>
      </dgm:t>
    </dgm:pt>
    <dgm:pt modelId="{30A82913-B35A-495F-BD70-671383F078F9}" type="parTrans" cxnId="{3E390EF3-A1AC-4D6D-976E-9B1C10C90481}">
      <dgm:prSet/>
      <dgm:spPr/>
      <dgm:t>
        <a:bodyPr/>
        <a:lstStyle/>
        <a:p>
          <a:endParaRPr lang="es-CL"/>
        </a:p>
      </dgm:t>
    </dgm:pt>
    <dgm:pt modelId="{96BB5D8B-3BE5-487B-97D3-97BD204B1CDE}" type="sibTrans" cxnId="{3E390EF3-A1AC-4D6D-976E-9B1C10C90481}">
      <dgm:prSet/>
      <dgm:spPr/>
      <dgm:t>
        <a:bodyPr/>
        <a:lstStyle/>
        <a:p>
          <a:endParaRPr lang="es-CL"/>
        </a:p>
      </dgm:t>
    </dgm:pt>
    <dgm:pt modelId="{0BD26B45-C8A8-4D1E-A10A-9058A7307BE2}" type="pres">
      <dgm:prSet presAssocID="{2DA7EE96-DAD9-408C-8D57-4696CD56AED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8A3018-C14B-4D09-BB56-A8C4DF509735}" type="pres">
      <dgm:prSet presAssocID="{804F0A7B-C9CD-4DF5-B6BB-BEE1E731B8BA}" presName="hierRoot1" presStyleCnt="0">
        <dgm:presLayoutVars>
          <dgm:hierBranch val="init"/>
        </dgm:presLayoutVars>
      </dgm:prSet>
      <dgm:spPr/>
    </dgm:pt>
    <dgm:pt modelId="{E698FC60-B600-436B-9C18-F8DD78C57228}" type="pres">
      <dgm:prSet presAssocID="{804F0A7B-C9CD-4DF5-B6BB-BEE1E731B8BA}" presName="rootComposite1" presStyleCnt="0"/>
      <dgm:spPr/>
    </dgm:pt>
    <dgm:pt modelId="{8F70540F-3A7F-4BF8-BEF7-F43FB0ECEFCA}" type="pres">
      <dgm:prSet presAssocID="{804F0A7B-C9CD-4DF5-B6BB-BEE1E731B8BA}" presName="rootText1" presStyleLbl="alignAcc1" presStyleIdx="0" presStyleCnt="0">
        <dgm:presLayoutVars>
          <dgm:chPref val="3"/>
        </dgm:presLayoutVars>
      </dgm:prSet>
      <dgm:spPr/>
    </dgm:pt>
    <dgm:pt modelId="{3A043C79-50F4-4117-AEC8-87D4D9E38DD8}" type="pres">
      <dgm:prSet presAssocID="{804F0A7B-C9CD-4DF5-B6BB-BEE1E731B8BA}" presName="topArc1" presStyleLbl="parChTrans1D1" presStyleIdx="0" presStyleCnt="10"/>
      <dgm:spPr/>
    </dgm:pt>
    <dgm:pt modelId="{8854A096-B191-4739-AC9B-602A16F4CA4B}" type="pres">
      <dgm:prSet presAssocID="{804F0A7B-C9CD-4DF5-B6BB-BEE1E731B8BA}" presName="bottomArc1" presStyleLbl="parChTrans1D1" presStyleIdx="1" presStyleCnt="10"/>
      <dgm:spPr/>
    </dgm:pt>
    <dgm:pt modelId="{4F1A86E8-A454-43B8-8C2E-6B20A9351F8E}" type="pres">
      <dgm:prSet presAssocID="{804F0A7B-C9CD-4DF5-B6BB-BEE1E731B8BA}" presName="topConnNode1" presStyleLbl="node1" presStyleIdx="0" presStyleCnt="0"/>
      <dgm:spPr/>
    </dgm:pt>
    <dgm:pt modelId="{3FA6029D-81B5-4A9C-9F83-8D52D2DD9B4A}" type="pres">
      <dgm:prSet presAssocID="{804F0A7B-C9CD-4DF5-B6BB-BEE1E731B8BA}" presName="hierChild2" presStyleCnt="0"/>
      <dgm:spPr/>
    </dgm:pt>
    <dgm:pt modelId="{41DA5A0A-8DE2-4CE3-B549-CFD98C42674D}" type="pres">
      <dgm:prSet presAssocID="{007E8F58-58C2-42E7-B129-9D8C4887F31A}" presName="Name28" presStyleLbl="parChTrans1D2" presStyleIdx="0" presStyleCnt="3"/>
      <dgm:spPr/>
    </dgm:pt>
    <dgm:pt modelId="{5DB0A4D9-A7F8-49FF-9724-4943BC406CA4}" type="pres">
      <dgm:prSet presAssocID="{91801F38-083A-4FF9-B708-141B8F0E2339}" presName="hierRoot2" presStyleCnt="0">
        <dgm:presLayoutVars>
          <dgm:hierBranch val="init"/>
        </dgm:presLayoutVars>
      </dgm:prSet>
      <dgm:spPr/>
    </dgm:pt>
    <dgm:pt modelId="{C3032B94-9F2B-4AF4-872F-DD5629A7AA9A}" type="pres">
      <dgm:prSet presAssocID="{91801F38-083A-4FF9-B708-141B8F0E2339}" presName="rootComposite2" presStyleCnt="0"/>
      <dgm:spPr/>
    </dgm:pt>
    <dgm:pt modelId="{9CD0241C-EB8E-4D57-B42D-1B63EC036265}" type="pres">
      <dgm:prSet presAssocID="{91801F38-083A-4FF9-B708-141B8F0E233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4229C6A-3C5D-4970-A455-3452AA220772}" type="pres">
      <dgm:prSet presAssocID="{91801F38-083A-4FF9-B708-141B8F0E2339}" presName="topArc2" presStyleLbl="parChTrans1D1" presStyleIdx="2" presStyleCnt="10"/>
      <dgm:spPr/>
      <dgm:t>
        <a:bodyPr/>
        <a:lstStyle/>
        <a:p>
          <a:endParaRPr lang="es-CL"/>
        </a:p>
      </dgm:t>
    </dgm:pt>
    <dgm:pt modelId="{C6806A96-ABBA-4714-BD82-B40828F670E3}" type="pres">
      <dgm:prSet presAssocID="{91801F38-083A-4FF9-B708-141B8F0E2339}" presName="bottomArc2" presStyleLbl="parChTrans1D1" presStyleIdx="3" presStyleCnt="10"/>
      <dgm:spPr/>
    </dgm:pt>
    <dgm:pt modelId="{03410FB8-8847-490F-966B-F0FF021DBA3F}" type="pres">
      <dgm:prSet presAssocID="{91801F38-083A-4FF9-B708-141B8F0E2339}" presName="topConnNode2" presStyleLbl="node2" presStyleIdx="0" presStyleCnt="0"/>
      <dgm:spPr/>
    </dgm:pt>
    <dgm:pt modelId="{5C2CA0BB-1117-4779-8396-9D559C8C83FA}" type="pres">
      <dgm:prSet presAssocID="{91801F38-083A-4FF9-B708-141B8F0E2339}" presName="hierChild4" presStyleCnt="0"/>
      <dgm:spPr/>
    </dgm:pt>
    <dgm:pt modelId="{5303FDE2-F273-4383-8450-D953D6720EB9}" type="pres">
      <dgm:prSet presAssocID="{91801F38-083A-4FF9-B708-141B8F0E2339}" presName="hierChild5" presStyleCnt="0"/>
      <dgm:spPr/>
    </dgm:pt>
    <dgm:pt modelId="{181A46DA-A4F3-4790-87AD-1DEAC6BEFECB}" type="pres">
      <dgm:prSet presAssocID="{2663ECEC-4498-42F1-8760-52664D64DD63}" presName="Name28" presStyleLbl="parChTrans1D2" presStyleIdx="1" presStyleCnt="3"/>
      <dgm:spPr/>
    </dgm:pt>
    <dgm:pt modelId="{5879B076-4C18-41A8-B8DA-C392D94678AF}" type="pres">
      <dgm:prSet presAssocID="{F2D2A3E8-BB53-43D7-8EB1-110F75E31B1A}" presName="hierRoot2" presStyleCnt="0">
        <dgm:presLayoutVars>
          <dgm:hierBranch val="init"/>
        </dgm:presLayoutVars>
      </dgm:prSet>
      <dgm:spPr/>
    </dgm:pt>
    <dgm:pt modelId="{8F17A0A2-9562-4EAC-80C3-3D04892B230D}" type="pres">
      <dgm:prSet presAssocID="{F2D2A3E8-BB53-43D7-8EB1-110F75E31B1A}" presName="rootComposite2" presStyleCnt="0"/>
      <dgm:spPr/>
    </dgm:pt>
    <dgm:pt modelId="{97E81737-F3E9-4976-BA1F-7B66EEEEA47E}" type="pres">
      <dgm:prSet presAssocID="{F2D2A3E8-BB53-43D7-8EB1-110F75E31B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BB54D84-D6D8-42C8-B0EE-BC071DE36445}" type="pres">
      <dgm:prSet presAssocID="{F2D2A3E8-BB53-43D7-8EB1-110F75E31B1A}" presName="topArc2" presStyleLbl="parChTrans1D1" presStyleIdx="4" presStyleCnt="10"/>
      <dgm:spPr/>
      <dgm:t>
        <a:bodyPr/>
        <a:lstStyle/>
        <a:p>
          <a:endParaRPr lang="es-CL"/>
        </a:p>
      </dgm:t>
    </dgm:pt>
    <dgm:pt modelId="{A8F8ECB7-5810-4698-8D72-02E45262F396}" type="pres">
      <dgm:prSet presAssocID="{F2D2A3E8-BB53-43D7-8EB1-110F75E31B1A}" presName="bottomArc2" presStyleLbl="parChTrans1D1" presStyleIdx="5" presStyleCnt="10"/>
      <dgm:spPr/>
    </dgm:pt>
    <dgm:pt modelId="{814AD8C4-26D6-414E-942B-2F3BA0334741}" type="pres">
      <dgm:prSet presAssocID="{F2D2A3E8-BB53-43D7-8EB1-110F75E31B1A}" presName="topConnNode2" presStyleLbl="node2" presStyleIdx="0" presStyleCnt="0"/>
      <dgm:spPr/>
    </dgm:pt>
    <dgm:pt modelId="{E84BD6EA-3F49-4FA4-958B-FF61C6168003}" type="pres">
      <dgm:prSet presAssocID="{F2D2A3E8-BB53-43D7-8EB1-110F75E31B1A}" presName="hierChild4" presStyleCnt="0"/>
      <dgm:spPr/>
    </dgm:pt>
    <dgm:pt modelId="{A983FA39-381C-4285-874C-44DC55919146}" type="pres">
      <dgm:prSet presAssocID="{F2D2A3E8-BB53-43D7-8EB1-110F75E31B1A}" presName="hierChild5" presStyleCnt="0"/>
      <dgm:spPr/>
    </dgm:pt>
    <dgm:pt modelId="{A453996C-94C2-4127-9D82-6657CD9F5A3A}" type="pres">
      <dgm:prSet presAssocID="{804F0A7B-C9CD-4DF5-B6BB-BEE1E731B8BA}" presName="hierChild3" presStyleCnt="0"/>
      <dgm:spPr/>
    </dgm:pt>
    <dgm:pt modelId="{37F8E11F-8CCB-4E0C-B3FF-EC9B9A3A0171}" type="pres">
      <dgm:prSet presAssocID="{A895C733-9250-4848-985F-106C04C8256B}" presName="Name101" presStyleLbl="parChTrans1D2" presStyleIdx="2" presStyleCnt="3"/>
      <dgm:spPr/>
    </dgm:pt>
    <dgm:pt modelId="{BF59DE6F-9981-4141-9CE5-66E1770E1FD9}" type="pres">
      <dgm:prSet presAssocID="{14CC6DD4-CEAC-4130-9B8E-0A9B3B2AB1B7}" presName="hierRoot3" presStyleCnt="0">
        <dgm:presLayoutVars>
          <dgm:hierBranch val="init"/>
        </dgm:presLayoutVars>
      </dgm:prSet>
      <dgm:spPr/>
    </dgm:pt>
    <dgm:pt modelId="{916DFE80-3F1F-431D-B78D-ABE480E7D3A4}" type="pres">
      <dgm:prSet presAssocID="{14CC6DD4-CEAC-4130-9B8E-0A9B3B2AB1B7}" presName="rootComposite3" presStyleCnt="0"/>
      <dgm:spPr/>
    </dgm:pt>
    <dgm:pt modelId="{3AB0575E-DCF9-498A-B55D-1845890D97FC}" type="pres">
      <dgm:prSet presAssocID="{14CC6DD4-CEAC-4130-9B8E-0A9B3B2AB1B7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E453E45-521B-40E9-B13A-310BE863CEF1}" type="pres">
      <dgm:prSet presAssocID="{14CC6DD4-CEAC-4130-9B8E-0A9B3B2AB1B7}" presName="topArc3" presStyleLbl="parChTrans1D1" presStyleIdx="6" presStyleCnt="10"/>
      <dgm:spPr/>
      <dgm:t>
        <a:bodyPr/>
        <a:lstStyle/>
        <a:p>
          <a:endParaRPr lang="es-CL"/>
        </a:p>
      </dgm:t>
    </dgm:pt>
    <dgm:pt modelId="{D51F4AEB-F100-462D-A070-B6A6B3FC9993}" type="pres">
      <dgm:prSet presAssocID="{14CC6DD4-CEAC-4130-9B8E-0A9B3B2AB1B7}" presName="bottomArc3" presStyleLbl="parChTrans1D1" presStyleIdx="7" presStyleCnt="10"/>
      <dgm:spPr/>
    </dgm:pt>
    <dgm:pt modelId="{9291AB45-CD7B-41A9-BFF6-00867F5D2DCD}" type="pres">
      <dgm:prSet presAssocID="{14CC6DD4-CEAC-4130-9B8E-0A9B3B2AB1B7}" presName="topConnNode3" presStyleLbl="asst1" presStyleIdx="0" presStyleCnt="0"/>
      <dgm:spPr/>
    </dgm:pt>
    <dgm:pt modelId="{DB37384C-895F-47B2-A3D3-CC793DBE30CF}" type="pres">
      <dgm:prSet presAssocID="{14CC6DD4-CEAC-4130-9B8E-0A9B3B2AB1B7}" presName="hierChild6" presStyleCnt="0"/>
      <dgm:spPr/>
    </dgm:pt>
    <dgm:pt modelId="{54798490-7AB4-4E52-8614-2728F41C3586}" type="pres">
      <dgm:prSet presAssocID="{14CC6DD4-CEAC-4130-9B8E-0A9B3B2AB1B7}" presName="hierChild7" presStyleCnt="0"/>
      <dgm:spPr/>
    </dgm:pt>
    <dgm:pt modelId="{E477894C-F4B6-4628-AD2B-6CD9D03C22DD}" type="pres">
      <dgm:prSet presAssocID="{4B6F6942-7C3D-4924-9811-C7B9E14B7897}" presName="hierRoot1" presStyleCnt="0">
        <dgm:presLayoutVars>
          <dgm:hierBranch val="init"/>
        </dgm:presLayoutVars>
      </dgm:prSet>
      <dgm:spPr/>
    </dgm:pt>
    <dgm:pt modelId="{914A51A7-EE0D-4A6C-92A5-FA3742460EF0}" type="pres">
      <dgm:prSet presAssocID="{4B6F6942-7C3D-4924-9811-C7B9E14B7897}" presName="rootComposite1" presStyleCnt="0"/>
      <dgm:spPr/>
    </dgm:pt>
    <dgm:pt modelId="{41A7C46B-47A8-45A4-974E-AC5E89D1C556}" type="pres">
      <dgm:prSet presAssocID="{4B6F6942-7C3D-4924-9811-C7B9E14B7897}" presName="rootText1" presStyleLbl="alignAcc1" presStyleIdx="0" presStyleCnt="0" custLinFactY="100000" custLinFactNeighborX="-60129" custLinFactNeighborY="11412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8643A08-D0FC-465E-BF2A-5B3DCDE0AD1E}" type="pres">
      <dgm:prSet presAssocID="{4B6F6942-7C3D-4924-9811-C7B9E14B7897}" presName="topArc1" presStyleLbl="parChTrans1D1" presStyleIdx="8" presStyleCnt="10"/>
      <dgm:spPr/>
      <dgm:t>
        <a:bodyPr/>
        <a:lstStyle/>
        <a:p>
          <a:endParaRPr lang="es-CL"/>
        </a:p>
      </dgm:t>
    </dgm:pt>
    <dgm:pt modelId="{E1C78E4E-EC75-40B3-B756-2A676B323747}" type="pres">
      <dgm:prSet presAssocID="{4B6F6942-7C3D-4924-9811-C7B9E14B7897}" presName="bottomArc1" presStyleLbl="parChTrans1D1" presStyleIdx="9" presStyleCnt="10"/>
      <dgm:spPr/>
    </dgm:pt>
    <dgm:pt modelId="{572D9A17-B25D-49A0-9342-BBCBEA3EFC50}" type="pres">
      <dgm:prSet presAssocID="{4B6F6942-7C3D-4924-9811-C7B9E14B7897}" presName="topConnNode1" presStyleLbl="node1" presStyleIdx="0" presStyleCnt="0"/>
      <dgm:spPr/>
    </dgm:pt>
    <dgm:pt modelId="{6A466BCF-C46A-4FE7-8E7C-B3FF2ED6ADCF}" type="pres">
      <dgm:prSet presAssocID="{4B6F6942-7C3D-4924-9811-C7B9E14B7897}" presName="hierChild2" presStyleCnt="0"/>
      <dgm:spPr/>
    </dgm:pt>
    <dgm:pt modelId="{F91DF31B-01AC-4CD8-B3BB-76F267B298AF}" type="pres">
      <dgm:prSet presAssocID="{4B6F6942-7C3D-4924-9811-C7B9E14B7897}" presName="hierChild3" presStyleCnt="0"/>
      <dgm:spPr/>
    </dgm:pt>
  </dgm:ptLst>
  <dgm:cxnLst>
    <dgm:cxn modelId="{3E390EF3-A1AC-4D6D-976E-9B1C10C90481}" srcId="{2DA7EE96-DAD9-408C-8D57-4696CD56AED3}" destId="{4B6F6942-7C3D-4924-9811-C7B9E14B7897}" srcOrd="1" destOrd="0" parTransId="{30A82913-B35A-495F-BD70-671383F078F9}" sibTransId="{96BB5D8B-3BE5-487B-97D3-97BD204B1CDE}"/>
    <dgm:cxn modelId="{F41F9F7B-847F-47B1-8110-ED9C79274365}" type="presOf" srcId="{14CC6DD4-CEAC-4130-9B8E-0A9B3B2AB1B7}" destId="{3AB0575E-DCF9-498A-B55D-1845890D97FC}" srcOrd="0" destOrd="0" presId="urn:microsoft.com/office/officeart/2008/layout/HalfCircleOrganizationChart"/>
    <dgm:cxn modelId="{E923B5C4-AD66-4EF3-A668-1AEEE7BF332A}" type="presOf" srcId="{14CC6DD4-CEAC-4130-9B8E-0A9B3B2AB1B7}" destId="{9291AB45-CD7B-41A9-BFF6-00867F5D2DCD}" srcOrd="1" destOrd="0" presId="urn:microsoft.com/office/officeart/2008/layout/HalfCircleOrganizationChart"/>
    <dgm:cxn modelId="{DDE554B6-2656-47CC-9418-9E899747606D}" type="presOf" srcId="{4B6F6942-7C3D-4924-9811-C7B9E14B7897}" destId="{41A7C46B-47A8-45A4-974E-AC5E89D1C556}" srcOrd="0" destOrd="0" presId="urn:microsoft.com/office/officeart/2008/layout/HalfCircleOrganizationChart"/>
    <dgm:cxn modelId="{393D9EDB-4914-4BBF-B145-53E823B90E2C}" type="presOf" srcId="{804F0A7B-C9CD-4DF5-B6BB-BEE1E731B8BA}" destId="{4F1A86E8-A454-43B8-8C2E-6B20A9351F8E}" srcOrd="1" destOrd="0" presId="urn:microsoft.com/office/officeart/2008/layout/HalfCircleOrganizationChart"/>
    <dgm:cxn modelId="{8F7614DF-2063-4AB7-966B-DC8FA88242B8}" type="presOf" srcId="{91801F38-083A-4FF9-B708-141B8F0E2339}" destId="{03410FB8-8847-490F-966B-F0FF021DBA3F}" srcOrd="1" destOrd="0" presId="urn:microsoft.com/office/officeart/2008/layout/HalfCircleOrganizationChart"/>
    <dgm:cxn modelId="{93EEDBB9-BE91-4599-AAE3-60240BAE5B5B}" srcId="{804F0A7B-C9CD-4DF5-B6BB-BEE1E731B8BA}" destId="{91801F38-083A-4FF9-B708-141B8F0E2339}" srcOrd="1" destOrd="0" parTransId="{007E8F58-58C2-42E7-B129-9D8C4887F31A}" sibTransId="{22405155-D068-496D-B7FD-6C9B9C0E91A8}"/>
    <dgm:cxn modelId="{7234D7F3-30D2-4D0F-8415-59EFBB6E9099}" srcId="{2DA7EE96-DAD9-408C-8D57-4696CD56AED3}" destId="{804F0A7B-C9CD-4DF5-B6BB-BEE1E731B8BA}" srcOrd="0" destOrd="0" parTransId="{5FFB06AA-BD9B-4206-AA87-456A19CC4602}" sibTransId="{3BC43E98-6611-4D19-BBB7-9AEB19516A28}"/>
    <dgm:cxn modelId="{E2425512-927E-477E-92DA-A61E99C5811A}" type="presOf" srcId="{91801F38-083A-4FF9-B708-141B8F0E2339}" destId="{9CD0241C-EB8E-4D57-B42D-1B63EC036265}" srcOrd="0" destOrd="0" presId="urn:microsoft.com/office/officeart/2008/layout/HalfCircleOrganizationChart"/>
    <dgm:cxn modelId="{CF3FD960-63FE-4234-88F1-978173D83F87}" type="presOf" srcId="{804F0A7B-C9CD-4DF5-B6BB-BEE1E731B8BA}" destId="{8F70540F-3A7F-4BF8-BEF7-F43FB0ECEFCA}" srcOrd="0" destOrd="0" presId="urn:microsoft.com/office/officeart/2008/layout/HalfCircleOrganizationChart"/>
    <dgm:cxn modelId="{492F207D-81CC-4A00-9386-7432D5B990D3}" type="presOf" srcId="{2663ECEC-4498-42F1-8760-52664D64DD63}" destId="{181A46DA-A4F3-4790-87AD-1DEAC6BEFECB}" srcOrd="0" destOrd="0" presId="urn:microsoft.com/office/officeart/2008/layout/HalfCircleOrganizationChart"/>
    <dgm:cxn modelId="{C0605192-B56A-44FA-A8CE-69D04691EE3B}" type="presOf" srcId="{007E8F58-58C2-42E7-B129-9D8C4887F31A}" destId="{41DA5A0A-8DE2-4CE3-B549-CFD98C42674D}" srcOrd="0" destOrd="0" presId="urn:microsoft.com/office/officeart/2008/layout/HalfCircleOrganizationChart"/>
    <dgm:cxn modelId="{869F9EAF-7D01-4BBE-8E62-6CA5AF39DF69}" type="presOf" srcId="{F2D2A3E8-BB53-43D7-8EB1-110F75E31B1A}" destId="{97E81737-F3E9-4976-BA1F-7B66EEEEA47E}" srcOrd="0" destOrd="0" presId="urn:microsoft.com/office/officeart/2008/layout/HalfCircleOrganizationChart"/>
    <dgm:cxn modelId="{C7AFE374-1D35-45DF-B1ED-65DFBCB34F84}" srcId="{804F0A7B-C9CD-4DF5-B6BB-BEE1E731B8BA}" destId="{F2D2A3E8-BB53-43D7-8EB1-110F75E31B1A}" srcOrd="2" destOrd="0" parTransId="{2663ECEC-4498-42F1-8760-52664D64DD63}" sibTransId="{5A96A9CD-98AF-4F9F-951A-1813158E0A30}"/>
    <dgm:cxn modelId="{AF206EAF-2E9C-4049-A063-EB88FA5B4AB7}" srcId="{804F0A7B-C9CD-4DF5-B6BB-BEE1E731B8BA}" destId="{14CC6DD4-CEAC-4130-9B8E-0A9B3B2AB1B7}" srcOrd="0" destOrd="0" parTransId="{A895C733-9250-4848-985F-106C04C8256B}" sibTransId="{5C021D90-60EC-4724-A7F9-00320850D00B}"/>
    <dgm:cxn modelId="{9B6F50EE-D2F0-4E46-877B-D00EA5DE9D1F}" type="presOf" srcId="{F2D2A3E8-BB53-43D7-8EB1-110F75E31B1A}" destId="{814AD8C4-26D6-414E-942B-2F3BA0334741}" srcOrd="1" destOrd="0" presId="urn:microsoft.com/office/officeart/2008/layout/HalfCircleOrganizationChart"/>
    <dgm:cxn modelId="{ADCC98A4-DE96-4DA9-8BDF-1E34216CF79D}" type="presOf" srcId="{A895C733-9250-4848-985F-106C04C8256B}" destId="{37F8E11F-8CCB-4E0C-B3FF-EC9B9A3A0171}" srcOrd="0" destOrd="0" presId="urn:microsoft.com/office/officeart/2008/layout/HalfCircleOrganizationChart"/>
    <dgm:cxn modelId="{FEBC3276-34F3-416D-8280-53364E6A178C}" type="presOf" srcId="{4B6F6942-7C3D-4924-9811-C7B9E14B7897}" destId="{572D9A17-B25D-49A0-9342-BBCBEA3EFC50}" srcOrd="1" destOrd="0" presId="urn:microsoft.com/office/officeart/2008/layout/HalfCircleOrganizationChart"/>
    <dgm:cxn modelId="{F5D1B4C6-511C-42B4-B3DA-99A1D8E6F410}" type="presOf" srcId="{2DA7EE96-DAD9-408C-8D57-4696CD56AED3}" destId="{0BD26B45-C8A8-4D1E-A10A-9058A7307BE2}" srcOrd="0" destOrd="0" presId="urn:microsoft.com/office/officeart/2008/layout/HalfCircleOrganizationChart"/>
    <dgm:cxn modelId="{73AEECDB-39B3-4E75-9413-792B7C3F3898}" type="presParOf" srcId="{0BD26B45-C8A8-4D1E-A10A-9058A7307BE2}" destId="{238A3018-C14B-4D09-BB56-A8C4DF509735}" srcOrd="0" destOrd="0" presId="urn:microsoft.com/office/officeart/2008/layout/HalfCircleOrganizationChart"/>
    <dgm:cxn modelId="{4F0E42E8-925C-4B44-987E-D6DFFFB283DE}" type="presParOf" srcId="{238A3018-C14B-4D09-BB56-A8C4DF509735}" destId="{E698FC60-B600-436B-9C18-F8DD78C57228}" srcOrd="0" destOrd="0" presId="urn:microsoft.com/office/officeart/2008/layout/HalfCircleOrganizationChart"/>
    <dgm:cxn modelId="{CFA8DD06-C642-469A-B4B9-8224917D41E4}" type="presParOf" srcId="{E698FC60-B600-436B-9C18-F8DD78C57228}" destId="{8F70540F-3A7F-4BF8-BEF7-F43FB0ECEFCA}" srcOrd="0" destOrd="0" presId="urn:microsoft.com/office/officeart/2008/layout/HalfCircleOrganizationChart"/>
    <dgm:cxn modelId="{65F9ECBB-0595-4D06-86C9-1FABBE64D4D0}" type="presParOf" srcId="{E698FC60-B600-436B-9C18-F8DD78C57228}" destId="{3A043C79-50F4-4117-AEC8-87D4D9E38DD8}" srcOrd="1" destOrd="0" presId="urn:microsoft.com/office/officeart/2008/layout/HalfCircleOrganizationChart"/>
    <dgm:cxn modelId="{E2A79FB9-8538-415A-AE41-7A48442444E9}" type="presParOf" srcId="{E698FC60-B600-436B-9C18-F8DD78C57228}" destId="{8854A096-B191-4739-AC9B-602A16F4CA4B}" srcOrd="2" destOrd="0" presId="urn:microsoft.com/office/officeart/2008/layout/HalfCircleOrganizationChart"/>
    <dgm:cxn modelId="{8CF06EC7-2F5F-44DB-B176-4E8D6174253F}" type="presParOf" srcId="{E698FC60-B600-436B-9C18-F8DD78C57228}" destId="{4F1A86E8-A454-43B8-8C2E-6B20A9351F8E}" srcOrd="3" destOrd="0" presId="urn:microsoft.com/office/officeart/2008/layout/HalfCircleOrganizationChart"/>
    <dgm:cxn modelId="{33B215A8-00DF-44FB-BB21-B7738E51D109}" type="presParOf" srcId="{238A3018-C14B-4D09-BB56-A8C4DF509735}" destId="{3FA6029D-81B5-4A9C-9F83-8D52D2DD9B4A}" srcOrd="1" destOrd="0" presId="urn:microsoft.com/office/officeart/2008/layout/HalfCircleOrganizationChart"/>
    <dgm:cxn modelId="{551F43F6-67BC-429C-87B0-E5932A3AE64E}" type="presParOf" srcId="{3FA6029D-81B5-4A9C-9F83-8D52D2DD9B4A}" destId="{41DA5A0A-8DE2-4CE3-B549-CFD98C42674D}" srcOrd="0" destOrd="0" presId="urn:microsoft.com/office/officeart/2008/layout/HalfCircleOrganizationChart"/>
    <dgm:cxn modelId="{6F7DAFAC-288C-4E16-9018-C42BE674A0B9}" type="presParOf" srcId="{3FA6029D-81B5-4A9C-9F83-8D52D2DD9B4A}" destId="{5DB0A4D9-A7F8-49FF-9724-4943BC406CA4}" srcOrd="1" destOrd="0" presId="urn:microsoft.com/office/officeart/2008/layout/HalfCircleOrganizationChart"/>
    <dgm:cxn modelId="{44A4770E-7F63-457C-A82C-AE77EB448915}" type="presParOf" srcId="{5DB0A4D9-A7F8-49FF-9724-4943BC406CA4}" destId="{C3032B94-9F2B-4AF4-872F-DD5629A7AA9A}" srcOrd="0" destOrd="0" presId="urn:microsoft.com/office/officeart/2008/layout/HalfCircleOrganizationChart"/>
    <dgm:cxn modelId="{3D312C98-D293-436B-9BD7-42DA66701354}" type="presParOf" srcId="{C3032B94-9F2B-4AF4-872F-DD5629A7AA9A}" destId="{9CD0241C-EB8E-4D57-B42D-1B63EC036265}" srcOrd="0" destOrd="0" presId="urn:microsoft.com/office/officeart/2008/layout/HalfCircleOrganizationChart"/>
    <dgm:cxn modelId="{EC0D542D-79D0-4C1D-B3CE-7436AEA70423}" type="presParOf" srcId="{C3032B94-9F2B-4AF4-872F-DD5629A7AA9A}" destId="{B4229C6A-3C5D-4970-A455-3452AA220772}" srcOrd="1" destOrd="0" presId="urn:microsoft.com/office/officeart/2008/layout/HalfCircleOrganizationChart"/>
    <dgm:cxn modelId="{AEB49822-3C18-41CF-A316-71CB859C0FF1}" type="presParOf" srcId="{C3032B94-9F2B-4AF4-872F-DD5629A7AA9A}" destId="{C6806A96-ABBA-4714-BD82-B40828F670E3}" srcOrd="2" destOrd="0" presId="urn:microsoft.com/office/officeart/2008/layout/HalfCircleOrganizationChart"/>
    <dgm:cxn modelId="{9FB3B297-977F-4A1F-9BD9-45FC896637C6}" type="presParOf" srcId="{C3032B94-9F2B-4AF4-872F-DD5629A7AA9A}" destId="{03410FB8-8847-490F-966B-F0FF021DBA3F}" srcOrd="3" destOrd="0" presId="urn:microsoft.com/office/officeart/2008/layout/HalfCircleOrganizationChart"/>
    <dgm:cxn modelId="{9C0CC751-B97E-4876-B7F3-740022E0780D}" type="presParOf" srcId="{5DB0A4D9-A7F8-49FF-9724-4943BC406CA4}" destId="{5C2CA0BB-1117-4779-8396-9D559C8C83FA}" srcOrd="1" destOrd="0" presId="urn:microsoft.com/office/officeart/2008/layout/HalfCircleOrganizationChart"/>
    <dgm:cxn modelId="{0220ACEE-EECB-4959-AFD7-A472A3612E83}" type="presParOf" srcId="{5DB0A4D9-A7F8-49FF-9724-4943BC406CA4}" destId="{5303FDE2-F273-4383-8450-D953D6720EB9}" srcOrd="2" destOrd="0" presId="urn:microsoft.com/office/officeart/2008/layout/HalfCircleOrganizationChart"/>
    <dgm:cxn modelId="{0F5EA0A0-FEE1-4281-911D-96E70F942AC4}" type="presParOf" srcId="{3FA6029D-81B5-4A9C-9F83-8D52D2DD9B4A}" destId="{181A46DA-A4F3-4790-87AD-1DEAC6BEFECB}" srcOrd="2" destOrd="0" presId="urn:microsoft.com/office/officeart/2008/layout/HalfCircleOrganizationChart"/>
    <dgm:cxn modelId="{3FEF7661-0BF5-4323-9AD7-0FA2DCBAB2D3}" type="presParOf" srcId="{3FA6029D-81B5-4A9C-9F83-8D52D2DD9B4A}" destId="{5879B076-4C18-41A8-B8DA-C392D94678AF}" srcOrd="3" destOrd="0" presId="urn:microsoft.com/office/officeart/2008/layout/HalfCircleOrganizationChart"/>
    <dgm:cxn modelId="{1AA84689-D5A4-4F1A-B5D5-EEFE5FAE0D47}" type="presParOf" srcId="{5879B076-4C18-41A8-B8DA-C392D94678AF}" destId="{8F17A0A2-9562-4EAC-80C3-3D04892B230D}" srcOrd="0" destOrd="0" presId="urn:microsoft.com/office/officeart/2008/layout/HalfCircleOrganizationChart"/>
    <dgm:cxn modelId="{94A19AD9-CF8D-4DCA-A46A-EBD3CB3C95D5}" type="presParOf" srcId="{8F17A0A2-9562-4EAC-80C3-3D04892B230D}" destId="{97E81737-F3E9-4976-BA1F-7B66EEEEA47E}" srcOrd="0" destOrd="0" presId="urn:microsoft.com/office/officeart/2008/layout/HalfCircleOrganizationChart"/>
    <dgm:cxn modelId="{D37B805B-D3DD-4340-8F08-48275752060B}" type="presParOf" srcId="{8F17A0A2-9562-4EAC-80C3-3D04892B230D}" destId="{ABB54D84-D6D8-42C8-B0EE-BC071DE36445}" srcOrd="1" destOrd="0" presId="urn:microsoft.com/office/officeart/2008/layout/HalfCircleOrganizationChart"/>
    <dgm:cxn modelId="{21117254-005E-4C07-845F-224F4A3E20A9}" type="presParOf" srcId="{8F17A0A2-9562-4EAC-80C3-3D04892B230D}" destId="{A8F8ECB7-5810-4698-8D72-02E45262F396}" srcOrd="2" destOrd="0" presId="urn:microsoft.com/office/officeart/2008/layout/HalfCircleOrganizationChart"/>
    <dgm:cxn modelId="{C0DCCBCC-C092-4DB9-B1A9-D9835515586C}" type="presParOf" srcId="{8F17A0A2-9562-4EAC-80C3-3D04892B230D}" destId="{814AD8C4-26D6-414E-942B-2F3BA0334741}" srcOrd="3" destOrd="0" presId="urn:microsoft.com/office/officeart/2008/layout/HalfCircleOrganizationChart"/>
    <dgm:cxn modelId="{2D9C50B5-37F4-43DF-821E-6F391D55E8B7}" type="presParOf" srcId="{5879B076-4C18-41A8-B8DA-C392D94678AF}" destId="{E84BD6EA-3F49-4FA4-958B-FF61C6168003}" srcOrd="1" destOrd="0" presId="urn:microsoft.com/office/officeart/2008/layout/HalfCircleOrganizationChart"/>
    <dgm:cxn modelId="{949CF21E-C916-4BE8-85D1-BDD5BB8885EC}" type="presParOf" srcId="{5879B076-4C18-41A8-B8DA-C392D94678AF}" destId="{A983FA39-381C-4285-874C-44DC55919146}" srcOrd="2" destOrd="0" presId="urn:microsoft.com/office/officeart/2008/layout/HalfCircleOrganizationChart"/>
    <dgm:cxn modelId="{83C8DEC0-179A-43DF-833E-3D6CEBA45C1D}" type="presParOf" srcId="{238A3018-C14B-4D09-BB56-A8C4DF509735}" destId="{A453996C-94C2-4127-9D82-6657CD9F5A3A}" srcOrd="2" destOrd="0" presId="urn:microsoft.com/office/officeart/2008/layout/HalfCircleOrganizationChart"/>
    <dgm:cxn modelId="{DE9D5378-FA12-4FC1-B904-89CF89871A36}" type="presParOf" srcId="{A453996C-94C2-4127-9D82-6657CD9F5A3A}" destId="{37F8E11F-8CCB-4E0C-B3FF-EC9B9A3A0171}" srcOrd="0" destOrd="0" presId="urn:microsoft.com/office/officeart/2008/layout/HalfCircleOrganizationChart"/>
    <dgm:cxn modelId="{78CD1C9A-99BC-427C-A68E-F94FD382C20E}" type="presParOf" srcId="{A453996C-94C2-4127-9D82-6657CD9F5A3A}" destId="{BF59DE6F-9981-4141-9CE5-66E1770E1FD9}" srcOrd="1" destOrd="0" presId="urn:microsoft.com/office/officeart/2008/layout/HalfCircleOrganizationChart"/>
    <dgm:cxn modelId="{0DC9F366-B9A8-42A0-8AD9-9EA2B92D7572}" type="presParOf" srcId="{BF59DE6F-9981-4141-9CE5-66E1770E1FD9}" destId="{916DFE80-3F1F-431D-B78D-ABE480E7D3A4}" srcOrd="0" destOrd="0" presId="urn:microsoft.com/office/officeart/2008/layout/HalfCircleOrganizationChart"/>
    <dgm:cxn modelId="{45E949BC-4BF6-45C4-B8BB-4EC40E041EC1}" type="presParOf" srcId="{916DFE80-3F1F-431D-B78D-ABE480E7D3A4}" destId="{3AB0575E-DCF9-498A-B55D-1845890D97FC}" srcOrd="0" destOrd="0" presId="urn:microsoft.com/office/officeart/2008/layout/HalfCircleOrganizationChart"/>
    <dgm:cxn modelId="{96532CE9-81BD-4D7B-B08F-0263E46DD919}" type="presParOf" srcId="{916DFE80-3F1F-431D-B78D-ABE480E7D3A4}" destId="{2E453E45-521B-40E9-B13A-310BE863CEF1}" srcOrd="1" destOrd="0" presId="urn:microsoft.com/office/officeart/2008/layout/HalfCircleOrganizationChart"/>
    <dgm:cxn modelId="{AF974172-4BB2-4103-BF54-E5706E3C2385}" type="presParOf" srcId="{916DFE80-3F1F-431D-B78D-ABE480E7D3A4}" destId="{D51F4AEB-F100-462D-A070-B6A6B3FC9993}" srcOrd="2" destOrd="0" presId="urn:microsoft.com/office/officeart/2008/layout/HalfCircleOrganizationChart"/>
    <dgm:cxn modelId="{EB6DB7C2-5C90-4FC2-ACA4-7EE341991183}" type="presParOf" srcId="{916DFE80-3F1F-431D-B78D-ABE480E7D3A4}" destId="{9291AB45-CD7B-41A9-BFF6-00867F5D2DCD}" srcOrd="3" destOrd="0" presId="urn:microsoft.com/office/officeart/2008/layout/HalfCircleOrganizationChart"/>
    <dgm:cxn modelId="{96E04131-0FC8-4166-A3E2-07AE7AED5D25}" type="presParOf" srcId="{BF59DE6F-9981-4141-9CE5-66E1770E1FD9}" destId="{DB37384C-895F-47B2-A3D3-CC793DBE30CF}" srcOrd="1" destOrd="0" presId="urn:microsoft.com/office/officeart/2008/layout/HalfCircleOrganizationChart"/>
    <dgm:cxn modelId="{4A2E6053-1943-4B20-8AA4-A1D95AE66D19}" type="presParOf" srcId="{BF59DE6F-9981-4141-9CE5-66E1770E1FD9}" destId="{54798490-7AB4-4E52-8614-2728F41C3586}" srcOrd="2" destOrd="0" presId="urn:microsoft.com/office/officeart/2008/layout/HalfCircleOrganizationChart"/>
    <dgm:cxn modelId="{FE952356-7AC4-42EB-A7F8-8093ECDBDD13}" type="presParOf" srcId="{0BD26B45-C8A8-4D1E-A10A-9058A7307BE2}" destId="{E477894C-F4B6-4628-AD2B-6CD9D03C22DD}" srcOrd="1" destOrd="0" presId="urn:microsoft.com/office/officeart/2008/layout/HalfCircleOrganizationChart"/>
    <dgm:cxn modelId="{460966D7-4476-452E-82EB-FA792A633192}" type="presParOf" srcId="{E477894C-F4B6-4628-AD2B-6CD9D03C22DD}" destId="{914A51A7-EE0D-4A6C-92A5-FA3742460EF0}" srcOrd="0" destOrd="0" presId="urn:microsoft.com/office/officeart/2008/layout/HalfCircleOrganizationChart"/>
    <dgm:cxn modelId="{AED89A61-3554-4BC1-854D-3C2D99D0D4B9}" type="presParOf" srcId="{914A51A7-EE0D-4A6C-92A5-FA3742460EF0}" destId="{41A7C46B-47A8-45A4-974E-AC5E89D1C556}" srcOrd="0" destOrd="0" presId="urn:microsoft.com/office/officeart/2008/layout/HalfCircleOrganizationChart"/>
    <dgm:cxn modelId="{69DDA2DE-C320-4C13-B583-02AC58A92C8E}" type="presParOf" srcId="{914A51A7-EE0D-4A6C-92A5-FA3742460EF0}" destId="{68643A08-D0FC-465E-BF2A-5B3DCDE0AD1E}" srcOrd="1" destOrd="0" presId="urn:microsoft.com/office/officeart/2008/layout/HalfCircleOrganizationChart"/>
    <dgm:cxn modelId="{369BEF1A-B57E-4091-9831-DF86C258A912}" type="presParOf" srcId="{914A51A7-EE0D-4A6C-92A5-FA3742460EF0}" destId="{E1C78E4E-EC75-40B3-B756-2A676B323747}" srcOrd="2" destOrd="0" presId="urn:microsoft.com/office/officeart/2008/layout/HalfCircleOrganizationChart"/>
    <dgm:cxn modelId="{A1B417D8-8FB2-47C9-B70A-A728860CA9AB}" type="presParOf" srcId="{914A51A7-EE0D-4A6C-92A5-FA3742460EF0}" destId="{572D9A17-B25D-49A0-9342-BBCBEA3EFC50}" srcOrd="3" destOrd="0" presId="urn:microsoft.com/office/officeart/2008/layout/HalfCircleOrganizationChart"/>
    <dgm:cxn modelId="{6D57950B-336E-4744-A303-655699E5373F}" type="presParOf" srcId="{E477894C-F4B6-4628-AD2B-6CD9D03C22DD}" destId="{6A466BCF-C46A-4FE7-8E7C-B3FF2ED6ADCF}" srcOrd="1" destOrd="0" presId="urn:microsoft.com/office/officeart/2008/layout/HalfCircleOrganizationChart"/>
    <dgm:cxn modelId="{3C3E091B-EE35-420E-84B8-CCBDE35AD4D1}" type="presParOf" srcId="{E477894C-F4B6-4628-AD2B-6CD9D03C22DD}" destId="{F91DF31B-01AC-4CD8-B3BB-76F267B298A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117F7-E5A5-454B-B870-5D7C9EB225D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8EEBA70-3947-4D8A-807A-377B07193A40}">
      <dgm:prSet phldrT="[Texto]"/>
      <dgm:spPr/>
      <dgm:t>
        <a:bodyPr/>
        <a:lstStyle/>
        <a:p>
          <a:r>
            <a:rPr lang="es-CL" dirty="0" smtClean="0"/>
            <a:t>Accidentes en salud</a:t>
          </a:r>
          <a:endParaRPr lang="es-CL" dirty="0"/>
        </a:p>
      </dgm:t>
    </dgm:pt>
    <dgm:pt modelId="{333E2168-676E-40DB-B139-9193AF9A9E82}" type="parTrans" cxnId="{C636331E-A65A-4D89-B1D8-D0D132662FD4}">
      <dgm:prSet/>
      <dgm:spPr/>
      <dgm:t>
        <a:bodyPr/>
        <a:lstStyle/>
        <a:p>
          <a:endParaRPr lang="es-CL"/>
        </a:p>
      </dgm:t>
    </dgm:pt>
    <dgm:pt modelId="{7F0F6F69-D530-47B8-A0C1-99405D4DDB50}" type="sibTrans" cxnId="{C636331E-A65A-4D89-B1D8-D0D132662FD4}">
      <dgm:prSet/>
      <dgm:spPr/>
      <dgm:t>
        <a:bodyPr/>
        <a:lstStyle/>
        <a:p>
          <a:endParaRPr lang="es-CL"/>
        </a:p>
      </dgm:t>
    </dgm:pt>
    <dgm:pt modelId="{A327633C-E561-4DA1-85C9-59ECB562A3B1}">
      <dgm:prSet phldrT="[Texto]"/>
      <dgm:spPr/>
      <dgm:t>
        <a:bodyPr/>
        <a:lstStyle/>
        <a:p>
          <a:r>
            <a:rPr lang="es-CL" dirty="0" smtClean="0"/>
            <a:t>Eventos centinelas</a:t>
          </a:r>
          <a:endParaRPr lang="es-CL" dirty="0"/>
        </a:p>
      </dgm:t>
    </dgm:pt>
    <dgm:pt modelId="{AB76A273-2CB6-4B84-991E-4B170ED0FEE9}" type="parTrans" cxnId="{DAB07080-3057-4F05-907F-BAC5C4A05820}">
      <dgm:prSet/>
      <dgm:spPr/>
      <dgm:t>
        <a:bodyPr/>
        <a:lstStyle/>
        <a:p>
          <a:endParaRPr lang="es-CL"/>
        </a:p>
      </dgm:t>
    </dgm:pt>
    <dgm:pt modelId="{D7CB377B-36FA-4636-B721-F3A695A3276E}" type="sibTrans" cxnId="{DAB07080-3057-4F05-907F-BAC5C4A05820}">
      <dgm:prSet/>
      <dgm:spPr/>
      <dgm:t>
        <a:bodyPr/>
        <a:lstStyle/>
        <a:p>
          <a:endParaRPr lang="es-CL"/>
        </a:p>
      </dgm:t>
    </dgm:pt>
    <dgm:pt modelId="{4F597435-2170-4B80-B8B3-73D61591241E}">
      <dgm:prSet phldrT="[Texto]"/>
      <dgm:spPr/>
      <dgm:t>
        <a:bodyPr/>
        <a:lstStyle/>
        <a:p>
          <a:r>
            <a:rPr lang="es-CL" dirty="0" smtClean="0"/>
            <a:t>Suceso que puede generar una limitación funcional grave o la muerte de un paciente</a:t>
          </a:r>
          <a:endParaRPr lang="es-CL" dirty="0"/>
        </a:p>
      </dgm:t>
    </dgm:pt>
    <dgm:pt modelId="{7C4D905F-5F09-49CB-B6FA-52D362474402}" type="parTrans" cxnId="{E096F691-61D1-4A2F-A977-C940DE6E2F11}">
      <dgm:prSet/>
      <dgm:spPr/>
      <dgm:t>
        <a:bodyPr/>
        <a:lstStyle/>
        <a:p>
          <a:endParaRPr lang="es-CL"/>
        </a:p>
      </dgm:t>
    </dgm:pt>
    <dgm:pt modelId="{8E0F9D50-FB0D-40D7-95E4-2CEE891A0926}" type="sibTrans" cxnId="{E096F691-61D1-4A2F-A977-C940DE6E2F11}">
      <dgm:prSet/>
      <dgm:spPr/>
      <dgm:t>
        <a:bodyPr/>
        <a:lstStyle/>
        <a:p>
          <a:endParaRPr lang="es-CL"/>
        </a:p>
      </dgm:t>
    </dgm:pt>
    <dgm:pt modelId="{BBD77CF7-2135-44B2-9EBF-2F5D7A88E92B}">
      <dgm:prSet phldrT="[Texto]"/>
      <dgm:spPr/>
      <dgm:t>
        <a:bodyPr/>
        <a:lstStyle/>
        <a:p>
          <a:r>
            <a:rPr lang="es-CL" dirty="0" smtClean="0"/>
            <a:t>Ejemplo:</a:t>
          </a:r>
        </a:p>
        <a:p>
          <a:r>
            <a:rPr lang="es-CL" dirty="0" smtClean="0"/>
            <a:t>Cuerpo extraño dejado en procedimiento quirúrgico</a:t>
          </a:r>
          <a:endParaRPr lang="es-CL" dirty="0"/>
        </a:p>
      </dgm:t>
    </dgm:pt>
    <dgm:pt modelId="{858D767C-6B58-435C-B1D2-08A3DBF54F3E}" type="parTrans" cxnId="{76FE929F-7377-4C0B-AB5E-AE1C76CFDF42}">
      <dgm:prSet/>
      <dgm:spPr/>
      <dgm:t>
        <a:bodyPr/>
        <a:lstStyle/>
        <a:p>
          <a:endParaRPr lang="es-CL"/>
        </a:p>
      </dgm:t>
    </dgm:pt>
    <dgm:pt modelId="{8340F0BC-11F5-4AB1-BD7E-3D96FB00846B}" type="sibTrans" cxnId="{76FE929F-7377-4C0B-AB5E-AE1C76CFDF42}">
      <dgm:prSet/>
      <dgm:spPr/>
      <dgm:t>
        <a:bodyPr/>
        <a:lstStyle/>
        <a:p>
          <a:endParaRPr lang="es-CL"/>
        </a:p>
      </dgm:t>
    </dgm:pt>
    <dgm:pt modelId="{56452608-A3D1-426A-8E15-547A9AA48C11}">
      <dgm:prSet phldrT="[Texto]"/>
      <dgm:spPr/>
      <dgm:t>
        <a:bodyPr/>
        <a:lstStyle/>
        <a:p>
          <a:r>
            <a:rPr lang="es-CL" dirty="0" smtClean="0"/>
            <a:t>Eventos adversos</a:t>
          </a:r>
          <a:endParaRPr lang="es-CL" dirty="0"/>
        </a:p>
      </dgm:t>
    </dgm:pt>
    <dgm:pt modelId="{4CCA181D-1CC9-44B0-B7BE-7DCDB5938D7E}" type="parTrans" cxnId="{C980499B-6DF9-46A0-B836-261F1BE38ADB}">
      <dgm:prSet/>
      <dgm:spPr/>
      <dgm:t>
        <a:bodyPr/>
        <a:lstStyle/>
        <a:p>
          <a:endParaRPr lang="es-CL"/>
        </a:p>
      </dgm:t>
    </dgm:pt>
    <dgm:pt modelId="{8A9DBC84-69A1-44C7-A2D1-33552AC01650}" type="sibTrans" cxnId="{C980499B-6DF9-46A0-B836-261F1BE38ADB}">
      <dgm:prSet/>
      <dgm:spPr/>
      <dgm:t>
        <a:bodyPr/>
        <a:lstStyle/>
        <a:p>
          <a:endParaRPr lang="es-CL"/>
        </a:p>
      </dgm:t>
    </dgm:pt>
    <dgm:pt modelId="{5C2F6671-82B3-4FC2-A708-8A1178B40519}">
      <dgm:prSet phldrT="[Texto]"/>
      <dgm:spPr/>
      <dgm:t>
        <a:bodyPr/>
        <a:lstStyle/>
        <a:p>
          <a:r>
            <a:rPr lang="es-CL" dirty="0" smtClean="0"/>
            <a:t>Suceso inesperado relacionado con la atención sanitaria que puede tener consecuencias negativas  y no esta relacionado con las etapas de salud enfermedad</a:t>
          </a:r>
          <a:endParaRPr lang="es-CL" dirty="0"/>
        </a:p>
      </dgm:t>
    </dgm:pt>
    <dgm:pt modelId="{E97B6AB5-9D8E-43DC-B0CE-068F71FDA1C2}" type="parTrans" cxnId="{93BA6479-D948-4241-9862-4B1EED23096E}">
      <dgm:prSet/>
      <dgm:spPr/>
      <dgm:t>
        <a:bodyPr/>
        <a:lstStyle/>
        <a:p>
          <a:endParaRPr lang="es-CL"/>
        </a:p>
      </dgm:t>
    </dgm:pt>
    <dgm:pt modelId="{8515E8E3-86BE-41DA-88DD-B2B98E619F6F}" type="sibTrans" cxnId="{93BA6479-D948-4241-9862-4B1EED23096E}">
      <dgm:prSet/>
      <dgm:spPr/>
      <dgm:t>
        <a:bodyPr/>
        <a:lstStyle/>
        <a:p>
          <a:endParaRPr lang="es-CL"/>
        </a:p>
      </dgm:t>
    </dgm:pt>
    <dgm:pt modelId="{FF2AB074-A7A5-45BD-8B89-9A1F6AB877F2}">
      <dgm:prSet phldrT="[Texto]"/>
      <dgm:spPr/>
      <dgm:t>
        <a:bodyPr/>
        <a:lstStyle/>
        <a:p>
          <a:r>
            <a:rPr lang="es-CL" dirty="0" smtClean="0"/>
            <a:t>Ejemplo: </a:t>
          </a:r>
        </a:p>
        <a:p>
          <a:r>
            <a:rPr lang="es-CL" dirty="0" smtClean="0"/>
            <a:t>error de medicación</a:t>
          </a:r>
          <a:endParaRPr lang="es-CL" dirty="0"/>
        </a:p>
      </dgm:t>
    </dgm:pt>
    <dgm:pt modelId="{43FDBE94-B15E-4310-88FC-50FE097FB32A}" type="parTrans" cxnId="{59FA6EB6-7296-4976-B713-E9CC98D9CA26}">
      <dgm:prSet/>
      <dgm:spPr/>
      <dgm:t>
        <a:bodyPr/>
        <a:lstStyle/>
        <a:p>
          <a:endParaRPr lang="es-CL"/>
        </a:p>
      </dgm:t>
    </dgm:pt>
    <dgm:pt modelId="{363EF075-EB1C-40F6-9F96-1B554C6A91CD}" type="sibTrans" cxnId="{59FA6EB6-7296-4976-B713-E9CC98D9CA26}">
      <dgm:prSet/>
      <dgm:spPr/>
      <dgm:t>
        <a:bodyPr/>
        <a:lstStyle/>
        <a:p>
          <a:endParaRPr lang="es-CL"/>
        </a:p>
      </dgm:t>
    </dgm:pt>
    <dgm:pt modelId="{CA3C14C4-300A-4093-8FBB-F60138BA9F75}" type="pres">
      <dgm:prSet presAssocID="{608117F7-E5A5-454B-B870-5D7C9EB225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CC408BF-A150-4B24-BD43-FCE82AC19442}" type="pres">
      <dgm:prSet presAssocID="{48EEBA70-3947-4D8A-807A-377B07193A40}" presName="root1" presStyleCnt="0"/>
      <dgm:spPr/>
    </dgm:pt>
    <dgm:pt modelId="{0FE79732-FE81-4566-A7DB-ACA2304C6223}" type="pres">
      <dgm:prSet presAssocID="{48EEBA70-3947-4D8A-807A-377B07193A40}" presName="LevelOneTextNode" presStyleLbl="node0" presStyleIdx="0" presStyleCnt="2">
        <dgm:presLayoutVars>
          <dgm:chPref val="3"/>
        </dgm:presLayoutVars>
      </dgm:prSet>
      <dgm:spPr/>
    </dgm:pt>
    <dgm:pt modelId="{4B164E8A-0A78-47E0-AD5A-A0F425DED99C}" type="pres">
      <dgm:prSet presAssocID="{48EEBA70-3947-4D8A-807A-377B07193A40}" presName="level2hierChild" presStyleCnt="0"/>
      <dgm:spPr/>
    </dgm:pt>
    <dgm:pt modelId="{E6705467-CBE1-4FF3-BA24-6C29F4D727FF}" type="pres">
      <dgm:prSet presAssocID="{AB76A273-2CB6-4B84-991E-4B170ED0FEE9}" presName="conn2-1" presStyleLbl="parChTrans1D2" presStyleIdx="0" presStyleCnt="2"/>
      <dgm:spPr/>
    </dgm:pt>
    <dgm:pt modelId="{7075B548-7E45-4FF3-B220-5CF044E659F8}" type="pres">
      <dgm:prSet presAssocID="{AB76A273-2CB6-4B84-991E-4B170ED0FEE9}" presName="connTx" presStyleLbl="parChTrans1D2" presStyleIdx="0" presStyleCnt="2"/>
      <dgm:spPr/>
    </dgm:pt>
    <dgm:pt modelId="{E0F077BC-83EE-4023-AD01-000959D93135}" type="pres">
      <dgm:prSet presAssocID="{A327633C-E561-4DA1-85C9-59ECB562A3B1}" presName="root2" presStyleCnt="0"/>
      <dgm:spPr/>
    </dgm:pt>
    <dgm:pt modelId="{B5F73369-2109-4BAF-9E2A-995ED96E3176}" type="pres">
      <dgm:prSet presAssocID="{A327633C-E561-4DA1-85C9-59ECB562A3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BC87052-5624-4505-8CA9-1C275185126B}" type="pres">
      <dgm:prSet presAssocID="{A327633C-E561-4DA1-85C9-59ECB562A3B1}" presName="level3hierChild" presStyleCnt="0"/>
      <dgm:spPr/>
    </dgm:pt>
    <dgm:pt modelId="{179B40FA-FA47-4835-B4EC-7E011E529C7E}" type="pres">
      <dgm:prSet presAssocID="{7C4D905F-5F09-49CB-B6FA-52D362474402}" presName="conn2-1" presStyleLbl="parChTrans1D3" presStyleIdx="0" presStyleCnt="3"/>
      <dgm:spPr/>
    </dgm:pt>
    <dgm:pt modelId="{AE42565B-A032-4C6F-B917-A23B12AB6F9B}" type="pres">
      <dgm:prSet presAssocID="{7C4D905F-5F09-49CB-B6FA-52D362474402}" presName="connTx" presStyleLbl="parChTrans1D3" presStyleIdx="0" presStyleCnt="3"/>
      <dgm:spPr/>
    </dgm:pt>
    <dgm:pt modelId="{E088E426-9FF7-4505-945E-D43F48F4A2E4}" type="pres">
      <dgm:prSet presAssocID="{4F597435-2170-4B80-B8B3-73D61591241E}" presName="root2" presStyleCnt="0"/>
      <dgm:spPr/>
    </dgm:pt>
    <dgm:pt modelId="{999D3165-8AD9-426B-8345-2470C0BB9431}" type="pres">
      <dgm:prSet presAssocID="{4F597435-2170-4B80-B8B3-73D61591241E}" presName="LevelTwoTextNode" presStyleLbl="node3" presStyleIdx="0" presStyleCnt="3" custLinFactNeighborX="-1362" custLinFactNeighborY="-1361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75B8B0C-6CF2-495C-BD16-7A4211A651E6}" type="pres">
      <dgm:prSet presAssocID="{4F597435-2170-4B80-B8B3-73D61591241E}" presName="level3hierChild" presStyleCnt="0"/>
      <dgm:spPr/>
    </dgm:pt>
    <dgm:pt modelId="{4CFB939E-6C73-498D-8669-95621E3FCF82}" type="pres">
      <dgm:prSet presAssocID="{858D767C-6B58-435C-B1D2-08A3DBF54F3E}" presName="conn2-1" presStyleLbl="parChTrans1D3" presStyleIdx="1" presStyleCnt="3"/>
      <dgm:spPr/>
    </dgm:pt>
    <dgm:pt modelId="{7BEAE3EF-6AEE-42E8-A5A8-AF91D199829D}" type="pres">
      <dgm:prSet presAssocID="{858D767C-6B58-435C-B1D2-08A3DBF54F3E}" presName="connTx" presStyleLbl="parChTrans1D3" presStyleIdx="1" presStyleCnt="3"/>
      <dgm:spPr/>
    </dgm:pt>
    <dgm:pt modelId="{1900DFBC-D14E-4199-AADB-F749B2A4572F}" type="pres">
      <dgm:prSet presAssocID="{BBD77CF7-2135-44B2-9EBF-2F5D7A88E92B}" presName="root2" presStyleCnt="0"/>
      <dgm:spPr/>
    </dgm:pt>
    <dgm:pt modelId="{99544ABE-66C7-44BE-A61F-FEDFD571D571}" type="pres">
      <dgm:prSet presAssocID="{BBD77CF7-2135-44B2-9EBF-2F5D7A88E92B}" presName="LevelTwoTextNode" presStyleLbl="node3" presStyleIdx="1" presStyleCnt="3" custLinFactNeighborX="-908" custLinFactNeighborY="-1634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2C60D96-5958-4D06-A7DE-56FB0F01EDF4}" type="pres">
      <dgm:prSet presAssocID="{BBD77CF7-2135-44B2-9EBF-2F5D7A88E92B}" presName="level3hierChild" presStyleCnt="0"/>
      <dgm:spPr/>
    </dgm:pt>
    <dgm:pt modelId="{044C7CE7-56D8-4BED-9544-4331139F0339}" type="pres">
      <dgm:prSet presAssocID="{4CCA181D-1CC9-44B0-B7BE-7DCDB5938D7E}" presName="conn2-1" presStyleLbl="parChTrans1D2" presStyleIdx="1" presStyleCnt="2"/>
      <dgm:spPr/>
    </dgm:pt>
    <dgm:pt modelId="{672698DF-C866-4B4F-BBEF-631BFCA5F1AB}" type="pres">
      <dgm:prSet presAssocID="{4CCA181D-1CC9-44B0-B7BE-7DCDB5938D7E}" presName="connTx" presStyleLbl="parChTrans1D2" presStyleIdx="1" presStyleCnt="2"/>
      <dgm:spPr/>
    </dgm:pt>
    <dgm:pt modelId="{DEA6FD28-7EC6-4981-A1B1-61AC21064018}" type="pres">
      <dgm:prSet presAssocID="{56452608-A3D1-426A-8E15-547A9AA48C11}" presName="root2" presStyleCnt="0"/>
      <dgm:spPr/>
    </dgm:pt>
    <dgm:pt modelId="{F74F0DEE-FE30-405B-ABB4-19C0C2438252}" type="pres">
      <dgm:prSet presAssocID="{56452608-A3D1-426A-8E15-547A9AA48C11}" presName="LevelTwoTextNode" presStyleLbl="node2" presStyleIdx="1" presStyleCnt="2">
        <dgm:presLayoutVars>
          <dgm:chPref val="3"/>
        </dgm:presLayoutVars>
      </dgm:prSet>
      <dgm:spPr/>
    </dgm:pt>
    <dgm:pt modelId="{AB7FBCCF-615E-4E97-A9F0-1097401F521A}" type="pres">
      <dgm:prSet presAssocID="{56452608-A3D1-426A-8E15-547A9AA48C11}" presName="level3hierChild" presStyleCnt="0"/>
      <dgm:spPr/>
    </dgm:pt>
    <dgm:pt modelId="{AD41270C-0B96-4BC4-9C91-59D516BC82FA}" type="pres">
      <dgm:prSet presAssocID="{E97B6AB5-9D8E-43DC-B0CE-068F71FDA1C2}" presName="conn2-1" presStyleLbl="parChTrans1D3" presStyleIdx="2" presStyleCnt="3"/>
      <dgm:spPr/>
    </dgm:pt>
    <dgm:pt modelId="{64308018-8B84-4E7B-BE91-A3B934BD64FF}" type="pres">
      <dgm:prSet presAssocID="{E97B6AB5-9D8E-43DC-B0CE-068F71FDA1C2}" presName="connTx" presStyleLbl="parChTrans1D3" presStyleIdx="2" presStyleCnt="3"/>
      <dgm:spPr/>
    </dgm:pt>
    <dgm:pt modelId="{73D2C563-9003-408F-B0F1-D0E02553BD14}" type="pres">
      <dgm:prSet presAssocID="{5C2F6671-82B3-4FC2-A708-8A1178B40519}" presName="root2" presStyleCnt="0"/>
      <dgm:spPr/>
    </dgm:pt>
    <dgm:pt modelId="{665096A0-5AA3-4E3D-B29B-0ABA2CF0DDE9}" type="pres">
      <dgm:prSet presAssocID="{5C2F6671-82B3-4FC2-A708-8A1178B40519}" presName="LevelTwoTextNode" presStyleLbl="node3" presStyleIdx="2" presStyleCnt="3" custScaleY="69312" custLinFactNeighborX="-1362" custLinFactNeighborY="-19974">
        <dgm:presLayoutVars>
          <dgm:chPref val="3"/>
        </dgm:presLayoutVars>
      </dgm:prSet>
      <dgm:spPr/>
    </dgm:pt>
    <dgm:pt modelId="{9FC6D5F7-18C1-4BCF-A604-85DD86481BE6}" type="pres">
      <dgm:prSet presAssocID="{5C2F6671-82B3-4FC2-A708-8A1178B40519}" presName="level3hierChild" presStyleCnt="0"/>
      <dgm:spPr/>
    </dgm:pt>
    <dgm:pt modelId="{BB9D4E7B-11D7-418A-B439-B2EA1340FC4E}" type="pres">
      <dgm:prSet presAssocID="{FF2AB074-A7A5-45BD-8B89-9A1F6AB877F2}" presName="root1" presStyleCnt="0"/>
      <dgm:spPr/>
    </dgm:pt>
    <dgm:pt modelId="{2C62E9E9-7E9F-480A-9C03-BA8BB532FAA2}" type="pres">
      <dgm:prSet presAssocID="{FF2AB074-A7A5-45BD-8B89-9A1F6AB877F2}" presName="LevelOneTextNode" presStyleLbl="node0" presStyleIdx="1" presStyleCnt="2" custScaleY="76394" custLinFactX="100000" custLinFactNeighborX="180117" custLinFactNeighborY="29653">
        <dgm:presLayoutVars>
          <dgm:chPref val="3"/>
        </dgm:presLayoutVars>
      </dgm:prSet>
      <dgm:spPr/>
    </dgm:pt>
    <dgm:pt modelId="{C7463DA6-C799-48D7-9BF4-280B6074EE5B}" type="pres">
      <dgm:prSet presAssocID="{FF2AB074-A7A5-45BD-8B89-9A1F6AB877F2}" presName="level2hierChild" presStyleCnt="0"/>
      <dgm:spPr/>
    </dgm:pt>
  </dgm:ptLst>
  <dgm:cxnLst>
    <dgm:cxn modelId="{9867500B-016F-488B-91F9-6DDB89210DDE}" type="presOf" srcId="{AB76A273-2CB6-4B84-991E-4B170ED0FEE9}" destId="{7075B548-7E45-4FF3-B220-5CF044E659F8}" srcOrd="1" destOrd="0" presId="urn:microsoft.com/office/officeart/2005/8/layout/hierarchy2"/>
    <dgm:cxn modelId="{2EBF38FC-A982-4385-8718-40EBD1D78572}" type="presOf" srcId="{56452608-A3D1-426A-8E15-547A9AA48C11}" destId="{F74F0DEE-FE30-405B-ABB4-19C0C2438252}" srcOrd="0" destOrd="0" presId="urn:microsoft.com/office/officeart/2005/8/layout/hierarchy2"/>
    <dgm:cxn modelId="{9A4E2742-8F99-4EA7-9155-A0841638F056}" type="presOf" srcId="{7C4D905F-5F09-49CB-B6FA-52D362474402}" destId="{179B40FA-FA47-4835-B4EC-7E011E529C7E}" srcOrd="0" destOrd="0" presId="urn:microsoft.com/office/officeart/2005/8/layout/hierarchy2"/>
    <dgm:cxn modelId="{93BA6479-D948-4241-9862-4B1EED23096E}" srcId="{56452608-A3D1-426A-8E15-547A9AA48C11}" destId="{5C2F6671-82B3-4FC2-A708-8A1178B40519}" srcOrd="0" destOrd="0" parTransId="{E97B6AB5-9D8E-43DC-B0CE-068F71FDA1C2}" sibTransId="{8515E8E3-86BE-41DA-88DD-B2B98E619F6F}"/>
    <dgm:cxn modelId="{CE28D88B-B174-47DE-982B-9D14D2AD92BA}" type="presOf" srcId="{4CCA181D-1CC9-44B0-B7BE-7DCDB5938D7E}" destId="{672698DF-C866-4B4F-BBEF-631BFCA5F1AB}" srcOrd="1" destOrd="0" presId="urn:microsoft.com/office/officeart/2005/8/layout/hierarchy2"/>
    <dgm:cxn modelId="{D31CD372-647E-4823-BF4F-072EFB5F4FAC}" type="presOf" srcId="{858D767C-6B58-435C-B1D2-08A3DBF54F3E}" destId="{7BEAE3EF-6AEE-42E8-A5A8-AF91D199829D}" srcOrd="1" destOrd="0" presId="urn:microsoft.com/office/officeart/2005/8/layout/hierarchy2"/>
    <dgm:cxn modelId="{F226E6D7-5958-44D0-BCAA-606A9F2ACEFD}" type="presOf" srcId="{AB76A273-2CB6-4B84-991E-4B170ED0FEE9}" destId="{E6705467-CBE1-4FF3-BA24-6C29F4D727FF}" srcOrd="0" destOrd="0" presId="urn:microsoft.com/office/officeart/2005/8/layout/hierarchy2"/>
    <dgm:cxn modelId="{27E72DF9-FD89-4EE3-946C-709F801675F3}" type="presOf" srcId="{4CCA181D-1CC9-44B0-B7BE-7DCDB5938D7E}" destId="{044C7CE7-56D8-4BED-9544-4331139F0339}" srcOrd="0" destOrd="0" presId="urn:microsoft.com/office/officeart/2005/8/layout/hierarchy2"/>
    <dgm:cxn modelId="{DAB07080-3057-4F05-907F-BAC5C4A05820}" srcId="{48EEBA70-3947-4D8A-807A-377B07193A40}" destId="{A327633C-E561-4DA1-85C9-59ECB562A3B1}" srcOrd="0" destOrd="0" parTransId="{AB76A273-2CB6-4B84-991E-4B170ED0FEE9}" sibTransId="{D7CB377B-36FA-4636-B721-F3A695A3276E}"/>
    <dgm:cxn modelId="{82EE7F2A-CD8A-4D53-AB50-ABBA906525D2}" type="presOf" srcId="{4F597435-2170-4B80-B8B3-73D61591241E}" destId="{999D3165-8AD9-426B-8345-2470C0BB9431}" srcOrd="0" destOrd="0" presId="urn:microsoft.com/office/officeart/2005/8/layout/hierarchy2"/>
    <dgm:cxn modelId="{03387A72-4DCD-4B7E-97A6-6527572854FB}" type="presOf" srcId="{858D767C-6B58-435C-B1D2-08A3DBF54F3E}" destId="{4CFB939E-6C73-498D-8669-95621E3FCF82}" srcOrd="0" destOrd="0" presId="urn:microsoft.com/office/officeart/2005/8/layout/hierarchy2"/>
    <dgm:cxn modelId="{5F3015BF-B249-4F27-A433-FB1145A1BFF9}" type="presOf" srcId="{BBD77CF7-2135-44B2-9EBF-2F5D7A88E92B}" destId="{99544ABE-66C7-44BE-A61F-FEDFD571D571}" srcOrd="0" destOrd="0" presId="urn:microsoft.com/office/officeart/2005/8/layout/hierarchy2"/>
    <dgm:cxn modelId="{646DEDF9-853F-40AF-9450-805C37D109DD}" type="presOf" srcId="{5C2F6671-82B3-4FC2-A708-8A1178B40519}" destId="{665096A0-5AA3-4E3D-B29B-0ABA2CF0DDE9}" srcOrd="0" destOrd="0" presId="urn:microsoft.com/office/officeart/2005/8/layout/hierarchy2"/>
    <dgm:cxn modelId="{A2D971E5-1113-4809-902D-96EF887729C3}" type="presOf" srcId="{FF2AB074-A7A5-45BD-8B89-9A1F6AB877F2}" destId="{2C62E9E9-7E9F-480A-9C03-BA8BB532FAA2}" srcOrd="0" destOrd="0" presId="urn:microsoft.com/office/officeart/2005/8/layout/hierarchy2"/>
    <dgm:cxn modelId="{C4900C8F-63CF-44E5-A38D-7679CF9736D1}" type="presOf" srcId="{E97B6AB5-9D8E-43DC-B0CE-068F71FDA1C2}" destId="{AD41270C-0B96-4BC4-9C91-59D516BC82FA}" srcOrd="0" destOrd="0" presId="urn:microsoft.com/office/officeart/2005/8/layout/hierarchy2"/>
    <dgm:cxn modelId="{725A3CA0-3A41-4C24-8DC5-DD8C17088B54}" type="presOf" srcId="{608117F7-E5A5-454B-B870-5D7C9EB225DE}" destId="{CA3C14C4-300A-4093-8FBB-F60138BA9F75}" srcOrd="0" destOrd="0" presId="urn:microsoft.com/office/officeart/2005/8/layout/hierarchy2"/>
    <dgm:cxn modelId="{76FE929F-7377-4C0B-AB5E-AE1C76CFDF42}" srcId="{A327633C-E561-4DA1-85C9-59ECB562A3B1}" destId="{BBD77CF7-2135-44B2-9EBF-2F5D7A88E92B}" srcOrd="1" destOrd="0" parTransId="{858D767C-6B58-435C-B1D2-08A3DBF54F3E}" sibTransId="{8340F0BC-11F5-4AB1-BD7E-3D96FB00846B}"/>
    <dgm:cxn modelId="{04ECF588-C8ED-456D-9A7D-20054E804A56}" type="presOf" srcId="{48EEBA70-3947-4D8A-807A-377B07193A40}" destId="{0FE79732-FE81-4566-A7DB-ACA2304C6223}" srcOrd="0" destOrd="0" presId="urn:microsoft.com/office/officeart/2005/8/layout/hierarchy2"/>
    <dgm:cxn modelId="{7532E464-7FD4-495A-8660-96FD36B4519E}" type="presOf" srcId="{A327633C-E561-4DA1-85C9-59ECB562A3B1}" destId="{B5F73369-2109-4BAF-9E2A-995ED96E3176}" srcOrd="0" destOrd="0" presId="urn:microsoft.com/office/officeart/2005/8/layout/hierarchy2"/>
    <dgm:cxn modelId="{BC6F1594-01CE-40F9-8C76-28359C720890}" type="presOf" srcId="{E97B6AB5-9D8E-43DC-B0CE-068F71FDA1C2}" destId="{64308018-8B84-4E7B-BE91-A3B934BD64FF}" srcOrd="1" destOrd="0" presId="urn:microsoft.com/office/officeart/2005/8/layout/hierarchy2"/>
    <dgm:cxn modelId="{E096F691-61D1-4A2F-A977-C940DE6E2F11}" srcId="{A327633C-E561-4DA1-85C9-59ECB562A3B1}" destId="{4F597435-2170-4B80-B8B3-73D61591241E}" srcOrd="0" destOrd="0" parTransId="{7C4D905F-5F09-49CB-B6FA-52D362474402}" sibTransId="{8E0F9D50-FB0D-40D7-95E4-2CEE891A0926}"/>
    <dgm:cxn modelId="{E12FBC53-1534-48F6-A9CA-E259A7C1ECCD}" type="presOf" srcId="{7C4D905F-5F09-49CB-B6FA-52D362474402}" destId="{AE42565B-A032-4C6F-B917-A23B12AB6F9B}" srcOrd="1" destOrd="0" presId="urn:microsoft.com/office/officeart/2005/8/layout/hierarchy2"/>
    <dgm:cxn modelId="{C980499B-6DF9-46A0-B836-261F1BE38ADB}" srcId="{48EEBA70-3947-4D8A-807A-377B07193A40}" destId="{56452608-A3D1-426A-8E15-547A9AA48C11}" srcOrd="1" destOrd="0" parTransId="{4CCA181D-1CC9-44B0-B7BE-7DCDB5938D7E}" sibTransId="{8A9DBC84-69A1-44C7-A2D1-33552AC01650}"/>
    <dgm:cxn modelId="{C636331E-A65A-4D89-B1D8-D0D132662FD4}" srcId="{608117F7-E5A5-454B-B870-5D7C9EB225DE}" destId="{48EEBA70-3947-4D8A-807A-377B07193A40}" srcOrd="0" destOrd="0" parTransId="{333E2168-676E-40DB-B139-9193AF9A9E82}" sibTransId="{7F0F6F69-D530-47B8-A0C1-99405D4DDB50}"/>
    <dgm:cxn modelId="{59FA6EB6-7296-4976-B713-E9CC98D9CA26}" srcId="{608117F7-E5A5-454B-B870-5D7C9EB225DE}" destId="{FF2AB074-A7A5-45BD-8B89-9A1F6AB877F2}" srcOrd="1" destOrd="0" parTransId="{43FDBE94-B15E-4310-88FC-50FE097FB32A}" sibTransId="{363EF075-EB1C-40F6-9F96-1B554C6A91CD}"/>
    <dgm:cxn modelId="{5E1F0C7F-925A-40E2-946B-7FB836B49C24}" type="presParOf" srcId="{CA3C14C4-300A-4093-8FBB-F60138BA9F75}" destId="{4CC408BF-A150-4B24-BD43-FCE82AC19442}" srcOrd="0" destOrd="0" presId="urn:microsoft.com/office/officeart/2005/8/layout/hierarchy2"/>
    <dgm:cxn modelId="{F00A9921-1FFB-4ED9-A045-0158133D743F}" type="presParOf" srcId="{4CC408BF-A150-4B24-BD43-FCE82AC19442}" destId="{0FE79732-FE81-4566-A7DB-ACA2304C6223}" srcOrd="0" destOrd="0" presId="urn:microsoft.com/office/officeart/2005/8/layout/hierarchy2"/>
    <dgm:cxn modelId="{BDC851B6-912A-480D-9720-3B037AA2B245}" type="presParOf" srcId="{4CC408BF-A150-4B24-BD43-FCE82AC19442}" destId="{4B164E8A-0A78-47E0-AD5A-A0F425DED99C}" srcOrd="1" destOrd="0" presId="urn:microsoft.com/office/officeart/2005/8/layout/hierarchy2"/>
    <dgm:cxn modelId="{AA4EFEE3-4281-4B9B-918D-A7673E8BBE50}" type="presParOf" srcId="{4B164E8A-0A78-47E0-AD5A-A0F425DED99C}" destId="{E6705467-CBE1-4FF3-BA24-6C29F4D727FF}" srcOrd="0" destOrd="0" presId="urn:microsoft.com/office/officeart/2005/8/layout/hierarchy2"/>
    <dgm:cxn modelId="{9F9DE373-0F9B-4F33-B8D1-84DE921F25B7}" type="presParOf" srcId="{E6705467-CBE1-4FF3-BA24-6C29F4D727FF}" destId="{7075B548-7E45-4FF3-B220-5CF044E659F8}" srcOrd="0" destOrd="0" presId="urn:microsoft.com/office/officeart/2005/8/layout/hierarchy2"/>
    <dgm:cxn modelId="{50F3D418-54BF-436E-8C8A-5CCCC5871920}" type="presParOf" srcId="{4B164E8A-0A78-47E0-AD5A-A0F425DED99C}" destId="{E0F077BC-83EE-4023-AD01-000959D93135}" srcOrd="1" destOrd="0" presId="urn:microsoft.com/office/officeart/2005/8/layout/hierarchy2"/>
    <dgm:cxn modelId="{E59E7E0F-A561-4893-9207-CCDF8E49E93F}" type="presParOf" srcId="{E0F077BC-83EE-4023-AD01-000959D93135}" destId="{B5F73369-2109-4BAF-9E2A-995ED96E3176}" srcOrd="0" destOrd="0" presId="urn:microsoft.com/office/officeart/2005/8/layout/hierarchy2"/>
    <dgm:cxn modelId="{56595873-23F0-4B70-BE3D-F4ACF188F0A7}" type="presParOf" srcId="{E0F077BC-83EE-4023-AD01-000959D93135}" destId="{6BC87052-5624-4505-8CA9-1C275185126B}" srcOrd="1" destOrd="0" presId="urn:microsoft.com/office/officeart/2005/8/layout/hierarchy2"/>
    <dgm:cxn modelId="{6FE829E6-A456-4933-9A53-0FCD009B5843}" type="presParOf" srcId="{6BC87052-5624-4505-8CA9-1C275185126B}" destId="{179B40FA-FA47-4835-B4EC-7E011E529C7E}" srcOrd="0" destOrd="0" presId="urn:microsoft.com/office/officeart/2005/8/layout/hierarchy2"/>
    <dgm:cxn modelId="{3BE16249-50FE-4A66-8A25-5767858F5A91}" type="presParOf" srcId="{179B40FA-FA47-4835-B4EC-7E011E529C7E}" destId="{AE42565B-A032-4C6F-B917-A23B12AB6F9B}" srcOrd="0" destOrd="0" presId="urn:microsoft.com/office/officeart/2005/8/layout/hierarchy2"/>
    <dgm:cxn modelId="{D679783D-735B-4D59-BC25-175532FAD004}" type="presParOf" srcId="{6BC87052-5624-4505-8CA9-1C275185126B}" destId="{E088E426-9FF7-4505-945E-D43F48F4A2E4}" srcOrd="1" destOrd="0" presId="urn:microsoft.com/office/officeart/2005/8/layout/hierarchy2"/>
    <dgm:cxn modelId="{75269432-DECA-4CB6-BF99-BCB391B1203F}" type="presParOf" srcId="{E088E426-9FF7-4505-945E-D43F48F4A2E4}" destId="{999D3165-8AD9-426B-8345-2470C0BB9431}" srcOrd="0" destOrd="0" presId="urn:microsoft.com/office/officeart/2005/8/layout/hierarchy2"/>
    <dgm:cxn modelId="{E700B28C-709C-44BB-9867-200B60E9B4D3}" type="presParOf" srcId="{E088E426-9FF7-4505-945E-D43F48F4A2E4}" destId="{F75B8B0C-6CF2-495C-BD16-7A4211A651E6}" srcOrd="1" destOrd="0" presId="urn:microsoft.com/office/officeart/2005/8/layout/hierarchy2"/>
    <dgm:cxn modelId="{050184B8-BB6B-4F42-B862-A2EF352D825B}" type="presParOf" srcId="{6BC87052-5624-4505-8CA9-1C275185126B}" destId="{4CFB939E-6C73-498D-8669-95621E3FCF82}" srcOrd="2" destOrd="0" presId="urn:microsoft.com/office/officeart/2005/8/layout/hierarchy2"/>
    <dgm:cxn modelId="{493254C1-D27E-4840-9F78-3661C5B68746}" type="presParOf" srcId="{4CFB939E-6C73-498D-8669-95621E3FCF82}" destId="{7BEAE3EF-6AEE-42E8-A5A8-AF91D199829D}" srcOrd="0" destOrd="0" presId="urn:microsoft.com/office/officeart/2005/8/layout/hierarchy2"/>
    <dgm:cxn modelId="{25337705-6337-4D45-97E9-0096435A1D3F}" type="presParOf" srcId="{6BC87052-5624-4505-8CA9-1C275185126B}" destId="{1900DFBC-D14E-4199-AADB-F749B2A4572F}" srcOrd="3" destOrd="0" presId="urn:microsoft.com/office/officeart/2005/8/layout/hierarchy2"/>
    <dgm:cxn modelId="{1D6DEC58-1196-4315-B501-F6A1FE59F177}" type="presParOf" srcId="{1900DFBC-D14E-4199-AADB-F749B2A4572F}" destId="{99544ABE-66C7-44BE-A61F-FEDFD571D571}" srcOrd="0" destOrd="0" presId="urn:microsoft.com/office/officeart/2005/8/layout/hierarchy2"/>
    <dgm:cxn modelId="{2F4811BC-AA5E-40F1-8996-1F99208C7CFA}" type="presParOf" srcId="{1900DFBC-D14E-4199-AADB-F749B2A4572F}" destId="{22C60D96-5958-4D06-A7DE-56FB0F01EDF4}" srcOrd="1" destOrd="0" presId="urn:microsoft.com/office/officeart/2005/8/layout/hierarchy2"/>
    <dgm:cxn modelId="{30E49991-F26E-4F29-8CB1-05181D22B69C}" type="presParOf" srcId="{4B164E8A-0A78-47E0-AD5A-A0F425DED99C}" destId="{044C7CE7-56D8-4BED-9544-4331139F0339}" srcOrd="2" destOrd="0" presId="urn:microsoft.com/office/officeart/2005/8/layout/hierarchy2"/>
    <dgm:cxn modelId="{6C871476-4688-44DC-977C-9D4C0B994801}" type="presParOf" srcId="{044C7CE7-56D8-4BED-9544-4331139F0339}" destId="{672698DF-C866-4B4F-BBEF-631BFCA5F1AB}" srcOrd="0" destOrd="0" presId="urn:microsoft.com/office/officeart/2005/8/layout/hierarchy2"/>
    <dgm:cxn modelId="{609341A6-1748-4C36-A689-50DB6E491B55}" type="presParOf" srcId="{4B164E8A-0A78-47E0-AD5A-A0F425DED99C}" destId="{DEA6FD28-7EC6-4981-A1B1-61AC21064018}" srcOrd="3" destOrd="0" presId="urn:microsoft.com/office/officeart/2005/8/layout/hierarchy2"/>
    <dgm:cxn modelId="{7431E708-D90C-4D23-85E9-F76E745E9D1B}" type="presParOf" srcId="{DEA6FD28-7EC6-4981-A1B1-61AC21064018}" destId="{F74F0DEE-FE30-405B-ABB4-19C0C2438252}" srcOrd="0" destOrd="0" presId="urn:microsoft.com/office/officeart/2005/8/layout/hierarchy2"/>
    <dgm:cxn modelId="{7BA01238-79C7-4D4C-A1C4-521A1DC3C0E3}" type="presParOf" srcId="{DEA6FD28-7EC6-4981-A1B1-61AC21064018}" destId="{AB7FBCCF-615E-4E97-A9F0-1097401F521A}" srcOrd="1" destOrd="0" presId="urn:microsoft.com/office/officeart/2005/8/layout/hierarchy2"/>
    <dgm:cxn modelId="{C1F2B0DF-E701-4F44-B73F-735CB7CB7076}" type="presParOf" srcId="{AB7FBCCF-615E-4E97-A9F0-1097401F521A}" destId="{AD41270C-0B96-4BC4-9C91-59D516BC82FA}" srcOrd="0" destOrd="0" presId="urn:microsoft.com/office/officeart/2005/8/layout/hierarchy2"/>
    <dgm:cxn modelId="{E728CAF9-929E-4A62-B20D-45C1D78956D4}" type="presParOf" srcId="{AD41270C-0B96-4BC4-9C91-59D516BC82FA}" destId="{64308018-8B84-4E7B-BE91-A3B934BD64FF}" srcOrd="0" destOrd="0" presId="urn:microsoft.com/office/officeart/2005/8/layout/hierarchy2"/>
    <dgm:cxn modelId="{9E719762-4D3D-4009-AF02-B5832E6FA590}" type="presParOf" srcId="{AB7FBCCF-615E-4E97-A9F0-1097401F521A}" destId="{73D2C563-9003-408F-B0F1-D0E02553BD14}" srcOrd="1" destOrd="0" presId="urn:microsoft.com/office/officeart/2005/8/layout/hierarchy2"/>
    <dgm:cxn modelId="{B52F7814-ABC8-42D3-91BC-659F7DE1A7B0}" type="presParOf" srcId="{73D2C563-9003-408F-B0F1-D0E02553BD14}" destId="{665096A0-5AA3-4E3D-B29B-0ABA2CF0DDE9}" srcOrd="0" destOrd="0" presId="urn:microsoft.com/office/officeart/2005/8/layout/hierarchy2"/>
    <dgm:cxn modelId="{73D6ADE8-CD9A-4DDB-9910-16A9E3B5CA62}" type="presParOf" srcId="{73D2C563-9003-408F-B0F1-D0E02553BD14}" destId="{9FC6D5F7-18C1-4BCF-A604-85DD86481BE6}" srcOrd="1" destOrd="0" presId="urn:microsoft.com/office/officeart/2005/8/layout/hierarchy2"/>
    <dgm:cxn modelId="{A27115E4-31D9-4799-9B7F-BC7EF5BDE7E5}" type="presParOf" srcId="{CA3C14C4-300A-4093-8FBB-F60138BA9F75}" destId="{BB9D4E7B-11D7-418A-B439-B2EA1340FC4E}" srcOrd="1" destOrd="0" presId="urn:microsoft.com/office/officeart/2005/8/layout/hierarchy2"/>
    <dgm:cxn modelId="{1002B7B7-F90D-4026-9B48-40CBED4082ED}" type="presParOf" srcId="{BB9D4E7B-11D7-418A-B439-B2EA1340FC4E}" destId="{2C62E9E9-7E9F-480A-9C03-BA8BB532FAA2}" srcOrd="0" destOrd="0" presId="urn:microsoft.com/office/officeart/2005/8/layout/hierarchy2"/>
    <dgm:cxn modelId="{CD343654-6CB5-445B-9899-E9F046E19EA5}" type="presParOf" srcId="{BB9D4E7B-11D7-418A-B439-B2EA1340FC4E}" destId="{C7463DA6-C799-48D7-9BF4-280B6074EE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8E11F-8CCB-4E0C-B3FF-EC9B9A3A0171}">
      <dsp:nvSpPr>
        <dsp:cNvPr id="0" name=""/>
        <dsp:cNvSpPr/>
      </dsp:nvSpPr>
      <dsp:spPr>
        <a:xfrm>
          <a:off x="3406829" y="1464583"/>
          <a:ext cx="1215097" cy="878383"/>
        </a:xfrm>
        <a:custGeom>
          <a:avLst/>
          <a:gdLst/>
          <a:ahLst/>
          <a:cxnLst/>
          <a:rect l="0" t="0" r="0" b="0"/>
          <a:pathLst>
            <a:path>
              <a:moveTo>
                <a:pt x="1215097" y="0"/>
              </a:moveTo>
              <a:lnTo>
                <a:pt x="1215097" y="878383"/>
              </a:lnTo>
              <a:lnTo>
                <a:pt x="0" y="87838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A46DA-A4F3-4790-87AD-1DEAC6BEFECB}">
      <dsp:nvSpPr>
        <dsp:cNvPr id="0" name=""/>
        <dsp:cNvSpPr/>
      </dsp:nvSpPr>
      <dsp:spPr>
        <a:xfrm>
          <a:off x="4621926" y="1464583"/>
          <a:ext cx="1771407" cy="2693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275"/>
              </a:lnTo>
              <a:lnTo>
                <a:pt x="1771407" y="2386275"/>
              </a:lnTo>
              <a:lnTo>
                <a:pt x="1771407" y="26937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A5A0A-8DE2-4CE3-B549-CFD98C42674D}">
      <dsp:nvSpPr>
        <dsp:cNvPr id="0" name=""/>
        <dsp:cNvSpPr/>
      </dsp:nvSpPr>
      <dsp:spPr>
        <a:xfrm>
          <a:off x="2850519" y="1464583"/>
          <a:ext cx="1771407" cy="2693710"/>
        </a:xfrm>
        <a:custGeom>
          <a:avLst/>
          <a:gdLst/>
          <a:ahLst/>
          <a:cxnLst/>
          <a:rect l="0" t="0" r="0" b="0"/>
          <a:pathLst>
            <a:path>
              <a:moveTo>
                <a:pt x="1771407" y="0"/>
              </a:moveTo>
              <a:lnTo>
                <a:pt x="1771407" y="2386275"/>
              </a:lnTo>
              <a:lnTo>
                <a:pt x="0" y="2386275"/>
              </a:lnTo>
              <a:lnTo>
                <a:pt x="0" y="26937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43C79-50F4-4117-AEC8-87D4D9E38DD8}">
      <dsp:nvSpPr>
        <dsp:cNvPr id="0" name=""/>
        <dsp:cNvSpPr/>
      </dsp:nvSpPr>
      <dsp:spPr>
        <a:xfrm>
          <a:off x="3889940" y="610"/>
          <a:ext cx="1463972" cy="14639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4A096-B191-4739-AC9B-602A16F4CA4B}">
      <dsp:nvSpPr>
        <dsp:cNvPr id="0" name=""/>
        <dsp:cNvSpPr/>
      </dsp:nvSpPr>
      <dsp:spPr>
        <a:xfrm>
          <a:off x="3889940" y="610"/>
          <a:ext cx="1463972" cy="14639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0540F-3A7F-4BF8-BEF7-F43FB0ECEFCA}">
      <dsp:nvSpPr>
        <dsp:cNvPr id="0" name=""/>
        <dsp:cNvSpPr/>
      </dsp:nvSpPr>
      <dsp:spPr>
        <a:xfrm>
          <a:off x="3157954" y="264125"/>
          <a:ext cx="2927945" cy="936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Seguridad del paciente</a:t>
          </a:r>
          <a:endParaRPr lang="es-CL" sz="2100" kern="1200" dirty="0"/>
        </a:p>
      </dsp:txBody>
      <dsp:txXfrm>
        <a:off x="3157954" y="264125"/>
        <a:ext cx="2927945" cy="936942"/>
      </dsp:txXfrm>
    </dsp:sp>
    <dsp:sp modelId="{B4229C6A-3C5D-4970-A455-3452AA220772}">
      <dsp:nvSpPr>
        <dsp:cNvPr id="0" name=""/>
        <dsp:cNvSpPr/>
      </dsp:nvSpPr>
      <dsp:spPr>
        <a:xfrm>
          <a:off x="2118533" y="4158293"/>
          <a:ext cx="1463972" cy="14639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06A96-ABBA-4714-BD82-B40828F670E3}">
      <dsp:nvSpPr>
        <dsp:cNvPr id="0" name=""/>
        <dsp:cNvSpPr/>
      </dsp:nvSpPr>
      <dsp:spPr>
        <a:xfrm>
          <a:off x="2118533" y="4158293"/>
          <a:ext cx="1463972" cy="14639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0241C-EB8E-4D57-B42D-1B63EC036265}">
      <dsp:nvSpPr>
        <dsp:cNvPr id="0" name=""/>
        <dsp:cNvSpPr/>
      </dsp:nvSpPr>
      <dsp:spPr>
        <a:xfrm>
          <a:off x="1386546" y="4421808"/>
          <a:ext cx="2927945" cy="936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Eventos adversos</a:t>
          </a:r>
          <a:endParaRPr lang="es-CL" sz="2100" kern="1200" dirty="0"/>
        </a:p>
      </dsp:txBody>
      <dsp:txXfrm>
        <a:off x="1386546" y="4421808"/>
        <a:ext cx="2927945" cy="936942"/>
      </dsp:txXfrm>
    </dsp:sp>
    <dsp:sp modelId="{ABB54D84-D6D8-42C8-B0EE-BC071DE36445}">
      <dsp:nvSpPr>
        <dsp:cNvPr id="0" name=""/>
        <dsp:cNvSpPr/>
      </dsp:nvSpPr>
      <dsp:spPr>
        <a:xfrm>
          <a:off x="5661347" y="4158293"/>
          <a:ext cx="1463972" cy="14639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8ECB7-5810-4698-8D72-02E45262F396}">
      <dsp:nvSpPr>
        <dsp:cNvPr id="0" name=""/>
        <dsp:cNvSpPr/>
      </dsp:nvSpPr>
      <dsp:spPr>
        <a:xfrm>
          <a:off x="5661347" y="4158293"/>
          <a:ext cx="1463972" cy="14639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81737-F3E9-4976-BA1F-7B66EEEEA47E}">
      <dsp:nvSpPr>
        <dsp:cNvPr id="0" name=""/>
        <dsp:cNvSpPr/>
      </dsp:nvSpPr>
      <dsp:spPr>
        <a:xfrm>
          <a:off x="4929361" y="4421808"/>
          <a:ext cx="2927945" cy="936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Eventos centinelas</a:t>
          </a:r>
          <a:endParaRPr lang="es-CL" sz="2100" kern="1200" dirty="0"/>
        </a:p>
      </dsp:txBody>
      <dsp:txXfrm>
        <a:off x="4929361" y="4421808"/>
        <a:ext cx="2927945" cy="936942"/>
      </dsp:txXfrm>
    </dsp:sp>
    <dsp:sp modelId="{2E453E45-521B-40E9-B13A-310BE863CEF1}">
      <dsp:nvSpPr>
        <dsp:cNvPr id="0" name=""/>
        <dsp:cNvSpPr/>
      </dsp:nvSpPr>
      <dsp:spPr>
        <a:xfrm>
          <a:off x="2118533" y="2079452"/>
          <a:ext cx="1463972" cy="14639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F4AEB-F100-462D-A070-B6A6B3FC9993}">
      <dsp:nvSpPr>
        <dsp:cNvPr id="0" name=""/>
        <dsp:cNvSpPr/>
      </dsp:nvSpPr>
      <dsp:spPr>
        <a:xfrm>
          <a:off x="2118533" y="2079452"/>
          <a:ext cx="1463972" cy="14639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0575E-DCF9-498A-B55D-1845890D97FC}">
      <dsp:nvSpPr>
        <dsp:cNvPr id="0" name=""/>
        <dsp:cNvSpPr/>
      </dsp:nvSpPr>
      <dsp:spPr>
        <a:xfrm>
          <a:off x="1386546" y="2342967"/>
          <a:ext cx="2927945" cy="936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Ley GES (garantiza dicha seguridad)</a:t>
          </a:r>
          <a:endParaRPr lang="es-CL" sz="2100" kern="1200" dirty="0"/>
        </a:p>
      </dsp:txBody>
      <dsp:txXfrm>
        <a:off x="1386546" y="2342967"/>
        <a:ext cx="2927945" cy="936942"/>
      </dsp:txXfrm>
    </dsp:sp>
    <dsp:sp modelId="{68643A08-D0FC-465E-BF2A-5B3DCDE0AD1E}">
      <dsp:nvSpPr>
        <dsp:cNvPr id="0" name=""/>
        <dsp:cNvSpPr/>
      </dsp:nvSpPr>
      <dsp:spPr>
        <a:xfrm>
          <a:off x="5672210" y="2006839"/>
          <a:ext cx="1463972" cy="146397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78E4E-EC75-40B3-B756-2A676B323747}">
      <dsp:nvSpPr>
        <dsp:cNvPr id="0" name=""/>
        <dsp:cNvSpPr/>
      </dsp:nvSpPr>
      <dsp:spPr>
        <a:xfrm>
          <a:off x="5672210" y="2006839"/>
          <a:ext cx="1463972" cy="146397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7C46B-47A8-45A4-974E-AC5E89D1C556}">
      <dsp:nvSpPr>
        <dsp:cNvPr id="0" name=""/>
        <dsp:cNvSpPr/>
      </dsp:nvSpPr>
      <dsp:spPr>
        <a:xfrm>
          <a:off x="4940223" y="2270354"/>
          <a:ext cx="2927945" cy="9369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La institución que fiscaliza es la superintendencia de salud  </a:t>
          </a:r>
          <a:endParaRPr lang="es-CL" sz="2100" kern="1200" dirty="0"/>
        </a:p>
      </dsp:txBody>
      <dsp:txXfrm>
        <a:off x="4940223" y="2270354"/>
        <a:ext cx="2927945" cy="936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79732-FE81-4566-A7DB-ACA2304C6223}">
      <dsp:nvSpPr>
        <dsp:cNvPr id="0" name=""/>
        <dsp:cNvSpPr/>
      </dsp:nvSpPr>
      <dsp:spPr>
        <a:xfrm>
          <a:off x="3511" y="2641350"/>
          <a:ext cx="3006345" cy="1503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Accidentes en salud</a:t>
          </a:r>
          <a:endParaRPr lang="es-CL" sz="1300" kern="1200" dirty="0"/>
        </a:p>
      </dsp:txBody>
      <dsp:txXfrm>
        <a:off x="47537" y="2685376"/>
        <a:ext cx="2918293" cy="1415120"/>
      </dsp:txXfrm>
    </dsp:sp>
    <dsp:sp modelId="{E6705467-CBE1-4FF3-BA24-6C29F4D727FF}">
      <dsp:nvSpPr>
        <dsp:cNvPr id="0" name=""/>
        <dsp:cNvSpPr/>
      </dsp:nvSpPr>
      <dsp:spPr>
        <a:xfrm rot="18930826">
          <a:off x="2768326" y="2780229"/>
          <a:ext cx="1685599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685599" y="22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/>
        </a:p>
      </dsp:txBody>
      <dsp:txXfrm>
        <a:off x="3568986" y="2760215"/>
        <a:ext cx="84279" cy="84279"/>
      </dsp:txXfrm>
    </dsp:sp>
    <dsp:sp modelId="{B5F73369-2109-4BAF-9E2A-995ED96E3176}">
      <dsp:nvSpPr>
        <dsp:cNvPr id="0" name=""/>
        <dsp:cNvSpPr/>
      </dsp:nvSpPr>
      <dsp:spPr>
        <a:xfrm>
          <a:off x="4212395" y="1460187"/>
          <a:ext cx="3006345" cy="1503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Eventos centinelas</a:t>
          </a:r>
          <a:endParaRPr lang="es-CL" sz="1300" kern="1200" dirty="0"/>
        </a:p>
      </dsp:txBody>
      <dsp:txXfrm>
        <a:off x="4256421" y="1504213"/>
        <a:ext cx="2918293" cy="1415120"/>
      </dsp:txXfrm>
    </dsp:sp>
    <dsp:sp modelId="{179B40FA-FA47-4835-B4EC-7E011E529C7E}">
      <dsp:nvSpPr>
        <dsp:cNvPr id="0" name=""/>
        <dsp:cNvSpPr/>
      </dsp:nvSpPr>
      <dsp:spPr>
        <a:xfrm rot="19042552">
          <a:off x="7010210" y="1655126"/>
          <a:ext cx="1578653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578653" y="22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760071" y="1637787"/>
        <a:ext cx="78932" cy="78932"/>
      </dsp:txXfrm>
    </dsp:sp>
    <dsp:sp modelId="{999D3165-8AD9-426B-8345-2470C0BB9431}">
      <dsp:nvSpPr>
        <dsp:cNvPr id="0" name=""/>
        <dsp:cNvSpPr/>
      </dsp:nvSpPr>
      <dsp:spPr>
        <a:xfrm>
          <a:off x="8380333" y="391146"/>
          <a:ext cx="3006345" cy="1503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Suceso que puede generar una limitación funcional grave o la muerte de un paciente</a:t>
          </a:r>
          <a:endParaRPr lang="es-CL" sz="1300" kern="1200" dirty="0"/>
        </a:p>
      </dsp:txBody>
      <dsp:txXfrm>
        <a:off x="8424359" y="435172"/>
        <a:ext cx="2918293" cy="1415120"/>
      </dsp:txXfrm>
    </dsp:sp>
    <dsp:sp modelId="{4CFB939E-6C73-498D-8669-95621E3FCF82}">
      <dsp:nvSpPr>
        <dsp:cNvPr id="0" name=""/>
        <dsp:cNvSpPr/>
      </dsp:nvSpPr>
      <dsp:spPr>
        <a:xfrm rot="1665772">
          <a:off x="7142296" y="2498978"/>
          <a:ext cx="1328131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328131" y="22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773158" y="2487901"/>
        <a:ext cx="66406" cy="66406"/>
      </dsp:txXfrm>
    </dsp:sp>
    <dsp:sp modelId="{99544ABE-66C7-44BE-A61F-FEDFD571D571}">
      <dsp:nvSpPr>
        <dsp:cNvPr id="0" name=""/>
        <dsp:cNvSpPr/>
      </dsp:nvSpPr>
      <dsp:spPr>
        <a:xfrm>
          <a:off x="8393982" y="2078848"/>
          <a:ext cx="3006345" cy="1503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Ejemplo: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Cuerpo extraño dejado en procedimiento quirúrgico</a:t>
          </a:r>
          <a:endParaRPr lang="es-CL" sz="1300" kern="1200" dirty="0"/>
        </a:p>
      </dsp:txBody>
      <dsp:txXfrm>
        <a:off x="8438008" y="2122874"/>
        <a:ext cx="2918293" cy="1415120"/>
      </dsp:txXfrm>
    </dsp:sp>
    <dsp:sp modelId="{044C7CE7-56D8-4BED-9544-4331139F0339}">
      <dsp:nvSpPr>
        <dsp:cNvPr id="0" name=""/>
        <dsp:cNvSpPr/>
      </dsp:nvSpPr>
      <dsp:spPr>
        <a:xfrm rot="2669174">
          <a:off x="2768326" y="3961392"/>
          <a:ext cx="1685599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685599" y="221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600" kern="1200"/>
        </a:p>
      </dsp:txBody>
      <dsp:txXfrm>
        <a:off x="3568986" y="3941379"/>
        <a:ext cx="84279" cy="84279"/>
      </dsp:txXfrm>
    </dsp:sp>
    <dsp:sp modelId="{F74F0DEE-FE30-405B-ABB4-19C0C2438252}">
      <dsp:nvSpPr>
        <dsp:cNvPr id="0" name=""/>
        <dsp:cNvSpPr/>
      </dsp:nvSpPr>
      <dsp:spPr>
        <a:xfrm>
          <a:off x="4212395" y="3822514"/>
          <a:ext cx="3006345" cy="15031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Eventos adversos</a:t>
          </a:r>
          <a:endParaRPr lang="es-CL" sz="1300" kern="1200" dirty="0"/>
        </a:p>
      </dsp:txBody>
      <dsp:txXfrm>
        <a:off x="4256421" y="3866540"/>
        <a:ext cx="2918293" cy="1415120"/>
      </dsp:txXfrm>
    </dsp:sp>
    <dsp:sp modelId="{AD41270C-0B96-4BC4-9C91-59D516BC82FA}">
      <dsp:nvSpPr>
        <dsp:cNvPr id="0" name=""/>
        <dsp:cNvSpPr/>
      </dsp:nvSpPr>
      <dsp:spPr>
        <a:xfrm rot="20730456">
          <a:off x="7199653" y="4401852"/>
          <a:ext cx="1199767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199767" y="22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7769543" y="4393984"/>
        <a:ext cx="59988" cy="59988"/>
      </dsp:txXfrm>
    </dsp:sp>
    <dsp:sp modelId="{665096A0-5AA3-4E3D-B29B-0ABA2CF0DDE9}">
      <dsp:nvSpPr>
        <dsp:cNvPr id="0" name=""/>
        <dsp:cNvSpPr/>
      </dsp:nvSpPr>
      <dsp:spPr>
        <a:xfrm>
          <a:off x="8380333" y="3752917"/>
          <a:ext cx="3006345" cy="1041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Suceso inesperado relacionado con la atención sanitaria que puede tener consecuencias negativas  y no esta relacionado con las etapas de salud enfermedad</a:t>
          </a:r>
          <a:endParaRPr lang="es-CL" sz="1300" kern="1200" dirty="0"/>
        </a:p>
      </dsp:txBody>
      <dsp:txXfrm>
        <a:off x="8410849" y="3783433"/>
        <a:ext cx="2945313" cy="980847"/>
      </dsp:txXfrm>
    </dsp:sp>
    <dsp:sp modelId="{2C62E9E9-7E9F-480A-9C03-BA8BB532FAA2}">
      <dsp:nvSpPr>
        <dsp:cNvPr id="0" name=""/>
        <dsp:cNvSpPr/>
      </dsp:nvSpPr>
      <dsp:spPr>
        <a:xfrm>
          <a:off x="8424791" y="4815735"/>
          <a:ext cx="3006345" cy="1148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Ejemplo: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error de medicación</a:t>
          </a:r>
          <a:endParaRPr lang="es-CL" sz="1300" kern="1200" dirty="0"/>
        </a:p>
      </dsp:txBody>
      <dsp:txXfrm>
        <a:off x="8458425" y="4849369"/>
        <a:ext cx="2939077" cy="108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 smtClean="0"/>
              <a:t>ASIGNATURA: NECESIDADES PSICOSOCIALES DEL ADULTO MAYOR</a:t>
            </a:r>
          </a:p>
          <a:p>
            <a:r>
              <a:rPr lang="es-CL" b="1" dirty="0" smtClean="0"/>
              <a:t>FECHA: SEMANA DEL 8 AL 12 DE JUNIO DEL AÑO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Clase N°11: 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UNIDAD 1</a:t>
            </a:r>
          </a:p>
          <a:p>
            <a:r>
              <a:rPr lang="es-ES" b="1" dirty="0" smtClean="0">
                <a:solidFill>
                  <a:schemeClr val="tx2"/>
                </a:solidFill>
              </a:rPr>
              <a:t>OBJETIVO GENERAL: </a:t>
            </a:r>
            <a:r>
              <a:rPr lang="es-ES" dirty="0" smtClean="0"/>
              <a:t>Realizar </a:t>
            </a:r>
            <a:r>
              <a:rPr lang="es-ES" dirty="0"/>
              <a:t>actividades sociales y recreativas orientadas a los intereses, necesidades y características biopsicosociales de las personas adultas mayores, entregando apoyo personalizado, aplicando técnicas de motivación, seleccionando recursos y materiales apropiados y resguardando la seguridad individual y grupal</a:t>
            </a:r>
            <a:r>
              <a:rPr lang="es-ES" dirty="0" smtClean="0"/>
              <a:t>.</a:t>
            </a:r>
            <a:endParaRPr lang="es-CL" dirty="0"/>
          </a:p>
          <a:p>
            <a:endParaRPr lang="es-ES" b="1" dirty="0" smtClean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Retroalimentar los contenidos de la unidad cero, con el fin de conocer los procedimientos administrativos en un centro de salud</a:t>
            </a:r>
          </a:p>
          <a:p>
            <a:endParaRPr lang="es-ES" b="1" dirty="0" smtClean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47619" y="693667"/>
            <a:ext cx="97308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Retroalimentación mes de marzo</a:t>
            </a:r>
            <a:endParaRPr lang="es-E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55" y="157030"/>
            <a:ext cx="1981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53" y="5146462"/>
            <a:ext cx="440213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786" y="174057"/>
            <a:ext cx="11177516" cy="699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SOME: servicio de orientación medica y estadística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33" y="1402832"/>
            <a:ext cx="4914325" cy="32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675" y="1523746"/>
            <a:ext cx="3048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Orientar e informar al publico sobre todos los aspectos de la atención</a:t>
            </a:r>
          </a:p>
          <a:p>
            <a:r>
              <a:rPr lang="es-ES" dirty="0"/>
              <a:t>hospitalaria</a:t>
            </a:r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9551668" y="1559256"/>
            <a:ext cx="2383809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Efectuar las citaciones de los pacientes, de acuerdo con las</a:t>
            </a:r>
          </a:p>
          <a:p>
            <a:r>
              <a:rPr lang="es-ES" dirty="0"/>
              <a:t>disponibilidades de horas de atención</a:t>
            </a: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686061" y="5195564"/>
            <a:ext cx="291607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Velar por la confección, custodia, conservación y distribución de las</a:t>
            </a:r>
          </a:p>
          <a:p>
            <a:r>
              <a:rPr lang="es-ES" dirty="0"/>
              <a:t>historias clínicas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8516458" y="5191583"/>
            <a:ext cx="34255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Estudiar y evaluar permanentemente los sistemas de admisión </a:t>
            </a:r>
            <a:r>
              <a:rPr lang="es-ES" dirty="0" smtClean="0"/>
              <a:t>y estadística</a:t>
            </a:r>
            <a:endParaRPr lang="es-CL" dirty="0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3480179" y="4670335"/>
            <a:ext cx="121954" cy="52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3202675" y="2724075"/>
            <a:ext cx="277504" cy="312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endCxn id="5" idx="1"/>
          </p:cNvCxnSpPr>
          <p:nvPr/>
        </p:nvCxnSpPr>
        <p:spPr>
          <a:xfrm flipV="1">
            <a:off x="8516458" y="2297920"/>
            <a:ext cx="1035210" cy="104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8516458" y="4670335"/>
            <a:ext cx="218109" cy="52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67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87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Seguridad de </a:t>
            </a: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pacientes hospitalizados y</a:t>
            </a:r>
            <a:b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 hospitalizados</a:t>
            </a:r>
            <a:b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s-C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55726405"/>
              </p:ext>
            </p:extLst>
          </p:nvPr>
        </p:nvGraphicFramePr>
        <p:xfrm>
          <a:off x="653575" y="1023582"/>
          <a:ext cx="11015261" cy="562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Arco"/>
          <p:cNvSpPr/>
          <p:nvPr/>
        </p:nvSpPr>
        <p:spPr>
          <a:xfrm>
            <a:off x="4517852" y="4038156"/>
            <a:ext cx="1463972" cy="1463972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CuadroTexto"/>
          <p:cNvSpPr txBox="1"/>
          <p:nvPr/>
        </p:nvSpPr>
        <p:spPr>
          <a:xfrm>
            <a:off x="4205785" y="4308477"/>
            <a:ext cx="2088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¿Qué tipo de accidentes pueden ocurrir?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74" y="1394618"/>
            <a:ext cx="35179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8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63981"/>
              </p:ext>
            </p:extLst>
          </p:nvPr>
        </p:nvGraphicFramePr>
        <p:xfrm>
          <a:off x="415119" y="518615"/>
          <a:ext cx="11431137" cy="6114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7670042" y="5131558"/>
            <a:ext cx="1228298" cy="8188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5" y="32759"/>
            <a:ext cx="2733465" cy="30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79" y="4859313"/>
            <a:ext cx="2547399" cy="17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87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02" y="3181183"/>
            <a:ext cx="3613719" cy="11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61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258</Words>
  <Application>Microsoft Office PowerPoint</Application>
  <PresentationFormat>Personalizado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SOME: servicio de orientación medica y estadística</vt:lpstr>
      <vt:lpstr>Seguridad de pacientes hospitalizados y  no hospitalizados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aberr</cp:lastModifiedBy>
  <cp:revision>64</cp:revision>
  <dcterms:created xsi:type="dcterms:W3CDTF">2020-03-26T01:44:03Z</dcterms:created>
  <dcterms:modified xsi:type="dcterms:W3CDTF">2020-06-01T12:46:55Z</dcterms:modified>
</cp:coreProperties>
</file>