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0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10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45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88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5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3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52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5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330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180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7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78E5-4418-44B9-A4C4-99C8197632F5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C9DB-88CE-4576-9E61-F07417DE2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31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arinialopezriff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Retroalimentación de S.O.M.E.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51013"/>
          </a:xfrm>
        </p:spPr>
        <p:txBody>
          <a:bodyPr>
            <a:normAutofit/>
          </a:bodyPr>
          <a:lstStyle/>
          <a:p>
            <a:r>
              <a:rPr lang="es-CL" dirty="0" err="1" smtClean="0"/>
              <a:t>EU.Docente</a:t>
            </a:r>
            <a:r>
              <a:rPr lang="es-CL" dirty="0" smtClean="0"/>
              <a:t>: </a:t>
            </a:r>
            <a:r>
              <a:rPr lang="es-CL" dirty="0" err="1" smtClean="0"/>
              <a:t>Varinia</a:t>
            </a:r>
            <a:r>
              <a:rPr lang="es-CL" dirty="0" smtClean="0"/>
              <a:t> López </a:t>
            </a:r>
            <a:r>
              <a:rPr lang="es-CL" dirty="0" err="1" smtClean="0"/>
              <a:t>Riffo</a:t>
            </a:r>
            <a:endParaRPr lang="es-CL" dirty="0" smtClean="0"/>
          </a:p>
          <a:p>
            <a:r>
              <a:rPr lang="es-CL" dirty="0" smtClean="0"/>
              <a:t>Asignatura: Necesidades psicosociales del adulto mayor</a:t>
            </a:r>
          </a:p>
          <a:p>
            <a:r>
              <a:rPr lang="es-CL" dirty="0" smtClean="0"/>
              <a:t>Fecha: 30 de Abril, 2020.</a:t>
            </a:r>
          </a:p>
          <a:p>
            <a:r>
              <a:rPr lang="es-CL" dirty="0" smtClean="0"/>
              <a:t>Curso : 4° D</a:t>
            </a:r>
          </a:p>
          <a:p>
            <a:r>
              <a:rPr lang="es-CL" dirty="0" smtClean="0"/>
              <a:t>Clase n° 3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788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Registrar información, en forma digital y manual, relativa al control de salud de las personas bajo su cuidado, y relativa a procedimientos administrativos de ingreso, permanencia y egreso de establecimientos de salud o estadía, resguardando la privacidad de las personas.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066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Retroalimentación sobre concepto, funciones y actividades del SOME.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498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¿Qué es el SOME?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Es una unidad de apoyo técnico administrativa que deben poseer todos los establecimientos de salud.</a:t>
            </a:r>
          </a:p>
          <a:p>
            <a:pPr algn="just"/>
            <a:r>
              <a:rPr lang="es-CL" dirty="0"/>
              <a:t>Es considerado como la puerta de entrada al establecimiento de Salud.</a:t>
            </a:r>
            <a:endParaRPr lang="es-CL" dirty="0" smtClean="0"/>
          </a:p>
          <a:p>
            <a:r>
              <a:rPr lang="es-CL" dirty="0" smtClean="0"/>
              <a:t>Tiene variados objetivos entre ellos </a:t>
            </a:r>
            <a:r>
              <a:rPr lang="es-CL" dirty="0"/>
              <a:t>v</a:t>
            </a:r>
            <a:r>
              <a:rPr lang="es-CL" dirty="0" smtClean="0"/>
              <a:t>elar por la expedita, racional y oportuna admisión, referencia y atención de los usuarios que concurran al establecimiento, elaborar y proporcionar la información estadística que se requiera para la toma de decisiones, establecer la coordinación necesaria con la sección de contabilidad y presupuesto, entre otros.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095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Funciones del SOME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Orientar e informar al publico sobre todos los aspectos de la atención hospitalaria</a:t>
            </a:r>
          </a:p>
          <a:p>
            <a:r>
              <a:rPr lang="es-CL" dirty="0" smtClean="0"/>
              <a:t>Efectuar las citaciones de los pacientes, de acuerdo con las disponibilidades de horas de atención</a:t>
            </a:r>
          </a:p>
          <a:p>
            <a:r>
              <a:rPr lang="es-CL" dirty="0" smtClean="0"/>
              <a:t>Velar por la confección, custodia, conservación y distribución de las historias clínicas</a:t>
            </a:r>
          </a:p>
          <a:p>
            <a:r>
              <a:rPr lang="es-CL" dirty="0"/>
              <a:t>Estudiar y evaluar permanentemente los sistemas de admisión y </a:t>
            </a:r>
            <a:r>
              <a:rPr lang="es-CL" dirty="0" smtClean="0"/>
              <a:t>estadística</a:t>
            </a:r>
          </a:p>
          <a:p>
            <a:r>
              <a:rPr lang="es-CL" dirty="0"/>
              <a:t>Efectuar la recepción , registro y entrega de las licencias y reposos</a:t>
            </a:r>
          </a:p>
        </p:txBody>
      </p:sp>
    </p:spTree>
    <p:extLst>
      <p:ext uri="{BB962C8B-B14F-4D97-AF65-F5344CB8AC3E}">
        <p14:creationId xmlns:p14="http://schemas.microsoft.com/office/powerpoint/2010/main" val="317283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Actividades del SOME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1.- de información </a:t>
            </a:r>
            <a:r>
              <a:rPr lang="es-CL" dirty="0" smtClean="0">
                <a:sym typeface="Wingdings" panose="05000000000000000000" pitchFamily="2" charset="2"/>
              </a:rPr>
              <a:t> tales como </a:t>
            </a:r>
            <a:r>
              <a:rPr lang="es-CL" dirty="0">
                <a:sym typeface="Wingdings" panose="05000000000000000000" pitchFamily="2" charset="2"/>
              </a:rPr>
              <a:t>h</a:t>
            </a:r>
            <a:r>
              <a:rPr lang="es-CL" dirty="0" smtClean="0"/>
              <a:t>orario, lugares de atención, documentación necesaria, sistema de atención ambulatoria y de derivación.</a:t>
            </a:r>
          </a:p>
          <a:p>
            <a:r>
              <a:rPr lang="es-CL" dirty="0" smtClean="0"/>
              <a:t>2.- de recepción o admisión</a:t>
            </a:r>
            <a:r>
              <a:rPr lang="es-CL" dirty="0" smtClean="0">
                <a:sym typeface="Wingdings" panose="05000000000000000000" pitchFamily="2" charset="2"/>
              </a:rPr>
              <a:t> </a:t>
            </a:r>
            <a:r>
              <a:rPr lang="es-CL" dirty="0" smtClean="0"/>
              <a:t>En hospitalización( atención cerrada): ingreso y egreso de pacientes, reserva y asignación de camas.</a:t>
            </a:r>
          </a:p>
          <a:p>
            <a:r>
              <a:rPr lang="es-CL" dirty="0" smtClean="0"/>
              <a:t>3.- de recaudación</a:t>
            </a:r>
            <a:r>
              <a:rPr lang="es-CL" dirty="0" smtClean="0">
                <a:sym typeface="Wingdings" panose="05000000000000000000" pitchFamily="2" charset="2"/>
              </a:rPr>
              <a:t> </a:t>
            </a:r>
            <a:r>
              <a:rPr lang="es-CL" dirty="0"/>
              <a:t>Cobro respectivo de las prestaciones realizadas en el establecimiento de salud.</a:t>
            </a:r>
          </a:p>
          <a:p>
            <a:r>
              <a:rPr lang="es-CL" dirty="0" smtClean="0"/>
              <a:t>4.- de estadística</a:t>
            </a:r>
            <a:r>
              <a:rPr lang="es-CL" dirty="0" smtClean="0">
                <a:sym typeface="Wingdings" panose="05000000000000000000" pitchFamily="2" charset="2"/>
              </a:rPr>
              <a:t> </a:t>
            </a:r>
            <a:r>
              <a:rPr lang="es-CL" dirty="0"/>
              <a:t>Censo diario de </a:t>
            </a:r>
            <a:r>
              <a:rPr lang="es-CL" dirty="0" smtClean="0"/>
              <a:t>camas, entre otras.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637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Realice un mapa conceptual de la materia expuesta en este </a:t>
            </a:r>
            <a:r>
              <a:rPr lang="es-CL" dirty="0" err="1" smtClean="0"/>
              <a:t>ppt</a:t>
            </a:r>
            <a:r>
              <a:rPr lang="es-CL" dirty="0" smtClean="0"/>
              <a:t>. </a:t>
            </a:r>
          </a:p>
          <a:p>
            <a:endParaRPr lang="es-CL" dirty="0"/>
          </a:p>
          <a:p>
            <a:r>
              <a:rPr lang="es-CL" dirty="0" smtClean="0"/>
              <a:t>DEBE ENVIAR EL MAPA CONCEPTUAL AL SIGUIENTE CORREO </a:t>
            </a:r>
            <a:r>
              <a:rPr lang="es-CL" dirty="0" smtClean="0">
                <a:hlinkClick r:id="rId2"/>
              </a:rPr>
              <a:t>varinialopezriffo@Gmail.com</a:t>
            </a:r>
            <a:r>
              <a:rPr lang="es-CL" dirty="0" smtClean="0"/>
              <a:t> con una fecha máxima de 10 días desde que recibió este </a:t>
            </a:r>
            <a:r>
              <a:rPr lang="es-CL" dirty="0" err="1" smtClean="0"/>
              <a:t>ppt</a:t>
            </a:r>
            <a:r>
              <a:rPr lang="es-CL" dirty="0" smtClean="0"/>
              <a:t>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6731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366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Retroalimentación de S.O.M.E.</vt:lpstr>
      <vt:lpstr>OA</vt:lpstr>
      <vt:lpstr>OBJETIVO </vt:lpstr>
      <vt:lpstr>¿Qué es el SOME?</vt:lpstr>
      <vt:lpstr>Funciones del SOME </vt:lpstr>
      <vt:lpstr>Actividades del SOME 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de S.O.M.E.</dc:title>
  <dc:creator>Usuario de Windows</dc:creator>
  <cp:lastModifiedBy>Usuario de Windows</cp:lastModifiedBy>
  <cp:revision>4</cp:revision>
  <dcterms:created xsi:type="dcterms:W3CDTF">2020-03-26T01:44:03Z</dcterms:created>
  <dcterms:modified xsi:type="dcterms:W3CDTF">2020-03-26T02:04:37Z</dcterms:modified>
</cp:coreProperties>
</file>