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0" r:id="rId4"/>
    <p:sldId id="271" r:id="rId5"/>
    <p:sldId id="273" r:id="rId6"/>
    <p:sldId id="274" r:id="rId7"/>
    <p:sldId id="275" r:id="rId8"/>
    <p:sldId id="269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0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3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88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51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24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152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53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30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80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3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578E5-4418-44B9-A4C4-99C8197632F5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C9DB-88CE-4576-9E61-F07417DE2C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03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alexis.berrios@liceo-victorinolastarria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9525" y="1600347"/>
            <a:ext cx="9144000" cy="975754"/>
          </a:xfrm>
        </p:spPr>
        <p:txBody>
          <a:bodyPr>
            <a:normAutofit/>
          </a:bodyPr>
          <a:lstStyle/>
          <a:p>
            <a:r>
              <a:rPr lang="es-CL" b="1" dirty="0"/>
              <a:t>ASIGNATURA: ATENCIÓN DE PRIMEROS AUXILIOS DEL ADULTO MAYOR</a:t>
            </a:r>
          </a:p>
          <a:p>
            <a:r>
              <a:rPr lang="es-CL" b="1" dirty="0"/>
              <a:t>FECHA: 25 al 29 de Mayo, 2020. CURSO : 4° D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187570" y="153797"/>
            <a:ext cx="114403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200" b="1" cap="all" spc="0" dirty="0">
                <a:ln w="0"/>
                <a:solidFill>
                  <a:schemeClr val="accent6"/>
                </a:solidFill>
                <a:effectLst>
                  <a:reflection blurRad="12700" stA="50000" endPos="50000" dist="5000" dir="5400000" sy="-100000" rotWithShape="0"/>
                </a:effectLst>
              </a:rPr>
              <a:t>Clase N°9: tipos de heridas </a:t>
            </a:r>
            <a:endParaRPr lang="es-ES" sz="3200" b="1" spc="0" dirty="0">
              <a:ln w="0"/>
              <a:solidFill>
                <a:schemeClr val="accent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87569" y="2521161"/>
            <a:ext cx="11687912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u="sng" dirty="0">
                <a:solidFill>
                  <a:schemeClr val="accent4">
                    <a:lumMod val="50000"/>
                  </a:schemeClr>
                </a:solidFill>
              </a:rPr>
              <a:t>GUÍA DE ESTUDIO N° 7 UNIDAD 1 “</a:t>
            </a:r>
            <a:r>
              <a:rPr lang="es-ES_tradnl" sz="2000" b="1" u="sng" dirty="0">
                <a:solidFill>
                  <a:schemeClr val="accent4">
                    <a:lumMod val="50000"/>
                  </a:schemeClr>
                </a:solidFill>
              </a:rPr>
              <a:t>ATENCIÓN BÁSICA DE PRIMEROS AUXILIOS”</a:t>
            </a:r>
            <a:endParaRPr lang="es-CL" sz="20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s-ES" b="1" dirty="0">
                <a:solidFill>
                  <a:schemeClr val="tx2"/>
                </a:solidFill>
              </a:rPr>
              <a:t>OBJETIVO GENERAL:</a:t>
            </a:r>
          </a:p>
          <a:p>
            <a:r>
              <a:rPr lang="es-ES" dirty="0"/>
              <a:t>Colabora en la atención del adulto mayor frente a alteraciones graves de su condición de salud, con los recursos disponibles y de acuerdo a sus competencias y a los protocolos de la institución, e informa a quien corresponda, según la norma.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7570" y="4003531"/>
            <a:ext cx="1168791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OBJETIVO DE LA CLASE:</a:t>
            </a:r>
          </a:p>
          <a:p>
            <a:r>
              <a:rPr lang="es-ES_tradnl" dirty="0"/>
              <a:t>Comprender las lesiones que puede manejar un rescatista a un cliente / usuario adulto en el ámbito extra hospitalario, con el fin de dar una atención de primeros auxilios y salvando su vida.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87570" y="5402822"/>
            <a:ext cx="11687912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b="1" dirty="0"/>
          </a:p>
          <a:p>
            <a:r>
              <a:rPr lang="es-ES" b="1" dirty="0"/>
              <a:t>Lea atentamente el PPT y realice la actividad en su cuaderno, sáquele una fotografía y la envíela al mail </a:t>
            </a:r>
            <a:r>
              <a:rPr lang="es-CL" dirty="0">
                <a:solidFill>
                  <a:srgbClr val="FF0000"/>
                </a:solidFill>
                <a:hlinkClick r:id="rId2"/>
              </a:rPr>
              <a:t>alexis.berrios@liceo-victorinolastarria.cl</a:t>
            </a:r>
            <a:r>
              <a:rPr lang="es-CL" dirty="0">
                <a:solidFill>
                  <a:srgbClr val="FF0000"/>
                </a:solidFill>
              </a:rPr>
              <a:t>, </a:t>
            </a:r>
            <a:r>
              <a:rPr lang="es-CL" b="1" dirty="0"/>
              <a:t>plazo de entrega 20 de mayo a las 23.59 </a:t>
            </a:r>
            <a:r>
              <a:rPr lang="es-CL" b="1" dirty="0" err="1"/>
              <a:t>hrs</a:t>
            </a:r>
            <a:r>
              <a:rPr lang="es-CL" b="1" dirty="0"/>
              <a:t>.</a:t>
            </a:r>
            <a:r>
              <a:rPr lang="es-ES" b="1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4770" r="2955" b="76140"/>
          <a:stretch/>
        </p:blipFill>
        <p:spPr bwMode="auto">
          <a:xfrm>
            <a:off x="187570" y="4926842"/>
            <a:ext cx="9011503" cy="72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9" y="270647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6" t="11956" r="10735" b="19089"/>
          <a:stretch/>
        </p:blipFill>
        <p:spPr bwMode="auto">
          <a:xfrm>
            <a:off x="10998342" y="1745927"/>
            <a:ext cx="988941" cy="60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604" y="4926861"/>
            <a:ext cx="1812878" cy="120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270647"/>
            <a:ext cx="215265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8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36" y="1351129"/>
            <a:ext cx="10581564" cy="550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19" y="199623"/>
            <a:ext cx="621188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054" y="105960"/>
            <a:ext cx="248126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09" y="913998"/>
            <a:ext cx="4144962" cy="64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05" y="507301"/>
            <a:ext cx="1652588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6848"/>
            <a:ext cx="4353636" cy="134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7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1597" y="979464"/>
            <a:ext cx="8114731" cy="1395246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Lesión, normalmente sangrante, que se produce en los tejidos exteriores del cuerpo como consecuencia de un corte, un disparo, una presión, un roce, </a:t>
            </a:r>
            <a:r>
              <a:rPr lang="es-ES" dirty="0" err="1"/>
              <a:t>etc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276691" y="169544"/>
            <a:ext cx="6097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Qué es una herida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875" y="169544"/>
            <a:ext cx="33337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�mo est� formada la piel del ser humano? | Anatomía de la pie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9" y="3012743"/>
            <a:ext cx="4286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07" y="2511188"/>
            <a:ext cx="6991918" cy="4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76691" y="2108832"/>
            <a:ext cx="3814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Recordar……</a:t>
            </a:r>
          </a:p>
        </p:txBody>
      </p:sp>
    </p:spTree>
    <p:extLst>
      <p:ext uri="{BB962C8B-B14F-4D97-AF65-F5344CB8AC3E}">
        <p14:creationId xmlns:p14="http://schemas.microsoft.com/office/powerpoint/2010/main" val="167323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148182"/>
            <a:ext cx="11905397" cy="66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4" y="148182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17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" y="216420"/>
            <a:ext cx="11764370" cy="634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53" y="216420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88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3" y="122829"/>
            <a:ext cx="11737075" cy="648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8" y="122829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97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134534"/>
            <a:ext cx="11982734" cy="646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8" y="273618"/>
            <a:ext cx="1066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731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dirty="0"/>
              <a:t>TAREA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5954" y="1165665"/>
            <a:ext cx="10223073" cy="112715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CL" dirty="0"/>
              <a:t>Registre en su cuaderno fecha, objetivo general y de la clase.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Copie en su cuaderno  el </a:t>
            </a:r>
            <a:r>
              <a:rPr lang="es-CL" dirty="0" err="1"/>
              <a:t>ppt</a:t>
            </a:r>
            <a:r>
              <a:rPr lang="es-CL" dirty="0"/>
              <a:t> de la pagina 3 a la 7.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Ejecute el siguiente caso clínico en su cuaderno.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804" y="250802"/>
            <a:ext cx="107950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1122" cy="116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2 Marcador de contenido"/>
          <p:cNvSpPr txBox="1">
            <a:spLocks/>
          </p:cNvSpPr>
          <p:nvPr/>
        </p:nvSpPr>
        <p:spPr>
          <a:xfrm>
            <a:off x="465399" y="3167333"/>
            <a:ext cx="10223073" cy="1638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820241" y="2220582"/>
            <a:ext cx="4240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CASO CLÍNICO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21"/>
          <a:stretch/>
        </p:blipFill>
        <p:spPr bwMode="auto">
          <a:xfrm>
            <a:off x="9234901" y="4238819"/>
            <a:ext cx="1326903" cy="113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86854" y="3143912"/>
            <a:ext cx="111775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Al salir del liceo, observa una riña entre un alumno de primero medio y otro de cuarto medio, al terminar el evento uno de ellos cae al suelo, quejándose de un dolor en el abdomen, usted se dirige a revisar a este individuo, observando al lado de el un arma blanca, al revisar su abdomen, ve una herida de bajo diámetro, pero con hemorragia.</a:t>
            </a:r>
          </a:p>
          <a:p>
            <a:r>
              <a:rPr lang="es-CL" dirty="0"/>
              <a:t>1.- ¿Qué tipo de herida presenta el usuario?, explique ¿Por qué?</a:t>
            </a:r>
          </a:p>
          <a:p>
            <a:r>
              <a:rPr lang="es-CL" dirty="0"/>
              <a:t>2.- ¿que haría usted como rescatista?. Utilice las tres etapas enseñadas en el PPT anterior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41" y="4995080"/>
            <a:ext cx="3616230" cy="149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12155" r="26161" b="29183"/>
          <a:stretch/>
        </p:blipFill>
        <p:spPr bwMode="auto">
          <a:xfrm rot="16200000">
            <a:off x="6473401" y="4071394"/>
            <a:ext cx="1770721" cy="340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266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356</Words>
  <Application>Microsoft Office PowerPoint</Application>
  <PresentationFormat>Panorámica</PresentationFormat>
  <Paragraphs>21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de S.O.M.E.</dc:title>
  <dc:creator>Usuario de Windows</dc:creator>
  <cp:lastModifiedBy>Padres</cp:lastModifiedBy>
  <cp:revision>53</cp:revision>
  <dcterms:created xsi:type="dcterms:W3CDTF">2020-03-26T01:44:03Z</dcterms:created>
  <dcterms:modified xsi:type="dcterms:W3CDTF">2020-05-17T23:13:13Z</dcterms:modified>
</cp:coreProperties>
</file>