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1" r:id="rId5"/>
    <p:sldId id="273" r:id="rId6"/>
    <p:sldId id="274" r:id="rId7"/>
    <p:sldId id="269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69976-58A3-4365-8241-A5D5DEEF4059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FA3601-897B-4BE6-ADE1-BC1EF5D66776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Primeros auxilios</a:t>
          </a:r>
        </a:p>
      </dgm:t>
    </dgm:pt>
    <dgm:pt modelId="{2EDA3C57-24F4-4C15-B0D2-07B4E450C63D}" type="parTrans" cxnId="{C24BCD33-EBAD-4040-B519-FAE90950EB23}">
      <dgm:prSet/>
      <dgm:spPr/>
      <dgm:t>
        <a:bodyPr/>
        <a:lstStyle/>
        <a:p>
          <a:endParaRPr lang="es-ES"/>
        </a:p>
      </dgm:t>
    </dgm:pt>
    <dgm:pt modelId="{D18CE080-ADED-45F1-81A3-A79BE96CC54F}" type="sibTrans" cxnId="{C24BCD33-EBAD-4040-B519-FAE90950EB23}">
      <dgm:prSet/>
      <dgm:spPr/>
      <dgm:t>
        <a:bodyPr/>
        <a:lstStyle/>
        <a:p>
          <a:endParaRPr lang="es-ES"/>
        </a:p>
      </dgm:t>
    </dgm:pt>
    <dgm:pt modelId="{4B1B94CB-21FD-4D4E-A42E-282A7D9A3F3D}">
      <dgm:prSet phldrT="[Texto]"/>
      <dgm:spPr/>
      <dgm:t>
        <a:bodyPr/>
        <a:lstStyle/>
        <a:p>
          <a:r>
            <a:rPr lang="es-ES" dirty="0"/>
            <a:t>Protección.</a:t>
          </a:r>
        </a:p>
      </dgm:t>
    </dgm:pt>
    <dgm:pt modelId="{AFB6ED66-B1E9-4FDE-987A-40E337890FA0}" type="parTrans" cxnId="{8363D08B-1563-462D-B1E3-DF7C9290B3C2}">
      <dgm:prSet/>
      <dgm:spPr/>
      <dgm:t>
        <a:bodyPr/>
        <a:lstStyle/>
        <a:p>
          <a:endParaRPr lang="es-ES"/>
        </a:p>
      </dgm:t>
    </dgm:pt>
    <dgm:pt modelId="{7FEED49A-1AF8-496C-82C8-655201773059}" type="sibTrans" cxnId="{8363D08B-1563-462D-B1E3-DF7C9290B3C2}">
      <dgm:prSet/>
      <dgm:spPr/>
      <dgm:t>
        <a:bodyPr/>
        <a:lstStyle/>
        <a:p>
          <a:endParaRPr lang="es-ES"/>
        </a:p>
      </dgm:t>
    </dgm:pt>
    <dgm:pt modelId="{1B511756-F9B6-4FC5-A7C8-EF3B2B8F7E66}">
      <dgm:prSet phldrT="[Texto]"/>
      <dgm:spPr/>
      <dgm:t>
        <a:bodyPr/>
        <a:lstStyle/>
        <a:p>
          <a:r>
            <a:rPr lang="es-ES" dirty="0"/>
            <a:t>Avisar.</a:t>
          </a:r>
        </a:p>
      </dgm:t>
    </dgm:pt>
    <dgm:pt modelId="{B5258B8E-5C9B-488A-8D68-7E87505578E1}" type="parTrans" cxnId="{B41E620F-EA10-499F-AD87-AAD7DA58AD1E}">
      <dgm:prSet/>
      <dgm:spPr/>
      <dgm:t>
        <a:bodyPr/>
        <a:lstStyle/>
        <a:p>
          <a:endParaRPr lang="es-ES"/>
        </a:p>
      </dgm:t>
    </dgm:pt>
    <dgm:pt modelId="{D0C1493B-FF3F-4C2E-A066-8A87BC29EC01}" type="sibTrans" cxnId="{B41E620F-EA10-499F-AD87-AAD7DA58AD1E}">
      <dgm:prSet/>
      <dgm:spPr/>
      <dgm:t>
        <a:bodyPr/>
        <a:lstStyle/>
        <a:p>
          <a:endParaRPr lang="es-ES"/>
        </a:p>
      </dgm:t>
    </dgm:pt>
    <dgm:pt modelId="{7E8E9F67-7DDC-4B87-B2AD-479B4EB180A6}">
      <dgm:prSet phldrT="[Texto]"/>
      <dgm:spPr/>
      <dgm:t>
        <a:bodyPr/>
        <a:lstStyle/>
        <a:p>
          <a:r>
            <a:rPr lang="es-ES" dirty="0"/>
            <a:t>Socorrer.</a:t>
          </a:r>
        </a:p>
      </dgm:t>
    </dgm:pt>
    <dgm:pt modelId="{A3119FE1-5365-4CBE-99E2-59F5A5C471DC}" type="parTrans" cxnId="{A81B80B5-CD20-4FF7-AE1E-E4FF56027212}">
      <dgm:prSet/>
      <dgm:spPr/>
      <dgm:t>
        <a:bodyPr/>
        <a:lstStyle/>
        <a:p>
          <a:endParaRPr lang="es-ES"/>
        </a:p>
      </dgm:t>
    </dgm:pt>
    <dgm:pt modelId="{A2751806-60E2-4AA5-99B4-26730C6B5F92}" type="sibTrans" cxnId="{A81B80B5-CD20-4FF7-AE1E-E4FF56027212}">
      <dgm:prSet/>
      <dgm:spPr/>
      <dgm:t>
        <a:bodyPr/>
        <a:lstStyle/>
        <a:p>
          <a:endParaRPr lang="es-ES"/>
        </a:p>
      </dgm:t>
    </dgm:pt>
    <dgm:pt modelId="{FB658C02-C6CE-4817-94F2-3E7E44EB3754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/>
            <a:t>Primeros auxilios</a:t>
          </a:r>
        </a:p>
      </dgm:t>
    </dgm:pt>
    <dgm:pt modelId="{1E970547-32BF-4305-876D-34052653D4FA}" type="sibTrans" cxnId="{4F61DAFD-2311-467B-8F65-E347829EF108}">
      <dgm:prSet/>
      <dgm:spPr/>
      <dgm:t>
        <a:bodyPr/>
        <a:lstStyle/>
        <a:p>
          <a:endParaRPr lang="es-ES"/>
        </a:p>
      </dgm:t>
    </dgm:pt>
    <dgm:pt modelId="{EC7D4830-93CA-4AA5-A7E9-3798C6F3E78E}" type="parTrans" cxnId="{4F61DAFD-2311-467B-8F65-E347829EF108}">
      <dgm:prSet/>
      <dgm:spPr/>
      <dgm:t>
        <a:bodyPr/>
        <a:lstStyle/>
        <a:p>
          <a:endParaRPr lang="es-ES"/>
        </a:p>
      </dgm:t>
    </dgm:pt>
    <dgm:pt modelId="{1CDCA0AC-C3FB-458D-AF64-40086ED527C8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/>
            <a:t>Primeros auxilios</a:t>
          </a:r>
        </a:p>
      </dgm:t>
    </dgm:pt>
    <dgm:pt modelId="{CAD81899-78D1-4164-9020-5731E2138E64}" type="sibTrans" cxnId="{4A48C74C-77AF-4B88-9FEB-85B6D583F1FE}">
      <dgm:prSet/>
      <dgm:spPr/>
      <dgm:t>
        <a:bodyPr/>
        <a:lstStyle/>
        <a:p>
          <a:endParaRPr lang="es-ES"/>
        </a:p>
      </dgm:t>
    </dgm:pt>
    <dgm:pt modelId="{426BD12E-6381-402E-8CEB-DA3A57AB4D21}" type="parTrans" cxnId="{4A48C74C-77AF-4B88-9FEB-85B6D583F1FE}">
      <dgm:prSet/>
      <dgm:spPr/>
      <dgm:t>
        <a:bodyPr/>
        <a:lstStyle/>
        <a:p>
          <a:endParaRPr lang="es-ES"/>
        </a:p>
      </dgm:t>
    </dgm:pt>
    <dgm:pt modelId="{574CA4FB-7F48-4485-8B4A-0A10FF02A8E2}" type="pres">
      <dgm:prSet presAssocID="{F8569976-58A3-4365-8241-A5D5DEEF4059}" presName="Name0" presStyleCnt="0">
        <dgm:presLayoutVars>
          <dgm:dir/>
          <dgm:animLvl val="lvl"/>
          <dgm:resizeHandles val="exact"/>
        </dgm:presLayoutVars>
      </dgm:prSet>
      <dgm:spPr/>
    </dgm:pt>
    <dgm:pt modelId="{51EA4A57-68B4-42A8-8DC3-EF0FB999B326}" type="pres">
      <dgm:prSet presAssocID="{D0FA3601-897B-4BE6-ADE1-BC1EF5D66776}" presName="compositeNode" presStyleCnt="0">
        <dgm:presLayoutVars>
          <dgm:bulletEnabled val="1"/>
        </dgm:presLayoutVars>
      </dgm:prSet>
      <dgm:spPr/>
    </dgm:pt>
    <dgm:pt modelId="{D9414DC5-5C9C-4AE9-8307-4C12CEA3C150}" type="pres">
      <dgm:prSet presAssocID="{D0FA3601-897B-4BE6-ADE1-BC1EF5D66776}" presName="bgRect" presStyleLbl="node1" presStyleIdx="0" presStyleCnt="3"/>
      <dgm:spPr/>
    </dgm:pt>
    <dgm:pt modelId="{5AD5C05D-830B-4A57-912E-C9816F3A5FA8}" type="pres">
      <dgm:prSet presAssocID="{D0FA3601-897B-4BE6-ADE1-BC1EF5D6677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4A98C87-9C3A-49CB-AA9D-79DE556D9F82}" type="pres">
      <dgm:prSet presAssocID="{D0FA3601-897B-4BE6-ADE1-BC1EF5D66776}" presName="childNode" presStyleLbl="node1" presStyleIdx="0" presStyleCnt="3">
        <dgm:presLayoutVars>
          <dgm:bulletEnabled val="1"/>
        </dgm:presLayoutVars>
      </dgm:prSet>
      <dgm:spPr/>
    </dgm:pt>
    <dgm:pt modelId="{F6EC324B-B84E-450C-A3F7-FC36D986C822}" type="pres">
      <dgm:prSet presAssocID="{D18CE080-ADED-45F1-81A3-A79BE96CC54F}" presName="hSp" presStyleCnt="0"/>
      <dgm:spPr/>
    </dgm:pt>
    <dgm:pt modelId="{09E4561E-05FB-41D7-AF21-51E59F3FFAF4}" type="pres">
      <dgm:prSet presAssocID="{D18CE080-ADED-45F1-81A3-A79BE96CC54F}" presName="vProcSp" presStyleCnt="0"/>
      <dgm:spPr/>
    </dgm:pt>
    <dgm:pt modelId="{DA2B9FF3-1568-49FD-BC74-67E83B573247}" type="pres">
      <dgm:prSet presAssocID="{D18CE080-ADED-45F1-81A3-A79BE96CC54F}" presName="vSp1" presStyleCnt="0"/>
      <dgm:spPr/>
    </dgm:pt>
    <dgm:pt modelId="{5245850E-FBC6-4A77-87D6-032E7402FBD2}" type="pres">
      <dgm:prSet presAssocID="{D18CE080-ADED-45F1-81A3-A79BE96CC54F}" presName="simulatedConn" presStyleLbl="solidFgAcc1" presStyleIdx="0" presStyleCnt="2"/>
      <dgm:spPr/>
    </dgm:pt>
    <dgm:pt modelId="{551F270D-863F-4C66-9B18-37FADB4934FD}" type="pres">
      <dgm:prSet presAssocID="{D18CE080-ADED-45F1-81A3-A79BE96CC54F}" presName="vSp2" presStyleCnt="0"/>
      <dgm:spPr/>
    </dgm:pt>
    <dgm:pt modelId="{51E76688-1F04-403D-A55A-3BF22F90910F}" type="pres">
      <dgm:prSet presAssocID="{D18CE080-ADED-45F1-81A3-A79BE96CC54F}" presName="sibTrans" presStyleCnt="0"/>
      <dgm:spPr/>
    </dgm:pt>
    <dgm:pt modelId="{7CD67DA6-3ACE-46FC-8ACD-337358F1333E}" type="pres">
      <dgm:prSet presAssocID="{1CDCA0AC-C3FB-458D-AF64-40086ED527C8}" presName="compositeNode" presStyleCnt="0">
        <dgm:presLayoutVars>
          <dgm:bulletEnabled val="1"/>
        </dgm:presLayoutVars>
      </dgm:prSet>
      <dgm:spPr/>
    </dgm:pt>
    <dgm:pt modelId="{A1430F4D-5FCE-4B06-9D45-13235E890DF6}" type="pres">
      <dgm:prSet presAssocID="{1CDCA0AC-C3FB-458D-AF64-40086ED527C8}" presName="bgRect" presStyleLbl="node1" presStyleIdx="1" presStyleCnt="3"/>
      <dgm:spPr/>
    </dgm:pt>
    <dgm:pt modelId="{8C74511B-54A0-4CD9-8320-9EEC0DAA77F0}" type="pres">
      <dgm:prSet presAssocID="{1CDCA0AC-C3FB-458D-AF64-40086ED527C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8EC2B76-8CFF-4063-A3B1-686732AE42DA}" type="pres">
      <dgm:prSet presAssocID="{1CDCA0AC-C3FB-458D-AF64-40086ED527C8}" presName="childNode" presStyleLbl="node1" presStyleIdx="1" presStyleCnt="3">
        <dgm:presLayoutVars>
          <dgm:bulletEnabled val="1"/>
        </dgm:presLayoutVars>
      </dgm:prSet>
      <dgm:spPr/>
    </dgm:pt>
    <dgm:pt modelId="{AC92451D-5F17-492C-95F3-EAE8DAB79660}" type="pres">
      <dgm:prSet presAssocID="{CAD81899-78D1-4164-9020-5731E2138E64}" presName="hSp" presStyleCnt="0"/>
      <dgm:spPr/>
    </dgm:pt>
    <dgm:pt modelId="{C7C0793C-4788-453E-9B24-D605A7E95BF8}" type="pres">
      <dgm:prSet presAssocID="{CAD81899-78D1-4164-9020-5731E2138E64}" presName="vProcSp" presStyleCnt="0"/>
      <dgm:spPr/>
    </dgm:pt>
    <dgm:pt modelId="{CFCAE850-F33A-4010-AE2F-FC24F691D747}" type="pres">
      <dgm:prSet presAssocID="{CAD81899-78D1-4164-9020-5731E2138E64}" presName="vSp1" presStyleCnt="0"/>
      <dgm:spPr/>
    </dgm:pt>
    <dgm:pt modelId="{E294EA1B-6330-43C1-A36F-CB55D225FB3F}" type="pres">
      <dgm:prSet presAssocID="{CAD81899-78D1-4164-9020-5731E2138E64}" presName="simulatedConn" presStyleLbl="solidFgAcc1" presStyleIdx="1" presStyleCnt="2"/>
      <dgm:spPr/>
    </dgm:pt>
    <dgm:pt modelId="{307A3D94-4429-4F7B-978E-22E0D4269C79}" type="pres">
      <dgm:prSet presAssocID="{CAD81899-78D1-4164-9020-5731E2138E64}" presName="vSp2" presStyleCnt="0"/>
      <dgm:spPr/>
    </dgm:pt>
    <dgm:pt modelId="{BC6CD209-4DDF-42CE-9FFE-1590AABF5F43}" type="pres">
      <dgm:prSet presAssocID="{CAD81899-78D1-4164-9020-5731E2138E64}" presName="sibTrans" presStyleCnt="0"/>
      <dgm:spPr/>
    </dgm:pt>
    <dgm:pt modelId="{D1E29ED4-A921-4E26-B0DC-F19C9E34FF65}" type="pres">
      <dgm:prSet presAssocID="{FB658C02-C6CE-4817-94F2-3E7E44EB3754}" presName="compositeNode" presStyleCnt="0">
        <dgm:presLayoutVars>
          <dgm:bulletEnabled val="1"/>
        </dgm:presLayoutVars>
      </dgm:prSet>
      <dgm:spPr/>
    </dgm:pt>
    <dgm:pt modelId="{30940B4E-2A29-48E7-8F79-E7B168635646}" type="pres">
      <dgm:prSet presAssocID="{FB658C02-C6CE-4817-94F2-3E7E44EB3754}" presName="bgRect" presStyleLbl="node1" presStyleIdx="2" presStyleCnt="3"/>
      <dgm:spPr/>
    </dgm:pt>
    <dgm:pt modelId="{7289EB78-AA62-40FD-9EE9-668DF8A07CCF}" type="pres">
      <dgm:prSet presAssocID="{FB658C02-C6CE-4817-94F2-3E7E44EB3754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E6B2EE0-188C-4269-BD13-A7CA21CACAC3}" type="pres">
      <dgm:prSet presAssocID="{FB658C02-C6CE-4817-94F2-3E7E44EB37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FFEC101-8CB4-4157-BAF4-CD3BFDE8DAFF}" type="presOf" srcId="{1CDCA0AC-C3FB-458D-AF64-40086ED527C8}" destId="{8C74511B-54A0-4CD9-8320-9EEC0DAA77F0}" srcOrd="1" destOrd="0" presId="urn:microsoft.com/office/officeart/2005/8/layout/hProcess7#1"/>
    <dgm:cxn modelId="{684E020A-6EDC-453B-8DF4-ACEA29AF0F03}" type="presOf" srcId="{4B1B94CB-21FD-4D4E-A42E-282A7D9A3F3D}" destId="{04A98C87-9C3A-49CB-AA9D-79DE556D9F82}" srcOrd="0" destOrd="0" presId="urn:microsoft.com/office/officeart/2005/8/layout/hProcess7#1"/>
    <dgm:cxn modelId="{B41E620F-EA10-499F-AD87-AAD7DA58AD1E}" srcId="{1CDCA0AC-C3FB-458D-AF64-40086ED527C8}" destId="{1B511756-F9B6-4FC5-A7C8-EF3B2B8F7E66}" srcOrd="0" destOrd="0" parTransId="{B5258B8E-5C9B-488A-8D68-7E87505578E1}" sibTransId="{D0C1493B-FF3F-4C2E-A066-8A87BC29EC01}"/>
    <dgm:cxn modelId="{81302D2B-AF42-405F-9598-29E60803EC11}" type="presOf" srcId="{1B511756-F9B6-4FC5-A7C8-EF3B2B8F7E66}" destId="{B8EC2B76-8CFF-4063-A3B1-686732AE42DA}" srcOrd="0" destOrd="0" presId="urn:microsoft.com/office/officeart/2005/8/layout/hProcess7#1"/>
    <dgm:cxn modelId="{6D4A8D2E-B5A6-46D6-8C51-AD1B01982761}" type="presOf" srcId="{F8569976-58A3-4365-8241-A5D5DEEF4059}" destId="{574CA4FB-7F48-4485-8B4A-0A10FF02A8E2}" srcOrd="0" destOrd="0" presId="urn:microsoft.com/office/officeart/2005/8/layout/hProcess7#1"/>
    <dgm:cxn modelId="{C24BCD33-EBAD-4040-B519-FAE90950EB23}" srcId="{F8569976-58A3-4365-8241-A5D5DEEF4059}" destId="{D0FA3601-897B-4BE6-ADE1-BC1EF5D66776}" srcOrd="0" destOrd="0" parTransId="{2EDA3C57-24F4-4C15-B0D2-07B4E450C63D}" sibTransId="{D18CE080-ADED-45F1-81A3-A79BE96CC54F}"/>
    <dgm:cxn modelId="{B07CE337-A99E-4426-BDA7-EE19AC10BDAD}" type="presOf" srcId="{7E8E9F67-7DDC-4B87-B2AD-479B4EB180A6}" destId="{2E6B2EE0-188C-4269-BD13-A7CA21CACAC3}" srcOrd="0" destOrd="0" presId="urn:microsoft.com/office/officeart/2005/8/layout/hProcess7#1"/>
    <dgm:cxn modelId="{5C338F45-CA0B-412C-8A6F-7C9717EC7AA0}" type="presOf" srcId="{1CDCA0AC-C3FB-458D-AF64-40086ED527C8}" destId="{A1430F4D-5FCE-4B06-9D45-13235E890DF6}" srcOrd="0" destOrd="0" presId="urn:microsoft.com/office/officeart/2005/8/layout/hProcess7#1"/>
    <dgm:cxn modelId="{4A48C74C-77AF-4B88-9FEB-85B6D583F1FE}" srcId="{F8569976-58A3-4365-8241-A5D5DEEF4059}" destId="{1CDCA0AC-C3FB-458D-AF64-40086ED527C8}" srcOrd="1" destOrd="0" parTransId="{426BD12E-6381-402E-8CEB-DA3A57AB4D21}" sibTransId="{CAD81899-78D1-4164-9020-5731E2138E64}"/>
    <dgm:cxn modelId="{9222C771-A977-49E3-8106-3FCD7F7419D2}" type="presOf" srcId="{D0FA3601-897B-4BE6-ADE1-BC1EF5D66776}" destId="{5AD5C05D-830B-4A57-912E-C9816F3A5FA8}" srcOrd="1" destOrd="0" presId="urn:microsoft.com/office/officeart/2005/8/layout/hProcess7#1"/>
    <dgm:cxn modelId="{8363D08B-1563-462D-B1E3-DF7C9290B3C2}" srcId="{D0FA3601-897B-4BE6-ADE1-BC1EF5D66776}" destId="{4B1B94CB-21FD-4D4E-A42E-282A7D9A3F3D}" srcOrd="0" destOrd="0" parTransId="{AFB6ED66-B1E9-4FDE-987A-40E337890FA0}" sibTransId="{7FEED49A-1AF8-496C-82C8-655201773059}"/>
    <dgm:cxn modelId="{543F139A-65F5-4442-84E3-D00ADA937CEE}" type="presOf" srcId="{D0FA3601-897B-4BE6-ADE1-BC1EF5D66776}" destId="{D9414DC5-5C9C-4AE9-8307-4C12CEA3C150}" srcOrd="0" destOrd="0" presId="urn:microsoft.com/office/officeart/2005/8/layout/hProcess7#1"/>
    <dgm:cxn modelId="{A81B80B5-CD20-4FF7-AE1E-E4FF56027212}" srcId="{FB658C02-C6CE-4817-94F2-3E7E44EB3754}" destId="{7E8E9F67-7DDC-4B87-B2AD-479B4EB180A6}" srcOrd="0" destOrd="0" parTransId="{A3119FE1-5365-4CBE-99E2-59F5A5C471DC}" sibTransId="{A2751806-60E2-4AA5-99B4-26730C6B5F92}"/>
    <dgm:cxn modelId="{150D47BA-625A-4BBF-9F25-31B32B436B39}" type="presOf" srcId="{FB658C02-C6CE-4817-94F2-3E7E44EB3754}" destId="{30940B4E-2A29-48E7-8F79-E7B168635646}" srcOrd="0" destOrd="0" presId="urn:microsoft.com/office/officeart/2005/8/layout/hProcess7#1"/>
    <dgm:cxn modelId="{81FCDCEE-D316-46B3-B61F-04B67B289742}" type="presOf" srcId="{FB658C02-C6CE-4817-94F2-3E7E44EB3754}" destId="{7289EB78-AA62-40FD-9EE9-668DF8A07CCF}" srcOrd="1" destOrd="0" presId="urn:microsoft.com/office/officeart/2005/8/layout/hProcess7#1"/>
    <dgm:cxn modelId="{4F61DAFD-2311-467B-8F65-E347829EF108}" srcId="{F8569976-58A3-4365-8241-A5D5DEEF4059}" destId="{FB658C02-C6CE-4817-94F2-3E7E44EB3754}" srcOrd="2" destOrd="0" parTransId="{EC7D4830-93CA-4AA5-A7E9-3798C6F3E78E}" sibTransId="{1E970547-32BF-4305-876D-34052653D4FA}"/>
    <dgm:cxn modelId="{CDDB0580-FAD2-443C-82CB-C2AA78013E2D}" type="presParOf" srcId="{574CA4FB-7F48-4485-8B4A-0A10FF02A8E2}" destId="{51EA4A57-68B4-42A8-8DC3-EF0FB999B326}" srcOrd="0" destOrd="0" presId="urn:microsoft.com/office/officeart/2005/8/layout/hProcess7#1"/>
    <dgm:cxn modelId="{B0B32AF3-334E-47D7-9BCE-914C9496D31F}" type="presParOf" srcId="{51EA4A57-68B4-42A8-8DC3-EF0FB999B326}" destId="{D9414DC5-5C9C-4AE9-8307-4C12CEA3C150}" srcOrd="0" destOrd="0" presId="urn:microsoft.com/office/officeart/2005/8/layout/hProcess7#1"/>
    <dgm:cxn modelId="{9D3A9BEE-58E3-484C-88D3-05E05C7B3E8C}" type="presParOf" srcId="{51EA4A57-68B4-42A8-8DC3-EF0FB999B326}" destId="{5AD5C05D-830B-4A57-912E-C9816F3A5FA8}" srcOrd="1" destOrd="0" presId="urn:microsoft.com/office/officeart/2005/8/layout/hProcess7#1"/>
    <dgm:cxn modelId="{E663449F-0DF7-4CA0-90C7-94166D8CBD8C}" type="presParOf" srcId="{51EA4A57-68B4-42A8-8DC3-EF0FB999B326}" destId="{04A98C87-9C3A-49CB-AA9D-79DE556D9F82}" srcOrd="2" destOrd="0" presId="urn:microsoft.com/office/officeart/2005/8/layout/hProcess7#1"/>
    <dgm:cxn modelId="{FFB47BB3-7665-47C1-8272-0AD78A2FB5A3}" type="presParOf" srcId="{574CA4FB-7F48-4485-8B4A-0A10FF02A8E2}" destId="{F6EC324B-B84E-450C-A3F7-FC36D986C822}" srcOrd="1" destOrd="0" presId="urn:microsoft.com/office/officeart/2005/8/layout/hProcess7#1"/>
    <dgm:cxn modelId="{25C8BF56-AD7B-404E-9A7C-FD5BF94C75FD}" type="presParOf" srcId="{574CA4FB-7F48-4485-8B4A-0A10FF02A8E2}" destId="{09E4561E-05FB-41D7-AF21-51E59F3FFAF4}" srcOrd="2" destOrd="0" presId="urn:microsoft.com/office/officeart/2005/8/layout/hProcess7#1"/>
    <dgm:cxn modelId="{67D1213E-8A88-4ED1-A4BE-11135B0D2478}" type="presParOf" srcId="{09E4561E-05FB-41D7-AF21-51E59F3FFAF4}" destId="{DA2B9FF3-1568-49FD-BC74-67E83B573247}" srcOrd="0" destOrd="0" presId="urn:microsoft.com/office/officeart/2005/8/layout/hProcess7#1"/>
    <dgm:cxn modelId="{2088B3BB-941E-4A22-88E5-0EA82CF6F122}" type="presParOf" srcId="{09E4561E-05FB-41D7-AF21-51E59F3FFAF4}" destId="{5245850E-FBC6-4A77-87D6-032E7402FBD2}" srcOrd="1" destOrd="0" presId="urn:microsoft.com/office/officeart/2005/8/layout/hProcess7#1"/>
    <dgm:cxn modelId="{C56E3B4E-60D4-4DBB-9771-2BBFFEAF2C97}" type="presParOf" srcId="{09E4561E-05FB-41D7-AF21-51E59F3FFAF4}" destId="{551F270D-863F-4C66-9B18-37FADB4934FD}" srcOrd="2" destOrd="0" presId="urn:microsoft.com/office/officeart/2005/8/layout/hProcess7#1"/>
    <dgm:cxn modelId="{EF0F9785-6EB1-4C79-9D57-6722FDC5F19C}" type="presParOf" srcId="{574CA4FB-7F48-4485-8B4A-0A10FF02A8E2}" destId="{51E76688-1F04-403D-A55A-3BF22F90910F}" srcOrd="3" destOrd="0" presId="urn:microsoft.com/office/officeart/2005/8/layout/hProcess7#1"/>
    <dgm:cxn modelId="{364C02B6-B5EF-4644-9483-60AA96A2DE00}" type="presParOf" srcId="{574CA4FB-7F48-4485-8B4A-0A10FF02A8E2}" destId="{7CD67DA6-3ACE-46FC-8ACD-337358F1333E}" srcOrd="4" destOrd="0" presId="urn:microsoft.com/office/officeart/2005/8/layout/hProcess7#1"/>
    <dgm:cxn modelId="{0D28648A-2E74-447D-A5A6-A1C23F1835E8}" type="presParOf" srcId="{7CD67DA6-3ACE-46FC-8ACD-337358F1333E}" destId="{A1430F4D-5FCE-4B06-9D45-13235E890DF6}" srcOrd="0" destOrd="0" presId="urn:microsoft.com/office/officeart/2005/8/layout/hProcess7#1"/>
    <dgm:cxn modelId="{1CF4913F-BF43-4F6D-81EB-995C34D8DB71}" type="presParOf" srcId="{7CD67DA6-3ACE-46FC-8ACD-337358F1333E}" destId="{8C74511B-54A0-4CD9-8320-9EEC0DAA77F0}" srcOrd="1" destOrd="0" presId="urn:microsoft.com/office/officeart/2005/8/layout/hProcess7#1"/>
    <dgm:cxn modelId="{D4A3A2BA-E8A9-439B-AB89-F4D4D6C07939}" type="presParOf" srcId="{7CD67DA6-3ACE-46FC-8ACD-337358F1333E}" destId="{B8EC2B76-8CFF-4063-A3B1-686732AE42DA}" srcOrd="2" destOrd="0" presId="urn:microsoft.com/office/officeart/2005/8/layout/hProcess7#1"/>
    <dgm:cxn modelId="{E66A4B77-C0AE-495D-9B0B-03B6F21D59DD}" type="presParOf" srcId="{574CA4FB-7F48-4485-8B4A-0A10FF02A8E2}" destId="{AC92451D-5F17-492C-95F3-EAE8DAB79660}" srcOrd="5" destOrd="0" presId="urn:microsoft.com/office/officeart/2005/8/layout/hProcess7#1"/>
    <dgm:cxn modelId="{0A7C9DC6-A5C0-4BD0-97C8-0E1532B34BE3}" type="presParOf" srcId="{574CA4FB-7F48-4485-8B4A-0A10FF02A8E2}" destId="{C7C0793C-4788-453E-9B24-D605A7E95BF8}" srcOrd="6" destOrd="0" presId="urn:microsoft.com/office/officeart/2005/8/layout/hProcess7#1"/>
    <dgm:cxn modelId="{1F59BB36-F608-4D16-AA09-BC3B9D64A3A0}" type="presParOf" srcId="{C7C0793C-4788-453E-9B24-D605A7E95BF8}" destId="{CFCAE850-F33A-4010-AE2F-FC24F691D747}" srcOrd="0" destOrd="0" presId="urn:microsoft.com/office/officeart/2005/8/layout/hProcess7#1"/>
    <dgm:cxn modelId="{345E17FD-DBDE-42D6-BC70-4EAE3194DB94}" type="presParOf" srcId="{C7C0793C-4788-453E-9B24-D605A7E95BF8}" destId="{E294EA1B-6330-43C1-A36F-CB55D225FB3F}" srcOrd="1" destOrd="0" presId="urn:microsoft.com/office/officeart/2005/8/layout/hProcess7#1"/>
    <dgm:cxn modelId="{A96DB9AB-F78B-4E8E-A272-74DDC890D362}" type="presParOf" srcId="{C7C0793C-4788-453E-9B24-D605A7E95BF8}" destId="{307A3D94-4429-4F7B-978E-22E0D4269C79}" srcOrd="2" destOrd="0" presId="urn:microsoft.com/office/officeart/2005/8/layout/hProcess7#1"/>
    <dgm:cxn modelId="{34F24ECC-03A9-481D-B07B-B1FFD46DAF40}" type="presParOf" srcId="{574CA4FB-7F48-4485-8B4A-0A10FF02A8E2}" destId="{BC6CD209-4DDF-42CE-9FFE-1590AABF5F43}" srcOrd="7" destOrd="0" presId="urn:microsoft.com/office/officeart/2005/8/layout/hProcess7#1"/>
    <dgm:cxn modelId="{7238860E-A1A6-4D1C-948E-9361E791CBE4}" type="presParOf" srcId="{574CA4FB-7F48-4485-8B4A-0A10FF02A8E2}" destId="{D1E29ED4-A921-4E26-B0DC-F19C9E34FF65}" srcOrd="8" destOrd="0" presId="urn:microsoft.com/office/officeart/2005/8/layout/hProcess7#1"/>
    <dgm:cxn modelId="{2FDDD064-8A1E-4F88-92D4-317ED73908ED}" type="presParOf" srcId="{D1E29ED4-A921-4E26-B0DC-F19C9E34FF65}" destId="{30940B4E-2A29-48E7-8F79-E7B168635646}" srcOrd="0" destOrd="0" presId="urn:microsoft.com/office/officeart/2005/8/layout/hProcess7#1"/>
    <dgm:cxn modelId="{9F511DE3-D5F5-4F82-8BA5-F3A13B873B7A}" type="presParOf" srcId="{D1E29ED4-A921-4E26-B0DC-F19C9E34FF65}" destId="{7289EB78-AA62-40FD-9EE9-668DF8A07CCF}" srcOrd="1" destOrd="0" presId="urn:microsoft.com/office/officeart/2005/8/layout/hProcess7#1"/>
    <dgm:cxn modelId="{5DB96199-B080-4644-ABE5-D733839B99E4}" type="presParOf" srcId="{D1E29ED4-A921-4E26-B0DC-F19C9E34FF65}" destId="{2E6B2EE0-188C-4269-BD13-A7CA21CACAC3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14DC5-5C9C-4AE9-8307-4C12CEA3C150}">
      <dsp:nvSpPr>
        <dsp:cNvPr id="0" name=""/>
        <dsp:cNvSpPr/>
      </dsp:nvSpPr>
      <dsp:spPr>
        <a:xfrm>
          <a:off x="461" y="283124"/>
          <a:ext cx="1985367" cy="2382440"/>
        </a:xfrm>
        <a:prstGeom prst="roundRect">
          <a:avLst>
            <a:gd name="adj" fmla="val 5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Primeros auxilios</a:t>
          </a:r>
        </a:p>
      </dsp:txBody>
      <dsp:txXfrm rot="16200000">
        <a:off x="-777802" y="1061388"/>
        <a:ext cx="1953601" cy="397073"/>
      </dsp:txXfrm>
    </dsp:sp>
    <dsp:sp modelId="{04A98C87-9C3A-49CB-AA9D-79DE556D9F82}">
      <dsp:nvSpPr>
        <dsp:cNvPr id="0" name=""/>
        <dsp:cNvSpPr/>
      </dsp:nvSpPr>
      <dsp:spPr>
        <a:xfrm>
          <a:off x="397534" y="283124"/>
          <a:ext cx="1479098" cy="2382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Protección.</a:t>
          </a:r>
        </a:p>
      </dsp:txBody>
      <dsp:txXfrm>
        <a:off x="397534" y="283124"/>
        <a:ext cx="1479098" cy="2382440"/>
      </dsp:txXfrm>
    </dsp:sp>
    <dsp:sp modelId="{A1430F4D-5FCE-4B06-9D45-13235E890DF6}">
      <dsp:nvSpPr>
        <dsp:cNvPr id="0" name=""/>
        <dsp:cNvSpPr/>
      </dsp:nvSpPr>
      <dsp:spPr>
        <a:xfrm>
          <a:off x="2055316" y="283124"/>
          <a:ext cx="1985367" cy="2382440"/>
        </a:xfrm>
        <a:prstGeom prst="roundRect">
          <a:avLst>
            <a:gd name="adj" fmla="val 5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Primeros auxilios</a:t>
          </a:r>
        </a:p>
      </dsp:txBody>
      <dsp:txXfrm rot="16200000">
        <a:off x="1277052" y="1061388"/>
        <a:ext cx="1953601" cy="397073"/>
      </dsp:txXfrm>
    </dsp:sp>
    <dsp:sp modelId="{5245850E-FBC6-4A77-87D6-032E7402FBD2}">
      <dsp:nvSpPr>
        <dsp:cNvPr id="0" name=""/>
        <dsp:cNvSpPr/>
      </dsp:nvSpPr>
      <dsp:spPr>
        <a:xfrm rot="5400000">
          <a:off x="1890177" y="2176654"/>
          <a:ext cx="350131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C2B76-8CFF-4063-A3B1-686732AE42DA}">
      <dsp:nvSpPr>
        <dsp:cNvPr id="0" name=""/>
        <dsp:cNvSpPr/>
      </dsp:nvSpPr>
      <dsp:spPr>
        <a:xfrm>
          <a:off x="2452389" y="283124"/>
          <a:ext cx="1479098" cy="2382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Avisar.</a:t>
          </a:r>
        </a:p>
      </dsp:txBody>
      <dsp:txXfrm>
        <a:off x="2452389" y="283124"/>
        <a:ext cx="1479098" cy="2382440"/>
      </dsp:txXfrm>
    </dsp:sp>
    <dsp:sp modelId="{30940B4E-2A29-48E7-8F79-E7B168635646}">
      <dsp:nvSpPr>
        <dsp:cNvPr id="0" name=""/>
        <dsp:cNvSpPr/>
      </dsp:nvSpPr>
      <dsp:spPr>
        <a:xfrm>
          <a:off x="4110171" y="283124"/>
          <a:ext cx="1985367" cy="2382440"/>
        </a:xfrm>
        <a:prstGeom prst="roundRect">
          <a:avLst>
            <a:gd name="adj" fmla="val 5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Primeros auxilios</a:t>
          </a:r>
        </a:p>
      </dsp:txBody>
      <dsp:txXfrm rot="16200000">
        <a:off x="3331907" y="1061388"/>
        <a:ext cx="1953601" cy="397073"/>
      </dsp:txXfrm>
    </dsp:sp>
    <dsp:sp modelId="{E294EA1B-6330-43C1-A36F-CB55D225FB3F}">
      <dsp:nvSpPr>
        <dsp:cNvPr id="0" name=""/>
        <dsp:cNvSpPr/>
      </dsp:nvSpPr>
      <dsp:spPr>
        <a:xfrm rot="5400000">
          <a:off x="3945032" y="2176654"/>
          <a:ext cx="350131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B2EE0-188C-4269-BD13-A7CA21CACAC3}">
      <dsp:nvSpPr>
        <dsp:cNvPr id="0" name=""/>
        <dsp:cNvSpPr/>
      </dsp:nvSpPr>
      <dsp:spPr>
        <a:xfrm>
          <a:off x="4507244" y="283124"/>
          <a:ext cx="1479098" cy="2382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Socorrer.</a:t>
          </a:r>
        </a:p>
      </dsp:txBody>
      <dsp:txXfrm>
        <a:off x="4507244" y="283124"/>
        <a:ext cx="1479098" cy="2382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/>
              <a:t>ASIGNATURA: ATENCIÓN DE PRIMEROS AUXILIOS DEL ADULTO MAYOR</a:t>
            </a:r>
          </a:p>
          <a:p>
            <a:r>
              <a:rPr lang="es-CL" b="1" dirty="0"/>
              <a:t>FECHA</a:t>
            </a:r>
            <a:r>
              <a:rPr lang="es-CL" b="1"/>
              <a:t>: Semana del 11 al 15 de Mayo, </a:t>
            </a:r>
            <a:r>
              <a:rPr lang="es-CL" b="1" dirty="0"/>
              <a:t>2020.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Clase N°7: </a:t>
            </a:r>
            <a:r>
              <a:rPr lang="es-ES" sz="32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como ser un rescatista</a:t>
            </a:r>
            <a:r>
              <a:rPr lang="es-ES" sz="3200" b="1" cap="all" spc="0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S" sz="3200" b="1" spc="0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chemeClr val="accent4">
                    <a:lumMod val="50000"/>
                  </a:schemeClr>
                </a:solidFill>
              </a:rPr>
              <a:t>GUÍA DE ESTUDIO N° 7 UNIDAD 1 “</a:t>
            </a:r>
            <a:r>
              <a:rPr lang="es-ES_tradnl" sz="2000" b="1" u="sng" dirty="0">
                <a:solidFill>
                  <a:schemeClr val="accent4">
                    <a:lumMod val="50000"/>
                  </a:schemeClr>
                </a:solidFill>
              </a:rPr>
              <a:t>ATENCIÓN BÁSICA DE PRIMEROS AUXILIOS”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Colabora en la atención del adulto mayor frente a alteraciones graves de su condición de salud, con los recursos disponibles y de acuerdo a sus competencias y a los protocolos de la institución, e informa a quien corresponda, según la norma.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>
                <a:solidFill>
                  <a:srgbClr val="FF0000"/>
                </a:solidFill>
              </a:rPr>
              <a:t>Conocer las acciones que debe ejecutar un rescatista para atender a un cliente / usuario adulto, con el fin de  brindar atención de primeros auxilios, conservando  su privacidad y pudor.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>
                <a:solidFill>
                  <a:srgbClr val="FF0000"/>
                </a:solidFill>
              </a:rPr>
              <a:t>, </a:t>
            </a:r>
            <a:r>
              <a:rPr lang="es-CL" b="1" dirty="0"/>
              <a:t>plazo de entrega 20 de mayo a las 23.59 </a:t>
            </a:r>
            <a:r>
              <a:rPr lang="es-CL" b="1" dirty="0" err="1"/>
              <a:t>hrs</a:t>
            </a:r>
            <a:r>
              <a:rPr lang="es-CL" b="1" dirty="0"/>
              <a:t>.</a:t>
            </a:r>
            <a:r>
              <a:rPr lang="es-ES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270647"/>
            <a:ext cx="21526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693" y="4778788"/>
            <a:ext cx="1905223" cy="174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19467" y="169544"/>
            <a:ext cx="6035721" cy="16004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Constituye un conjunto de medidas rápidas practicas y sencillas que se aplican a la o las victimas de un accidente, su importancia radica en el hecho de que en ellas depende la integridad física de la victima y su pronta recuperación.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8" y="173192"/>
            <a:ext cx="5425269" cy="268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9872" y="2858426"/>
            <a:ext cx="60861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Qué es Un rescatista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8" y="2540591"/>
            <a:ext cx="4920981" cy="369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12578" y="3481505"/>
            <a:ext cx="5240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socorre a una(s) victima(s) de un accidente o enfermedad súbita, en el lugar del mismo hecho hasta recibir atención o ayuda medica</a:t>
            </a:r>
            <a:endParaRPr lang="es-CL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1" y="5051165"/>
            <a:ext cx="5919859" cy="12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23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4" t="38993" r="19023" b="15672"/>
          <a:stretch/>
        </p:blipFill>
        <p:spPr bwMode="auto">
          <a:xfrm>
            <a:off x="3425588" y="750628"/>
            <a:ext cx="5145206" cy="270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5660" y="106022"/>
            <a:ext cx="11596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Cuales son las responsabilidades de un rescatista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83333033"/>
              </p:ext>
            </p:extLst>
          </p:nvPr>
        </p:nvGraphicFramePr>
        <p:xfrm>
          <a:off x="5895833" y="3603008"/>
          <a:ext cx="6096000" cy="294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Rectángulo"/>
          <p:cNvSpPr/>
          <p:nvPr/>
        </p:nvSpPr>
        <p:spPr>
          <a:xfrm>
            <a:off x="377588" y="371998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 un accidente o una urgencia hay que actuar con tranquilidad y hacer tres cosas paso a paso: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4" y="4427871"/>
            <a:ext cx="3370997" cy="22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93" y="2243445"/>
            <a:ext cx="9937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719" y="1073621"/>
            <a:ext cx="1731962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516" y="2237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4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12492" y="862297"/>
            <a:ext cx="5157787" cy="823912"/>
          </a:xfrm>
        </p:spPr>
        <p:txBody>
          <a:bodyPr/>
          <a:lstStyle/>
          <a:p>
            <a:pPr algn="ctr"/>
            <a:r>
              <a:rPr lang="es-CL" sz="3600" dirty="0"/>
              <a:t>PROTEGER</a:t>
            </a:r>
            <a:r>
              <a:rPr lang="es-CL" dirty="0"/>
              <a:t>	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39788" y="1774209"/>
            <a:ext cx="5157787" cy="4415454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Primero se debe asegurar la escena antes de proteger al accidentado…. (protección del rescatista)</a:t>
            </a:r>
          </a:p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al accidentado, tomando las medidas inmediatas para evitar que el accidente se complique o se convierta en más grave.</a:t>
            </a:r>
          </a:p>
          <a:p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205188" y="86229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s-CL" sz="3600" dirty="0"/>
              <a:t>AVISAR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831006" y="1725411"/>
            <a:ext cx="5183188" cy="4401806"/>
          </a:xfrm>
        </p:spPr>
        <p:txBody>
          <a:bodyPr/>
          <a:lstStyle/>
          <a:p>
            <a:pPr marL="514350" indent="-51435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te encuentras solo, trata de dejar sin riesgo inminente a la victima.</a:t>
            </a:r>
          </a:p>
          <a:p>
            <a:pPr marL="514350" indent="-51435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Llamar a números de emergencias (131, 132,133)</a:t>
            </a:r>
          </a:p>
          <a:p>
            <a:pPr marL="514350" indent="-51435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 información clara del suceso y como llegar al lugar del evento</a:t>
            </a:r>
          </a:p>
          <a:p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1352615" y="92375"/>
            <a:ext cx="9514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Fases del proceso de rescate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36" y="92376"/>
            <a:ext cx="1353659" cy="29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8" y="5121635"/>
            <a:ext cx="2295598" cy="16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470" y="5167096"/>
            <a:ext cx="19526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6" y="4735774"/>
            <a:ext cx="2017143" cy="204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304" y="3048594"/>
            <a:ext cx="1041342" cy="187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39" y="5400661"/>
            <a:ext cx="2673474" cy="137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17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12492" y="862297"/>
            <a:ext cx="5157787" cy="823912"/>
          </a:xfrm>
        </p:spPr>
        <p:txBody>
          <a:bodyPr/>
          <a:lstStyle/>
          <a:p>
            <a:pPr algn="ctr"/>
            <a:r>
              <a:rPr lang="es-CL" dirty="0"/>
              <a:t>	</a:t>
            </a:r>
            <a:r>
              <a:rPr lang="es-CL" sz="3600" dirty="0"/>
              <a:t>SOCORRER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39788" y="1774209"/>
            <a:ext cx="5157787" cy="4415454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atención de los pacientes debe ser en forma ordenada para realizar un buen procedimiento.</a:t>
            </a:r>
          </a:p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Atender a la victima  en forma empática. </a:t>
            </a:r>
          </a:p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Clasificar las lesiones de importancia.</a:t>
            </a:r>
          </a:p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 el estado actual del paciente. </a:t>
            </a:r>
          </a:p>
          <a:p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1352615" y="92375"/>
            <a:ext cx="9514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Fases del proceso de rescate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19" y="92375"/>
            <a:ext cx="1354138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15" y="3049888"/>
            <a:ext cx="4876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1" y="1127078"/>
            <a:ext cx="2645391" cy="176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8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2" y="360961"/>
            <a:ext cx="9362364" cy="517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352615" y="92375"/>
            <a:ext cx="9514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Fases del proceso de rescate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19" y="92375"/>
            <a:ext cx="1354138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28" y="5949555"/>
            <a:ext cx="9937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52615" y="5896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/>
              <a:t>TAREA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5954" y="1165665"/>
            <a:ext cx="10223073" cy="256017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/>
              <a:t>Registre en su cuaderno fecha, objetivo general y de la clase.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Escriba en su cuaderno las definiciones de atención de primeros auxilios, rescatista, las responsabilidades que tiene y las fases del proceso de rescate.</a:t>
            </a:r>
          </a:p>
          <a:p>
            <a:pPr marL="0" indent="0">
              <a:buNone/>
            </a:pPr>
            <a:r>
              <a:rPr lang="es-CL" dirty="0"/>
              <a:t>3. Explique en este dibujo las etapas que debe realiza un rescatista para brindar una atención de primeros auxilios.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804" y="250802"/>
            <a:ext cx="10795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1122" cy="11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65399" y="3167333"/>
            <a:ext cx="10223073" cy="1638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5" y="3591848"/>
            <a:ext cx="9132627" cy="317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78" y="4876632"/>
            <a:ext cx="9937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01554" y="5703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484</Words>
  <Application>Microsoft Office PowerPoint</Application>
  <PresentationFormat>Panorámica</PresentationFormat>
  <Paragraphs>40</Paragraphs>
  <Slides>7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Padres</cp:lastModifiedBy>
  <cp:revision>58</cp:revision>
  <dcterms:created xsi:type="dcterms:W3CDTF">2020-03-26T01:44:03Z</dcterms:created>
  <dcterms:modified xsi:type="dcterms:W3CDTF">2020-05-08T01:45:32Z</dcterms:modified>
</cp:coreProperties>
</file>