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3" r:id="rId4"/>
    <p:sldId id="274" r:id="rId5"/>
    <p:sldId id="269" r:id="rId6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744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29-04-2020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34019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29-04-2020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93108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29-04-2020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4455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29-04-2020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2884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29-04-2020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18517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29-04-2020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02436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29-04-2020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1523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29-04-2020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27533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29-04-2020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83305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29-04-2020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21801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29-04-2020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18736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578E5-4418-44B9-A4C4-99C8197632F5}" type="datetimeFigureOut">
              <a:rPr lang="es-CL" smtClean="0"/>
              <a:t>29-04-2020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0310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mailto:alexis.berrios@liceo-victorinolastarria.cl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59525" y="1600347"/>
            <a:ext cx="9144000" cy="975754"/>
          </a:xfrm>
        </p:spPr>
        <p:txBody>
          <a:bodyPr>
            <a:normAutofit/>
          </a:bodyPr>
          <a:lstStyle/>
          <a:p>
            <a:r>
              <a:rPr lang="es-CL" b="1" dirty="0" smtClean="0"/>
              <a:t>ASIGNATURA: ATENCIÓN DE PRIMEROS AUXILIOS DEL ADULTO MAYOR</a:t>
            </a:r>
          </a:p>
          <a:p>
            <a:r>
              <a:rPr lang="es-CL" b="1" dirty="0" smtClean="0"/>
              <a:t>FECHA: 27 DE ABRIL, 2020. CURSO : 4° D</a:t>
            </a:r>
          </a:p>
          <a:p>
            <a:endParaRPr lang="es-CL" dirty="0"/>
          </a:p>
        </p:txBody>
      </p:sp>
      <p:sp>
        <p:nvSpPr>
          <p:cNvPr id="5" name="4 Rectángulo"/>
          <p:cNvSpPr/>
          <p:nvPr/>
        </p:nvSpPr>
        <p:spPr>
          <a:xfrm>
            <a:off x="187570" y="153797"/>
            <a:ext cx="1144032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3200" b="1" cap="all" spc="0" dirty="0" smtClean="0">
                <a:ln w="0"/>
                <a:solidFill>
                  <a:schemeClr val="accent6"/>
                </a:solidFill>
                <a:effectLst>
                  <a:reflection blurRad="12700" stA="50000" endPos="50000" dist="5000" dir="5400000" sy="-100000" rotWithShape="0"/>
                </a:effectLst>
              </a:rPr>
              <a:t>Clase N°6: MANEJO DE </a:t>
            </a:r>
          </a:p>
          <a:p>
            <a:pPr algn="ctr"/>
            <a:r>
              <a:rPr lang="es-ES" sz="3200" b="1" cap="all" spc="0" dirty="0" smtClean="0">
                <a:ln w="0"/>
                <a:solidFill>
                  <a:schemeClr val="accent6"/>
                </a:solidFill>
                <a:effectLst>
                  <a:reflection blurRad="12700" stA="50000" endPos="50000" dist="5000" dir="5400000" sy="-100000" rotWithShape="0"/>
                </a:effectLst>
              </a:rPr>
              <a:t>ALTERACIONES DE SIGNOS VITALES </a:t>
            </a:r>
            <a:endParaRPr lang="es-ES" sz="3200" b="1" spc="0" dirty="0" smtClean="0">
              <a:ln w="0"/>
              <a:solidFill>
                <a:schemeClr val="accent6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87569" y="2521161"/>
            <a:ext cx="11687912" cy="123110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u="sng" dirty="0" smtClean="0">
                <a:solidFill>
                  <a:schemeClr val="accent4">
                    <a:lumMod val="50000"/>
                  </a:schemeClr>
                </a:solidFill>
              </a:rPr>
              <a:t>GUÍA </a:t>
            </a:r>
            <a:r>
              <a:rPr lang="es-ES" sz="2000" b="1" u="sng" dirty="0">
                <a:solidFill>
                  <a:schemeClr val="accent4">
                    <a:lumMod val="50000"/>
                  </a:schemeClr>
                </a:solidFill>
              </a:rPr>
              <a:t>DE ESTUDIO N° </a:t>
            </a:r>
            <a:r>
              <a:rPr lang="es-ES" sz="2000" b="1" u="sng" dirty="0" smtClean="0">
                <a:solidFill>
                  <a:schemeClr val="accent4">
                    <a:lumMod val="50000"/>
                  </a:schemeClr>
                </a:solidFill>
              </a:rPr>
              <a:t>6 </a:t>
            </a:r>
            <a:r>
              <a:rPr lang="es-ES" sz="2000" b="1" u="sng" dirty="0">
                <a:solidFill>
                  <a:schemeClr val="accent4">
                    <a:lumMod val="50000"/>
                  </a:schemeClr>
                </a:solidFill>
              </a:rPr>
              <a:t>UNIDAD 1 </a:t>
            </a:r>
            <a:r>
              <a:rPr lang="es-ES" sz="2000" b="1" u="sng" dirty="0" smtClean="0">
                <a:solidFill>
                  <a:schemeClr val="accent4">
                    <a:lumMod val="50000"/>
                  </a:schemeClr>
                </a:solidFill>
              </a:rPr>
              <a:t>“</a:t>
            </a:r>
            <a:r>
              <a:rPr lang="es-ES_tradnl" sz="2000" b="1" u="sng" dirty="0" smtClean="0">
                <a:solidFill>
                  <a:schemeClr val="accent4">
                    <a:lumMod val="50000"/>
                  </a:schemeClr>
                </a:solidFill>
              </a:rPr>
              <a:t>MANEJO DE ALTERACIONES DE LOS SIGNOS VITALES”</a:t>
            </a:r>
            <a:endParaRPr lang="es-CL" sz="2000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s-ES" b="1" dirty="0" smtClean="0">
                <a:solidFill>
                  <a:schemeClr val="tx2"/>
                </a:solidFill>
              </a:rPr>
              <a:t>OBJETIVO GENERAL:</a:t>
            </a:r>
          </a:p>
          <a:p>
            <a:r>
              <a:rPr lang="es-ES" dirty="0"/>
              <a:t>Colabora en la atención del adulto mayor frente a alteraciones graves de su condición de salud, con los recursos disponibles y de acuerdo a sus competencias y a los protocolos de la institución, e informa a quien corresponda, según la </a:t>
            </a:r>
            <a:r>
              <a:rPr lang="es-ES" dirty="0" smtClean="0"/>
              <a:t>norma.</a:t>
            </a:r>
            <a:endParaRPr lang="es-ES" b="1" dirty="0" smtClean="0">
              <a:solidFill>
                <a:schemeClr val="tx2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87570" y="4003531"/>
            <a:ext cx="11687912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B050"/>
                </a:solidFill>
              </a:rPr>
              <a:t>OBJETIVO DE LA CLASE:</a:t>
            </a:r>
          </a:p>
          <a:p>
            <a:r>
              <a:rPr lang="es-ES_tradnl" dirty="0" smtClean="0"/>
              <a:t>Aplicar manejo de las alteraciones </a:t>
            </a:r>
            <a:r>
              <a:rPr lang="es-ES_tradnl" dirty="0"/>
              <a:t>que sufren  los signos vitales en un cliente / usuario adulto, con el fin de  brindar atención de primeros auxilios.</a:t>
            </a:r>
            <a:endParaRPr lang="es-ES" b="1" dirty="0" smtClean="0">
              <a:solidFill>
                <a:srgbClr val="00B05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87570" y="5402822"/>
            <a:ext cx="11687912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ES" b="1" dirty="0" smtClean="0"/>
          </a:p>
          <a:p>
            <a:r>
              <a:rPr lang="es-ES" b="1" dirty="0" smtClean="0"/>
              <a:t>Lea atentamente el PPT y realice la actividad en su cuaderno, sáquele una fotografía y la envíela al mail </a:t>
            </a:r>
            <a:r>
              <a:rPr lang="es-CL" dirty="0" smtClean="0">
                <a:solidFill>
                  <a:srgbClr val="FF0000"/>
                </a:solidFill>
                <a:hlinkClick r:id="rId2"/>
              </a:rPr>
              <a:t>alexis.berrios@liceo-victorinolastarria.cl</a:t>
            </a:r>
            <a:r>
              <a:rPr lang="es-CL" dirty="0" smtClean="0">
                <a:solidFill>
                  <a:srgbClr val="FF0000"/>
                </a:solidFill>
              </a:rPr>
              <a:t>, </a:t>
            </a:r>
            <a:r>
              <a:rPr lang="es-CL" b="1" dirty="0" smtClean="0"/>
              <a:t>plazo de entrega 13 de mayo a las 23.59 </a:t>
            </a:r>
            <a:r>
              <a:rPr lang="es-CL" b="1" dirty="0" err="1" smtClean="0"/>
              <a:t>hrs</a:t>
            </a:r>
            <a:r>
              <a:rPr lang="es-CL" b="1" dirty="0" smtClean="0"/>
              <a:t>.</a:t>
            </a:r>
            <a:r>
              <a:rPr lang="es-ES" b="1" dirty="0" smtClean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" t="4770" r="2955" b="76140"/>
          <a:stretch/>
        </p:blipFill>
        <p:spPr bwMode="auto">
          <a:xfrm>
            <a:off x="187570" y="4926842"/>
            <a:ext cx="9011503" cy="72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19" y="270647"/>
            <a:ext cx="10668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5395" y="271718"/>
            <a:ext cx="2401888" cy="959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6" t="11956" r="10735" b="19089"/>
          <a:stretch/>
        </p:blipFill>
        <p:spPr bwMode="auto">
          <a:xfrm>
            <a:off x="10638953" y="1627824"/>
            <a:ext cx="1348330" cy="823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049" y="4612944"/>
            <a:ext cx="1838234" cy="123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788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2" t="20709" r="26995" b="8266"/>
          <a:stretch/>
        </p:blipFill>
        <p:spPr bwMode="auto">
          <a:xfrm>
            <a:off x="0" y="101703"/>
            <a:ext cx="8120417" cy="5766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35" b="31035"/>
          <a:stretch/>
        </p:blipFill>
        <p:spPr bwMode="auto">
          <a:xfrm>
            <a:off x="7867142" y="149799"/>
            <a:ext cx="4148635" cy="753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416" y="1623270"/>
            <a:ext cx="1326761" cy="80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329" y="963494"/>
            <a:ext cx="1935671" cy="1926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8262640" y="2965974"/>
            <a:ext cx="3753135" cy="16312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2000" dirty="0" smtClean="0"/>
              <a:t>La clase anterior analizamos </a:t>
            </a:r>
            <a:r>
              <a:rPr lang="es-CL" sz="2000" dirty="0" smtClean="0"/>
              <a:t>las atenciones de primeros auxilios que se brindan a un usuario con </a:t>
            </a:r>
            <a:r>
              <a:rPr lang="es-CL" sz="2000" dirty="0" smtClean="0"/>
              <a:t>alteración en los signos vitales, estos son:</a:t>
            </a:r>
            <a:endParaRPr lang="es-CL" sz="2000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0" t="24029" r="27500" b="67709"/>
          <a:stretch/>
        </p:blipFill>
        <p:spPr bwMode="auto">
          <a:xfrm>
            <a:off x="-109182" y="5868536"/>
            <a:ext cx="8106770" cy="891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416" y="4586793"/>
            <a:ext cx="3406811" cy="227120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680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6" t="20709" r="27100" b="10261"/>
          <a:stretch/>
        </p:blipFill>
        <p:spPr bwMode="auto">
          <a:xfrm>
            <a:off x="545909" y="149799"/>
            <a:ext cx="7645090" cy="6578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35" b="31035"/>
          <a:stretch/>
        </p:blipFill>
        <p:spPr bwMode="auto">
          <a:xfrm>
            <a:off x="7867142" y="149799"/>
            <a:ext cx="4148635" cy="753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416" y="1623270"/>
            <a:ext cx="1326761" cy="80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329" y="963494"/>
            <a:ext cx="1935671" cy="1926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146" y="4456927"/>
            <a:ext cx="3617631" cy="253790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8262640" y="2965974"/>
            <a:ext cx="3753135" cy="16312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2000" dirty="0" smtClean="0"/>
              <a:t>La clase anterior analizamos </a:t>
            </a:r>
            <a:r>
              <a:rPr lang="es-CL" sz="2000" dirty="0" smtClean="0"/>
              <a:t>las atenciones de primeros auxilios que se brindan a un usuario con </a:t>
            </a:r>
            <a:r>
              <a:rPr lang="es-CL" sz="2000" dirty="0" smtClean="0"/>
              <a:t>alteración en los signos vitales, estos son:</a:t>
            </a:r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100263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1" t="22190" r="26890" b="30970"/>
          <a:stretch/>
        </p:blipFill>
        <p:spPr bwMode="auto">
          <a:xfrm>
            <a:off x="122830" y="314816"/>
            <a:ext cx="8139812" cy="472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35" b="31035"/>
          <a:stretch/>
        </p:blipFill>
        <p:spPr bwMode="auto">
          <a:xfrm>
            <a:off x="7867142" y="149799"/>
            <a:ext cx="4148635" cy="753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416" y="1623270"/>
            <a:ext cx="1326761" cy="80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329" y="963494"/>
            <a:ext cx="1935671" cy="1926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74396" r="27203" b="16278"/>
          <a:stretch/>
        </p:blipFill>
        <p:spPr bwMode="auto">
          <a:xfrm>
            <a:off x="122830" y="4913194"/>
            <a:ext cx="8068383" cy="968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757" y="4597190"/>
            <a:ext cx="3978903" cy="226081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8262640" y="2965974"/>
            <a:ext cx="3753135" cy="16312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2000" dirty="0" smtClean="0"/>
              <a:t>La clase anterior analizamos </a:t>
            </a:r>
            <a:r>
              <a:rPr lang="es-CL" sz="2000" dirty="0" smtClean="0"/>
              <a:t>las atenciones de primeros auxilios que se brindan a un usuario con </a:t>
            </a:r>
            <a:r>
              <a:rPr lang="es-CL" sz="2000" dirty="0" smtClean="0"/>
              <a:t>alteración en los signos vitales, estos son:</a:t>
            </a:r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345421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s-CL" dirty="0" smtClean="0"/>
              <a:t>TAREA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85954" y="1165665"/>
            <a:ext cx="10223073" cy="112715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CL" dirty="0" smtClean="0"/>
              <a:t>Registre en su cuaderno fecha, objetivo general y de la clase. </a:t>
            </a:r>
            <a:endParaRPr lang="es-CL" dirty="0" smtClean="0"/>
          </a:p>
          <a:p>
            <a:pPr marL="514350" indent="-514350">
              <a:buFont typeface="+mj-lt"/>
              <a:buAutoNum type="arabicPeriod"/>
            </a:pPr>
            <a:r>
              <a:rPr lang="es-CL" dirty="0" smtClean="0"/>
              <a:t>Ejecute el siguiente caso clínico en su cuaderno.</a:t>
            </a:r>
            <a:endParaRPr lang="es-CL" dirty="0"/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804" y="250802"/>
            <a:ext cx="1079500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1122" cy="1165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2 Marcador de contenido"/>
          <p:cNvSpPr txBox="1">
            <a:spLocks/>
          </p:cNvSpPr>
          <p:nvPr/>
        </p:nvSpPr>
        <p:spPr>
          <a:xfrm>
            <a:off x="465399" y="3167333"/>
            <a:ext cx="10223073" cy="16389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CL" dirty="0"/>
          </a:p>
        </p:txBody>
      </p:sp>
      <p:sp>
        <p:nvSpPr>
          <p:cNvPr id="4" name="3 Rectángulo"/>
          <p:cNvSpPr/>
          <p:nvPr/>
        </p:nvSpPr>
        <p:spPr>
          <a:xfrm>
            <a:off x="820241" y="2220582"/>
            <a:ext cx="42400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CASO CLÍNICO</a:t>
            </a:r>
            <a:endParaRPr lang="es-ES" sz="54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65399" y="3151790"/>
            <a:ext cx="106361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Usted es TENM del servicio de urgencia del hospital de San Vicente y recibe un paciente que refiere: disnea, dolor torácico,  cefalea hace 2 días, tiene antecedentes de HTA y EPOC, sin tratamiento farmacológico de ambas enfermedades, ya que por la pandemia no ha ido a buscar sus medicamentos al CESFAM de origen, al control de signos vitales (CSV): P/A 200/120, FC: 105 LPM, FR: 25 RPM, T°38°C axilar, SPO</a:t>
            </a:r>
            <a:r>
              <a:rPr lang="es-CL" sz="1400" dirty="0" smtClean="0"/>
              <a:t>2</a:t>
            </a:r>
            <a:r>
              <a:rPr lang="es-CL" dirty="0" smtClean="0"/>
              <a:t>%: 88% sin oxigeno, EVA: 4/10, no se toma HGT por no ser diabético.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21"/>
          <a:stretch/>
        </p:blipFill>
        <p:spPr bwMode="auto">
          <a:xfrm>
            <a:off x="10025020" y="5295751"/>
            <a:ext cx="1326903" cy="1134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79" b="29620"/>
          <a:stretch/>
        </p:blipFill>
        <p:spPr bwMode="auto">
          <a:xfrm>
            <a:off x="5165393" y="2214040"/>
            <a:ext cx="5739168" cy="834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21" y="4629118"/>
            <a:ext cx="7574507" cy="2030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7751928" y="4649420"/>
            <a:ext cx="44386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b="1" i="1" dirty="0"/>
              <a:t>¿QUE ATENCIÓN DE PRIMEROS </a:t>
            </a:r>
            <a:endParaRPr lang="es-CL" b="1" i="1" dirty="0" smtClean="0"/>
          </a:p>
          <a:p>
            <a:r>
              <a:rPr lang="es-CL" b="1" i="1" dirty="0" smtClean="0"/>
              <a:t>AUXILIOS </a:t>
            </a:r>
            <a:r>
              <a:rPr lang="es-CL" b="1" i="1" dirty="0"/>
              <a:t>LE REALIZARÍA A ESTE USUARIO?</a:t>
            </a:r>
            <a:endParaRPr lang="es-CL" b="1" i="1" dirty="0"/>
          </a:p>
        </p:txBody>
      </p:sp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052" y="5706178"/>
            <a:ext cx="1326761" cy="80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026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377</Words>
  <Application>Microsoft Office PowerPoint</Application>
  <PresentationFormat>Personalizado</PresentationFormat>
  <Paragraphs>21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TAREA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Retroalimentación de S.O.M.E.</dc:title>
  <dc:creator>Usuario de Windows</dc:creator>
  <cp:lastModifiedBy>aberr</cp:lastModifiedBy>
  <cp:revision>38</cp:revision>
  <dcterms:created xsi:type="dcterms:W3CDTF">2020-03-26T01:44:03Z</dcterms:created>
  <dcterms:modified xsi:type="dcterms:W3CDTF">2020-04-29T03:58:53Z</dcterms:modified>
</cp:coreProperties>
</file>