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mq65o5Tz0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ADMINISTACIÓN DE MEDICAMENTOS</a:t>
            </a:r>
          </a:p>
          <a:p>
            <a:r>
              <a:rPr lang="es-CL" b="1" dirty="0" smtClean="0"/>
              <a:t>FECHA: semana del 22 al 26 de junio,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N°12: calculo de dosis </a:t>
            </a:r>
            <a:endParaRPr lang="es-ES" sz="32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</a:t>
            </a:r>
            <a:r>
              <a:rPr lang="es-ES" sz="2000" b="1" u="sng" dirty="0" smtClean="0">
                <a:solidFill>
                  <a:srgbClr val="FF0000"/>
                </a:solidFill>
              </a:rPr>
              <a:t>12 </a:t>
            </a:r>
            <a:r>
              <a:rPr lang="es-ES" sz="2000" b="1" u="sng" dirty="0">
                <a:solidFill>
                  <a:srgbClr val="FF0000"/>
                </a:solidFill>
              </a:rPr>
              <a:t>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CONSERVACIÓN </a:t>
            </a:r>
            <a:r>
              <a:rPr lang="es-ES_tradnl" sz="2000" b="1" u="sng" dirty="0">
                <a:solidFill>
                  <a:srgbClr val="FF0000"/>
                </a:solidFill>
              </a:rPr>
              <a:t>Y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DISTRIBUCIÓN </a:t>
            </a:r>
            <a:r>
              <a:rPr lang="es-ES_tradnl" sz="2000" b="1" u="sng" dirty="0">
                <a:solidFill>
                  <a:srgbClr val="FF0000"/>
                </a:solidFill>
              </a:rPr>
              <a:t>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 smtClean="0"/>
              <a:t>Prepara </a:t>
            </a:r>
            <a:r>
              <a:rPr lang="es-ES" dirty="0"/>
              <a:t>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</a:t>
            </a:r>
            <a:r>
              <a:rPr lang="es-ES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Comprender el calculo que se realiza  a una dosis según la formas y   presentación de un producto farmacéutico, con el fin de prevenir un error de medicación y/o la muerte de un paciente.</a:t>
            </a:r>
            <a:endParaRPr lang="es-ES" b="1" dirty="0" smtClean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81" y="4642553"/>
            <a:ext cx="2818642" cy="10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9683" r="10756" b="8461"/>
          <a:stretch/>
        </p:blipFill>
        <p:spPr bwMode="auto">
          <a:xfrm>
            <a:off x="10194877" y="1483497"/>
            <a:ext cx="1228298" cy="10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26" y="270647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06" y="0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623"/>
          <a:stretch/>
        </p:blipFill>
        <p:spPr bwMode="auto">
          <a:xfrm>
            <a:off x="394648" y="49686"/>
            <a:ext cx="1071458" cy="16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830" r="20547" b="3737"/>
          <a:stretch/>
        </p:blipFill>
        <p:spPr bwMode="auto">
          <a:xfrm>
            <a:off x="5130316" y="63414"/>
            <a:ext cx="642687" cy="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087551" y="191110"/>
            <a:ext cx="59848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Esperando que se encuentren bien ustedes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sus familias, iniciaremos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guía recordando la semana anterior</a:t>
            </a:r>
            <a:endParaRPr lang="es-E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1" y="1717673"/>
            <a:ext cx="932142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 bwMode="auto">
          <a:xfrm>
            <a:off x="5773003" y="4715302"/>
            <a:ext cx="6195372" cy="21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1" t="52543"/>
          <a:stretch/>
        </p:blipFill>
        <p:spPr bwMode="auto">
          <a:xfrm>
            <a:off x="8846717" y="1717673"/>
            <a:ext cx="3121658" cy="226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5923128" y="4140561"/>
            <a:ext cx="6268872" cy="5626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2400" dirty="0" smtClean="0"/>
              <a:t>Presentación de un producto farmacéutico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Calculo de dosis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2310" y="1106181"/>
            <a:ext cx="6009494" cy="22978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 smtClean="0"/>
              <a:t>Es un procedimiento que consta de calcular un fármaco según la indicación de un medico, este calculo se puede efectuar para una dosis o para el tratamiento completo que se indicara a un usuario.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1"/>
          <a:stretch/>
        </p:blipFill>
        <p:spPr bwMode="auto">
          <a:xfrm>
            <a:off x="168394" y="1106180"/>
            <a:ext cx="5686425" cy="21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4620" y="3404064"/>
            <a:ext cx="117188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concentraciones de los medicamentos se expresan básicamente de la siguiente forma: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8393" y="4476466"/>
            <a:ext cx="5358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ML= mililitros  CC= centímetros cúbicos </a:t>
            </a:r>
            <a:r>
              <a:rPr lang="es-CL" b="1" dirty="0" smtClean="0"/>
              <a:t>(estos dos conceptos simbolizan lo mismo)</a:t>
            </a:r>
          </a:p>
          <a:p>
            <a:r>
              <a:rPr lang="es-CL" dirty="0" smtClean="0"/>
              <a:t>LT= litro</a:t>
            </a:r>
          </a:p>
          <a:p>
            <a:r>
              <a:rPr lang="es-CL" dirty="0" smtClean="0"/>
              <a:t>Mg= miligramos</a:t>
            </a:r>
          </a:p>
          <a:p>
            <a:r>
              <a:rPr lang="es-CL" dirty="0" smtClean="0"/>
              <a:t>Gr= gramos</a:t>
            </a:r>
          </a:p>
          <a:p>
            <a:r>
              <a:rPr lang="es-CL" dirty="0" smtClean="0"/>
              <a:t>%= concentración de un fármaco en 100 cc o ml de solución </a:t>
            </a:r>
          </a:p>
          <a:p>
            <a:r>
              <a:rPr lang="es-CL" dirty="0" smtClean="0"/>
              <a:t>MCG= microgramos </a:t>
            </a:r>
          </a:p>
          <a:p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4" y="4612943"/>
            <a:ext cx="5601066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5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88163" y="3993648"/>
            <a:ext cx="1149318" cy="919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1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337481" y="4206866"/>
            <a:ext cx="1692322" cy="632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Sacar 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020040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endParaRPr lang="es-CL" dirty="0" smtClean="0"/>
          </a:p>
          <a:p>
            <a:r>
              <a:rPr lang="es-CL" dirty="0" smtClean="0"/>
              <a:t>Ahora utilizaremos la regla de 3 simple</a:t>
            </a:r>
          </a:p>
        </p:txBody>
      </p:sp>
      <p:sp>
        <p:nvSpPr>
          <p:cNvPr id="10" name="9 Flecha derecha"/>
          <p:cNvSpPr/>
          <p:nvPr/>
        </p:nvSpPr>
        <p:spPr>
          <a:xfrm rot="20851114">
            <a:off x="7395556" y="3975630"/>
            <a:ext cx="1260519" cy="18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870224" y="4927157"/>
            <a:ext cx="22781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2 ml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ml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817893" y="6071277"/>
            <a:ext cx="2549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67757" y="5881264"/>
            <a:ext cx="4514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2 y el resultado se divide por 100 y esto da: </a:t>
            </a:r>
            <a:r>
              <a:rPr lang="es-CL" dirty="0" smtClean="0">
                <a:solidFill>
                  <a:srgbClr val="FF0000"/>
                </a:solidFill>
              </a:rPr>
              <a:t>3ml = 1 dosis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432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7296" y="3993648"/>
            <a:ext cx="1149318" cy="9195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2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176614" y="4027579"/>
            <a:ext cx="2238232" cy="9981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Cuantas ampollas son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49349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r>
              <a:rPr lang="es-CL" dirty="0" smtClean="0"/>
              <a:t>                                                    = 1 ampolla</a:t>
            </a:r>
          </a:p>
          <a:p>
            <a:r>
              <a:rPr lang="es-CL" dirty="0" smtClean="0"/>
              <a:t>Ahora utilizaremos la regla de 3 simple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455849" y="4927157"/>
            <a:ext cx="31069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1 ampolla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ampolla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394579" y="5940590"/>
            <a:ext cx="1760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92825" y="5940590"/>
            <a:ext cx="554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1 y el resultado se divide por 100 y esto da: 1,5 ampollas =</a:t>
            </a:r>
            <a:r>
              <a:rPr lang="es-CL" dirty="0" smtClean="0">
                <a:solidFill>
                  <a:srgbClr val="FF0000"/>
                </a:solidFill>
              </a:rPr>
              <a:t>2 ampollas por  1 dosis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68036"/>
            <a:ext cx="2196829" cy="13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TAREA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11690" y="1109719"/>
            <a:ext cx="90184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1. Registre en su cuaderno fecha, objetivo general y de la clase. </a:t>
            </a:r>
            <a:endParaRPr lang="es-CL" sz="2400" dirty="0"/>
          </a:p>
          <a:p>
            <a:pPr marL="0" indent="0">
              <a:buNone/>
            </a:pPr>
            <a:r>
              <a:rPr lang="es-CL" sz="2400" dirty="0" smtClean="0"/>
              <a:t>2. Escriba en su cuaderno el PPT de la pagina 2 a la 5.</a:t>
            </a:r>
          </a:p>
          <a:p>
            <a:pPr marL="0" indent="0">
              <a:buNone/>
            </a:pPr>
            <a:r>
              <a:rPr lang="es-CL" sz="2400" dirty="0" smtClean="0"/>
              <a:t>3. Realice el siguiente ejercicio ocupando la regla de 3 simple:</a:t>
            </a:r>
          </a:p>
          <a:p>
            <a:pPr marL="0" indent="0">
              <a:buNone/>
            </a:pPr>
            <a:r>
              <a:rPr lang="es-CL" sz="2400" dirty="0" smtClean="0"/>
              <a:t>El medico le indica administrar paracetamol 2 gramos cada 8 horas por 3 días. ¿cuantos comprimidos debe administrar en una dosis según la      	presentación farmacológica</a:t>
            </a:r>
          </a:p>
          <a:p>
            <a:pPr marL="0" indent="0">
              <a:buNone/>
            </a:pPr>
            <a:r>
              <a:rPr lang="es-CL" sz="2400" dirty="0"/>
              <a:t>	</a:t>
            </a:r>
            <a:r>
              <a:rPr lang="es-CL" sz="2400" dirty="0" smtClean="0">
                <a:solidFill>
                  <a:srgbClr val="FF0000"/>
                </a:solidFill>
              </a:rPr>
              <a:t>DEJO LINK PARA APOYO</a:t>
            </a:r>
          </a:p>
          <a:p>
            <a:pPr marL="0" indent="0">
              <a:buNone/>
            </a:pPr>
            <a:r>
              <a:rPr lang="es-CL" sz="2400" dirty="0" smtClean="0"/>
              <a:t>         </a:t>
            </a:r>
            <a:r>
              <a:rPr lang="es-CL" sz="2400" dirty="0">
                <a:hlinkClick r:id="rId4"/>
              </a:rPr>
              <a:t>https://www.youtube.com/watch?v=mq65o5Tz0n8</a:t>
            </a:r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801838" y="5461057"/>
            <a:ext cx="802944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regla de 3 simple,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lo más relevante para poder administrar un medicamento,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 esto nunca lo podremos ejecutar…</a:t>
            </a:r>
            <a:endParaRPr lang="es-E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3221014"/>
            <a:ext cx="3611229" cy="2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10338045" y="3354203"/>
            <a:ext cx="1807969" cy="17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633</Words>
  <Application>Microsoft Office PowerPoint</Application>
  <PresentationFormat>Panorámica</PresentationFormat>
  <Paragraphs>67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un producto farmacéutico</vt:lpstr>
      <vt:lpstr>Calculo de dosis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PIE</cp:lastModifiedBy>
  <cp:revision>71</cp:revision>
  <dcterms:created xsi:type="dcterms:W3CDTF">2020-03-26T01:44:03Z</dcterms:created>
  <dcterms:modified xsi:type="dcterms:W3CDTF">2020-06-30T21:04:03Z</dcterms:modified>
</cp:coreProperties>
</file>