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ADMINISTACIÓN DE MEDICAMENTOS</a:t>
            </a:r>
          </a:p>
          <a:p>
            <a:r>
              <a:rPr lang="es-CL" b="1" dirty="0" smtClean="0"/>
              <a:t>FECHA: semana del 8 al 12 de mayo, 2020.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N°11: </a:t>
            </a:r>
            <a:r>
              <a:rPr lang="es-ES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RETROALIMENTACIÓN</a:t>
            </a:r>
          </a:p>
          <a:p>
            <a:pPr algn="ctr"/>
            <a:r>
              <a:rPr lang="es-ES" sz="3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MES DE MARZO</a:t>
            </a:r>
            <a:endParaRPr lang="es-ES" sz="32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>
                <a:solidFill>
                  <a:srgbClr val="FF0000"/>
                </a:solidFill>
              </a:rPr>
              <a:t>GUÍA </a:t>
            </a:r>
            <a:r>
              <a:rPr lang="es-ES" sz="2000" b="1" u="sng" dirty="0">
                <a:solidFill>
                  <a:srgbClr val="FF0000"/>
                </a:solidFill>
              </a:rPr>
              <a:t>DE ESTUDIO N° </a:t>
            </a:r>
            <a:r>
              <a:rPr lang="es-ES" sz="2000" b="1" u="sng" dirty="0" smtClean="0">
                <a:solidFill>
                  <a:srgbClr val="FF0000"/>
                </a:solidFill>
              </a:rPr>
              <a:t>11 </a:t>
            </a:r>
            <a:r>
              <a:rPr lang="es-ES" sz="2000" b="1" u="sng" dirty="0">
                <a:solidFill>
                  <a:srgbClr val="FF0000"/>
                </a:solidFill>
              </a:rPr>
              <a:t>UNIDAD 1 “</a:t>
            </a:r>
            <a:r>
              <a:rPr lang="es-ES_tradnl" sz="2000" b="1" u="sng" dirty="0">
                <a:solidFill>
                  <a:srgbClr val="FF0000"/>
                </a:solidFill>
              </a:rPr>
              <a:t>MANEJO,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CONSERVACIÓN </a:t>
            </a:r>
            <a:r>
              <a:rPr lang="es-ES_tradnl" sz="2000" b="1" u="sng" dirty="0">
                <a:solidFill>
                  <a:srgbClr val="FF0000"/>
                </a:solidFill>
              </a:rPr>
              <a:t>Y </a:t>
            </a:r>
            <a:r>
              <a:rPr lang="es-ES_tradnl" sz="2000" b="1" u="sng" dirty="0" smtClean="0">
                <a:solidFill>
                  <a:srgbClr val="FF0000"/>
                </a:solidFill>
              </a:rPr>
              <a:t>DISTRIBUCIÓN </a:t>
            </a:r>
            <a:r>
              <a:rPr lang="es-ES_tradnl" sz="2000" b="1" u="sng" dirty="0">
                <a:solidFill>
                  <a:srgbClr val="FF0000"/>
                </a:solidFill>
              </a:rPr>
              <a:t>DE LOS TIPOS DE FARMACOS”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 smtClean="0"/>
              <a:t>Prepara </a:t>
            </a:r>
            <a:r>
              <a:rPr lang="es-ES" dirty="0"/>
              <a:t>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</a:t>
            </a:r>
            <a:r>
              <a:rPr lang="es-ES" dirty="0" smtClean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Retroalimentar </a:t>
            </a:r>
            <a:r>
              <a:rPr lang="es-ES_tradnl" dirty="0" smtClean="0"/>
              <a:t> </a:t>
            </a:r>
            <a:r>
              <a:rPr lang="es-ES_tradnl" dirty="0"/>
              <a:t>los  programas de salud que están insertos en un centro de salud familiar  con el fin de mejorar los estilos de vida de nuestra </a:t>
            </a:r>
            <a:r>
              <a:rPr lang="es-ES_tradnl" dirty="0" smtClean="0"/>
              <a:t>población.</a:t>
            </a:r>
            <a:endParaRPr lang="es-ES" b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760" y="294460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12" y="4614821"/>
            <a:ext cx="1673279" cy="199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73" y="144402"/>
            <a:ext cx="5162266" cy="57657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Recordar…..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6063" y="1197828"/>
            <a:ext cx="10515600" cy="931223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/>
          <a:stretch/>
        </p:blipFill>
        <p:spPr bwMode="auto">
          <a:xfrm>
            <a:off x="1392072" y="859809"/>
            <a:ext cx="9976513" cy="567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9146276" y="2099143"/>
            <a:ext cx="3045724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PRIMER SECUNDARIO DE SALUD</a:t>
            </a:r>
          </a:p>
          <a:p>
            <a:pPr algn="just"/>
            <a:r>
              <a:rPr lang="es-CL" dirty="0" smtClean="0"/>
              <a:t>Este nivel es de atención ambulatoria para realizar procedimiento y atención de especialistas .</a:t>
            </a:r>
          </a:p>
          <a:p>
            <a:pPr algn="just"/>
            <a:r>
              <a:rPr lang="es-CL" dirty="0" smtClean="0"/>
              <a:t>Ejemplo de estos son: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smtClean="0"/>
              <a:t>Centros de diálisis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smtClean="0"/>
              <a:t>Consultas de especialistas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smtClean="0"/>
              <a:t>COSAM (centro de orientación de salud mental)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8364" y="5740459"/>
            <a:ext cx="582759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NIVEL PRIMARIO DE SALUD:</a:t>
            </a:r>
          </a:p>
          <a:p>
            <a:pPr algn="just"/>
            <a:r>
              <a:rPr lang="es-CL" dirty="0" smtClean="0"/>
              <a:t>Es </a:t>
            </a:r>
            <a:r>
              <a:rPr lang="es-CL" dirty="0"/>
              <a:t>la puerta de entrada al sistema de salud chileno</a:t>
            </a:r>
            <a:r>
              <a:rPr lang="es-CL" dirty="0" smtClean="0"/>
              <a:t>, un ejemplo de estos son: CESFAM, CESCOF, Postas Rurales, 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18364" y="1437984"/>
            <a:ext cx="3398293" cy="36933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NIVEL TERCIARIO DE SALUD:</a:t>
            </a:r>
          </a:p>
          <a:p>
            <a:pPr algn="just"/>
            <a:r>
              <a:rPr lang="es-CL" dirty="0" smtClean="0"/>
              <a:t>Es el nivel de mayor complejidad, en ellos se encuentran los establecimientos de atención cerrada (hospitalizados por horas, días, etc.)</a:t>
            </a:r>
          </a:p>
          <a:p>
            <a:pPr algn="just"/>
            <a:r>
              <a:rPr lang="es-CL" dirty="0" smtClean="0"/>
              <a:t>Un ejemplo de ellos es: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smtClean="0"/>
              <a:t>Hospital regional Rancagua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smtClean="0"/>
              <a:t>FUSAT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err="1" smtClean="0"/>
              <a:t>Isamedica</a:t>
            </a:r>
            <a:endParaRPr lang="es-CL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smtClean="0"/>
              <a:t>Clínica Las condes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dirty="0" smtClean="0"/>
              <a:t>Hospital de Rengo y San Vicente.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86651" y="95534"/>
            <a:ext cx="595042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Estos se diferencian según la complejidad, el equipo humano, especialistas y las prestaciones que entregan a la comunidad.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81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9018" y="160408"/>
            <a:ext cx="10515600" cy="54927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CESFAM Y SUS PROGRAMAS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1721" y="802044"/>
            <a:ext cx="10515600" cy="8493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/>
              <a:t>S</a:t>
            </a:r>
            <a:r>
              <a:rPr lang="es-CL" dirty="0" smtClean="0"/>
              <a:t>egún las prestaciones que entrega este centro de salud, el rol que cumple un TENM es el siguiente: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8" y="1786460"/>
            <a:ext cx="2815277" cy="185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70745" y="1786460"/>
            <a:ext cx="3070748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Aquí el TENM debe: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Tomar exámenes de tipo sanguíneo, orina, desgarro, deposiciones, etc. </a:t>
            </a:r>
            <a:endParaRPr lang="es-CL" dirty="0"/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Almacenamiento de exámenes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Traslado a laboratorio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Registrar procedimiento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469" y="3610254"/>
            <a:ext cx="241074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TOMA DE MUESTRAS</a:t>
            </a:r>
            <a:endParaRPr lang="es-C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3" y="1844859"/>
            <a:ext cx="2988859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632811" y="3633119"/>
            <a:ext cx="200622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CLINICA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9103055" y="1684917"/>
            <a:ext cx="2929721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Aquí el TENM debe: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Tomar EKG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Administrar medicamentos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Realizar curaciones simples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Asistir en curaciones avanzadas a enfermero (a)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Registrar procedimiento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" y="4021892"/>
            <a:ext cx="2972514" cy="198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56002" y="6005015"/>
            <a:ext cx="241074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VACUNATORIO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70745" y="4175915"/>
            <a:ext cx="3070748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Aquí el TENM debe: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Mantener cadena de frio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Administrar vacunas según calendario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Asistir en coordinar campañas de vacunación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Registrar procedimiento</a:t>
            </a:r>
          </a:p>
          <a:p>
            <a:pPr marL="285750" indent="-285750">
              <a:buFont typeface="Wingdings" pitchFamily="2" charset="2"/>
              <a:buChar char="ü"/>
            </a:pP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35011" y="6217854"/>
            <a:ext cx="241074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SECTORIZACIÓN </a:t>
            </a:r>
            <a:endParaRPr lang="es-CL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45" y="4244341"/>
            <a:ext cx="2589881" cy="19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639032" y="4343022"/>
            <a:ext cx="3534771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Aquí el TENM debe: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Realizar censo mensual estadístico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Toma de signos vitales y control seriado de P/A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Crear carnet de control de salud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Gestión de tarjetero según programa de salud.  </a:t>
            </a:r>
            <a:endParaRPr lang="es-CL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373" y="0"/>
            <a:ext cx="1013430" cy="120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9018" y="160408"/>
            <a:ext cx="10515600" cy="54927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CESFAM Y SUS PROGRAMAS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1721" y="802044"/>
            <a:ext cx="10515600" cy="8493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/>
              <a:t>S</a:t>
            </a:r>
            <a:r>
              <a:rPr lang="es-CL" dirty="0" smtClean="0"/>
              <a:t>egún las prestaciones que entrega este centro de salud, el rol que cumple un TENM es el siguiente: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82661" y="1697168"/>
            <a:ext cx="3070748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Aquí el TENM debe: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Entregar alimento según el rango etario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Gestión de tarjetero de entrega de alimento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Gestionar bodega de almacenamiento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Estadística diaria y mensual de stock  de alimento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469" y="3610254"/>
            <a:ext cx="241074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000" dirty="0" smtClean="0"/>
              <a:t>ENTREGA DE LECHE</a:t>
            </a:r>
            <a:endParaRPr lang="es-CL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9103055" y="1684917"/>
            <a:ext cx="2929721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Aquí el TENM debe: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Asistir en coordinar visita con familia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 tomar CSV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Conocer problemáticas de salud.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Asistir a reunión de evaluación de VDI </a:t>
            </a:r>
          </a:p>
          <a:p>
            <a:pPr marL="285750" indent="-285750">
              <a:buFont typeface="Wingdings" pitchFamily="2" charset="2"/>
              <a:buChar char="ü"/>
            </a:pPr>
            <a:endParaRPr lang="es-CL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255469" y="6054958"/>
            <a:ext cx="241074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CONTROLES DE SALUD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70745" y="4549676"/>
            <a:ext cx="307074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Aquí el TENM debe: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Toma de CSV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Asistencia en control sano del niño (peso, talla, P/A, educación)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Consejerías de salud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335011" y="5870292"/>
            <a:ext cx="241074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ESTERILIZACIÓN 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103055" y="4965174"/>
            <a:ext cx="292972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Aquí el TENM debe: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dirty="0" smtClean="0"/>
              <a:t>Realizar el proceso completo de esterilización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" y="1622157"/>
            <a:ext cx="2842571" cy="194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90" y="1697168"/>
            <a:ext cx="2719169" cy="16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953409" y="3256712"/>
            <a:ext cx="2939989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 smtClean="0"/>
              <a:t>VISITA DOMICILIARIA INTEGRAL (VDI)</a:t>
            </a:r>
            <a:endParaRPr lang="es-CL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" y="4091844"/>
            <a:ext cx="2842571" cy="191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1" y="4030183"/>
            <a:ext cx="3069644" cy="186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14" y="140316"/>
            <a:ext cx="101123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8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108" y="187704"/>
            <a:ext cx="10515600" cy="68575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Casos clínicos de estudio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108" y="965816"/>
            <a:ext cx="11690444" cy="24597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Lleva </a:t>
            </a:r>
            <a:r>
              <a:rPr lang="es-ES" dirty="0"/>
              <a:t>una madre con su hijo que tiene 18 meses viene a buscar el alimento a entrega de leche, usted al revisar, observa en el carnet de control que asistió a control sano, pero no se ha administrado las vacunas, el estado nutricional del niño es desnutrido, decide entregar 2 purita fortificada y 2 purita mamá, registra en tarjeta, carnet de control y se retira a su domicilio</a:t>
            </a:r>
            <a:r>
              <a:rPr lang="es-ES" dirty="0" smtClean="0"/>
              <a:t>.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5" y="3595952"/>
            <a:ext cx="5245584" cy="25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51" y="3551866"/>
            <a:ext cx="3735007" cy="25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683" y="17096"/>
            <a:ext cx="797839" cy="95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8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108" y="187704"/>
            <a:ext cx="10515600" cy="68575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Casos clínicos de estudio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108" y="965816"/>
            <a:ext cx="11690444" cy="557146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dirty="0" smtClean="0"/>
              <a:t>¿Qué </a:t>
            </a:r>
            <a:r>
              <a:rPr lang="es-ES" dirty="0"/>
              <a:t>consideraciones debe tener antes de entregar un </a:t>
            </a:r>
            <a:r>
              <a:rPr lang="es-ES" dirty="0" smtClean="0"/>
              <a:t>alimento?.</a:t>
            </a:r>
          </a:p>
          <a:p>
            <a:pPr marL="0" lvl="0" indent="0">
              <a:buNone/>
            </a:pPr>
            <a:r>
              <a:rPr lang="es-CL" dirty="0" smtClean="0"/>
              <a:t>Las consideraciones son: estar inscrito en el centro de salud, tener los controles al día, tener las vacunas al día.</a:t>
            </a:r>
            <a:endParaRPr lang="es-CL" dirty="0"/>
          </a:p>
          <a:p>
            <a:pPr marL="0" lvl="0" indent="0">
              <a:buNone/>
            </a:pPr>
            <a:r>
              <a:rPr lang="es-ES" dirty="0" smtClean="0"/>
              <a:t>2. Según </a:t>
            </a:r>
            <a:r>
              <a:rPr lang="es-ES" dirty="0"/>
              <a:t>el calendario ¿está bien entregado los alimentos?, </a:t>
            </a:r>
            <a:r>
              <a:rPr lang="es-ES" dirty="0" smtClean="0"/>
              <a:t>fundamente</a:t>
            </a:r>
          </a:p>
          <a:p>
            <a:pPr marL="0" lvl="0" indent="0">
              <a:buNone/>
            </a:pPr>
            <a:r>
              <a:rPr lang="es-CL" dirty="0" smtClean="0"/>
              <a:t>NO, ya que el niño se encuentra desnutrido, por lo cual antes de entregar el alimento se debió derivar a </a:t>
            </a:r>
            <a:r>
              <a:rPr lang="es-CL" dirty="0" err="1" smtClean="0"/>
              <a:t>vacunatorio</a:t>
            </a:r>
            <a:r>
              <a:rPr lang="es-CL" dirty="0" smtClean="0"/>
              <a:t> para administrar vacunas según calendario, luego de entrego los siguiente alimentos según el esquema de refuerzo:</a:t>
            </a:r>
          </a:p>
          <a:p>
            <a:pPr marL="0" lv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2 purita cereal</a:t>
            </a:r>
          </a:p>
          <a:p>
            <a:pPr marL="0" lv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2 mi sopita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172" y="33088"/>
            <a:ext cx="7985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2"/>
          <a:stretch/>
        </p:blipFill>
        <p:spPr bwMode="auto">
          <a:xfrm>
            <a:off x="4121624" y="4312693"/>
            <a:ext cx="7639287" cy="179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curvada hacia la izquierda"/>
          <p:cNvSpPr/>
          <p:nvPr/>
        </p:nvSpPr>
        <p:spPr>
          <a:xfrm>
            <a:off x="11245755" y="4312693"/>
            <a:ext cx="678929" cy="2019868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9 Flecha curvada hacia la izquierda"/>
          <p:cNvSpPr/>
          <p:nvPr/>
        </p:nvSpPr>
        <p:spPr>
          <a:xfrm rot="11644475">
            <a:off x="9813801" y="4273559"/>
            <a:ext cx="646438" cy="1878103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108" y="187704"/>
            <a:ext cx="10515600" cy="68575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Casos clínicos de estudio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108" y="965816"/>
            <a:ext cx="11690444" cy="55714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dirty="0" smtClean="0"/>
              <a:t>3. ¿Que </a:t>
            </a:r>
            <a:r>
              <a:rPr lang="es-ES" dirty="0"/>
              <a:t>vacunas de deben administrar, contra que enfermedad protegen y que cuidados de enfermería le daría a la mama posterior a la </a:t>
            </a:r>
            <a:r>
              <a:rPr lang="es-ES" dirty="0" smtClean="0"/>
              <a:t>vacunación?.</a:t>
            </a:r>
            <a:endParaRPr lang="es-CL" dirty="0"/>
          </a:p>
          <a:p>
            <a:pPr marL="0" indent="0">
              <a:buNone/>
            </a:pPr>
            <a:r>
              <a:rPr lang="es-CL" dirty="0" smtClean="0"/>
              <a:t>Me voy al calendario de vacunación actualizado año 2020 y reviso las vacunas correspondiente a los 18 meses: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172" y="33088"/>
            <a:ext cx="7985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7" b="46691"/>
          <a:stretch/>
        </p:blipFill>
        <p:spPr bwMode="auto">
          <a:xfrm>
            <a:off x="2436468" y="3556259"/>
            <a:ext cx="6535738" cy="109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9"/>
          <a:stretch/>
        </p:blipFill>
        <p:spPr bwMode="auto">
          <a:xfrm>
            <a:off x="2436468" y="2698488"/>
            <a:ext cx="6535738" cy="85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49" y="4653888"/>
            <a:ext cx="4230320" cy="19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5" y="5469329"/>
            <a:ext cx="3392664" cy="11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765</Words>
  <Application>Microsoft Office PowerPoint</Application>
  <PresentationFormat>Personalizado</PresentationFormat>
  <Paragraphs>89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Recordar…..</vt:lpstr>
      <vt:lpstr>CESFAM Y SUS PROGRAMAS</vt:lpstr>
      <vt:lpstr>CESFAM Y SUS PROGRAMAS</vt:lpstr>
      <vt:lpstr>Casos clínicos de estudio</vt:lpstr>
      <vt:lpstr>Casos clínicos de estudio</vt:lpstr>
      <vt:lpstr>Casos clínicos de estudio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67</cp:revision>
  <dcterms:created xsi:type="dcterms:W3CDTF">2020-03-26T01:44:03Z</dcterms:created>
  <dcterms:modified xsi:type="dcterms:W3CDTF">2020-05-30T15:11:12Z</dcterms:modified>
</cp:coreProperties>
</file>