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69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600347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/>
              <a:t>ASIGNATURA: ADMINISTACIÓN DE MEDICAMENTOS</a:t>
            </a:r>
          </a:p>
          <a:p>
            <a:r>
              <a:rPr lang="es-CL" b="1" dirty="0"/>
              <a:t>FECHA: Semana del 25 al 29 de Mayo. 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N°9: </a:t>
            </a:r>
            <a:r>
              <a:rPr lang="es-ES" sz="3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CLASIFICACIÓN BÁSICA DE </a:t>
            </a:r>
          </a:p>
          <a:p>
            <a:pPr algn="ctr"/>
            <a:r>
              <a:rPr lang="es-ES" sz="3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 MEDICAMENTOS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GUÍA DE ESTUDIO N° 8 UNIDAD 1 “</a:t>
            </a:r>
            <a:r>
              <a:rPr lang="es-ES_tradnl" sz="2000" b="1" u="sng" dirty="0">
                <a:solidFill>
                  <a:srgbClr val="FF0000"/>
                </a:solidFill>
              </a:rPr>
              <a:t>MANEJO, CONSERVACIÓN Y DISTRIBUCIÓN DE LOS TIPOS DE FARMACOS”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/>
              <a:t>Prepara 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>
                <a:solidFill>
                  <a:schemeClr val="tx1"/>
                </a:solidFill>
              </a:rPr>
              <a:t>Conocer las formas y  la presentación de un producto farmacéutico, con el fin de prevenir un error de medicación y/o la muerte de un paciente.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r>
              <a:rPr lang="es-CL" dirty="0">
                <a:solidFill>
                  <a:srgbClr val="FF0000"/>
                </a:solidFill>
              </a:rPr>
              <a:t>, </a:t>
            </a:r>
            <a:r>
              <a:rPr lang="es-CL" b="1" dirty="0"/>
              <a:t>plazo de entrega 25 de mayo a las 23.59 </a:t>
            </a:r>
            <a:r>
              <a:rPr lang="es-CL" b="1" dirty="0" err="1"/>
              <a:t>hrs</a:t>
            </a:r>
            <a:r>
              <a:rPr lang="es-CL" b="1" dirty="0"/>
              <a:t>.</a:t>
            </a:r>
            <a:r>
              <a:rPr lang="es-ES" b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33" y="153797"/>
            <a:ext cx="21526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38" y="4681182"/>
            <a:ext cx="2065361" cy="164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63" y="1479822"/>
            <a:ext cx="1491390" cy="9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8" y="224976"/>
            <a:ext cx="1654060" cy="209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86" y="1583141"/>
            <a:ext cx="1697444" cy="105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1692607" y="895580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97430" y="1719618"/>
            <a:ext cx="8866940" cy="3985146"/>
          </a:xfrm>
        </p:spPr>
        <p:txBody>
          <a:bodyPr>
            <a:noAutofit/>
          </a:bodyPr>
          <a:lstStyle/>
          <a:p>
            <a:r>
              <a:rPr lang="es-CL" sz="2400" dirty="0"/>
              <a:t>La clasificación de medicamentos, nos sirven para identificar que acción farmacológica va a producir según los signos y síntomas de una enfermedad crónica y/o infecciosa.</a:t>
            </a:r>
          </a:p>
          <a:p>
            <a:pPr marL="0" indent="0">
              <a:buNone/>
            </a:pPr>
            <a:r>
              <a:rPr lang="es-CL" sz="2400" dirty="0"/>
              <a:t>Ejemplo:                                                                  </a:t>
            </a:r>
            <a:r>
              <a:rPr lang="es-CL" sz="2400" b="1" dirty="0">
                <a:solidFill>
                  <a:srgbClr val="FF0000"/>
                </a:solidFill>
              </a:rPr>
              <a:t>FAMILIA DE LOS                          						ANTIHISTAMINICOS</a:t>
            </a:r>
          </a:p>
          <a:p>
            <a:pPr marL="0" lvl="0" indent="0">
              <a:buNone/>
            </a:pPr>
            <a:r>
              <a:rPr lang="es-CL" sz="2400" dirty="0"/>
              <a:t>			 			RAD: </a:t>
            </a:r>
            <a:r>
              <a:rPr lang="es-ES" sz="2400" dirty="0"/>
              <a:t>Somnolencia</a:t>
            </a:r>
            <a:endParaRPr lang="es-CL" sz="2400" dirty="0"/>
          </a:p>
          <a:p>
            <a:pPr marL="0" lvl="0" indent="0">
              <a:buNone/>
            </a:pPr>
            <a:r>
              <a:rPr lang="es-ES" sz="2400" dirty="0"/>
              <a:t>						Cefalea </a:t>
            </a:r>
            <a:endParaRPr lang="es-CL" sz="2400" dirty="0"/>
          </a:p>
          <a:p>
            <a:pPr marL="0" indent="0">
              <a:buNone/>
            </a:pPr>
            <a:r>
              <a:rPr lang="es-ES" sz="2400" dirty="0"/>
              <a:t>						Sensación de 				                          sequedad en la boca, nariz y garganta</a:t>
            </a:r>
            <a:endParaRPr lang="es-CL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71" y="2879675"/>
            <a:ext cx="3226939" cy="174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3"/>
          <a:stretch/>
        </p:blipFill>
        <p:spPr bwMode="auto">
          <a:xfrm>
            <a:off x="150220" y="4749422"/>
            <a:ext cx="2142916" cy="201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293135" y="5792507"/>
            <a:ext cx="519979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400" dirty="0"/>
              <a:t>Pero…. ¿como sabemos la dosis que va a indicar el medico?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t="1830" r="20547" b="3737"/>
          <a:stretch/>
        </p:blipFill>
        <p:spPr bwMode="auto">
          <a:xfrm>
            <a:off x="11315371" y="4931677"/>
            <a:ext cx="642687" cy="8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584439" y="5736211"/>
            <a:ext cx="32072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En esta capsula conocerán como se hace este procedimiento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087551" y="191110"/>
            <a:ext cx="598484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Esperando que se encuentren bien ustedes </a:t>
            </a:r>
          </a:p>
          <a:p>
            <a:pPr algn="ctr"/>
            <a:r>
              <a:rPr lang="es-E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sus familias, iniciaremos </a:t>
            </a:r>
          </a:p>
          <a:p>
            <a:pPr algn="ctr"/>
            <a:r>
              <a:rPr lang="es-E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guía recordando la semana anterior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16" y="68289"/>
            <a:ext cx="2480634" cy="8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80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9740" y="378772"/>
            <a:ext cx="10515600" cy="7812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L" sz="3600" dirty="0"/>
              <a:t>FORMAS FARMACEUTICAS </a:t>
            </a:r>
          </a:p>
        </p:txBody>
      </p:sp>
      <p:sp>
        <p:nvSpPr>
          <p:cNvPr id="4" name="AutoShape 2" descr="FORMAS FARMACÉUTICAS | Farmacus.com.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40274" y="1296763"/>
            <a:ext cx="19219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1.- SÓLIDAS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114875" y="1303474"/>
            <a:ext cx="2676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2.- SEMISÓLIDAS</a:t>
            </a:r>
            <a:endParaRPr lang="es-C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33112" y="3710432"/>
            <a:ext cx="24404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5.- DISPOSITIVOS </a:t>
            </a:r>
          </a:p>
          <a:p>
            <a:pPr algn="ctr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TRANSDÉRMICOS</a:t>
            </a:r>
            <a:endParaRPr lang="es-CL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599296" y="2346405"/>
            <a:ext cx="23189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4.- GASEOSAS </a:t>
            </a:r>
            <a:endParaRPr lang="es-C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7975" y="3993258"/>
            <a:ext cx="20870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3.- LIQUIDAS</a:t>
            </a:r>
            <a:endParaRPr lang="es-C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5575" y="1730852"/>
            <a:ext cx="3406492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Comprimidos o tabletas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Capsulas (duras y blandas)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Grageas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Polvos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Granulados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Supositorios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Óvulos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Liofilizados (frascos ampollas)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750104" y="1758009"/>
            <a:ext cx="3406492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Pastas dérmicas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Geles o jaleas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Pomadas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Ungüentos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cremas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781499" y="4541429"/>
            <a:ext cx="340649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Parches adhesivos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Implantes subcutáneos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97996" y="4516478"/>
            <a:ext cx="340649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Sueros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Gotas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Jarabes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Inyectables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Enemas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Lociones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tinturas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375007" y="2883134"/>
            <a:ext cx="34064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Inhalaciones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de polvo seco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Aerosoles (PAFF)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nebulizaciones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44" y="3952976"/>
            <a:ext cx="1474919" cy="15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80" y="1166700"/>
            <a:ext cx="2667000" cy="117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25" y="1799982"/>
            <a:ext cx="209165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29" y="4039176"/>
            <a:ext cx="2217847" cy="163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862" y="5187760"/>
            <a:ext cx="2132443" cy="14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2" y="145091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75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905" y="228647"/>
            <a:ext cx="10515600" cy="68575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/>
              <a:t>Presentación de un producto farmacéutico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5" y="1187355"/>
            <a:ext cx="10904560" cy="517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92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905" y="228647"/>
            <a:ext cx="10515600" cy="68575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/>
              <a:t>En resumen…..</a:t>
            </a:r>
          </a:p>
        </p:txBody>
      </p:sp>
      <p:pic>
        <p:nvPicPr>
          <p:cNvPr id="5122" name="Picture 2" descr="Retirado un lote de la marca más conocida de paracetamol por err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14391" r="14232" b="14708"/>
          <a:stretch/>
        </p:blipFill>
        <p:spPr bwMode="auto">
          <a:xfrm>
            <a:off x="272955" y="1064527"/>
            <a:ext cx="486511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63821" y="1200160"/>
            <a:ext cx="4517409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LA FORMULA FARMACÉUTICA </a:t>
            </a:r>
          </a:p>
          <a:p>
            <a:r>
              <a:rPr lang="es-CL" dirty="0"/>
              <a:t>es solido (es en polvo ya que dice sobre)</a:t>
            </a:r>
          </a:p>
          <a:p>
            <a:endParaRPr lang="es-CL" dirty="0"/>
          </a:p>
          <a:p>
            <a:pPr algn="ctr"/>
            <a:endParaRPr lang="es-CL" dirty="0">
              <a:solidFill>
                <a:schemeClr val="accent2"/>
              </a:solidFill>
            </a:endParaRPr>
          </a:p>
          <a:p>
            <a:pPr algn="ctr"/>
            <a:r>
              <a:rPr lang="es-CL" dirty="0">
                <a:solidFill>
                  <a:schemeClr val="accent2"/>
                </a:solidFill>
              </a:rPr>
              <a:t>PRESENTACIÓN DEL PRODUCTO FARMACÉUTICO 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Nombre comercial: </a:t>
            </a:r>
            <a:r>
              <a:rPr lang="es-CL" dirty="0" err="1"/>
              <a:t>Gelocatil</a:t>
            </a: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Nombre genérico: Paracetamol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Concentración del producto: 1 G (gramo)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Fecha de vencimiento: mayo 2012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Lote: 1706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51" y="3759230"/>
            <a:ext cx="29813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85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5268036"/>
            <a:ext cx="2196829" cy="13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6" y="109183"/>
            <a:ext cx="2597624" cy="194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4520" y="365125"/>
            <a:ext cx="8119280" cy="71816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/>
              <a:t>TAREA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124" y="1877715"/>
            <a:ext cx="757450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2400" dirty="0"/>
              <a:t>Registre en su cuaderno fecha, objetivo general y de la clase. </a:t>
            </a:r>
          </a:p>
          <a:p>
            <a:pPr marL="0" indent="0">
              <a:buNone/>
            </a:pPr>
            <a:r>
              <a:rPr lang="es-CL" sz="2400" dirty="0"/>
              <a:t>2. Escriba en su cuaderno las formas farmacéuticas y la presentación de un producto farmacéutico.</a:t>
            </a:r>
          </a:p>
          <a:p>
            <a:pPr marL="0" indent="0">
              <a:buNone/>
            </a:pPr>
            <a:r>
              <a:rPr lang="es-CL" sz="2400" dirty="0"/>
              <a:t>3. Según el medicamentos que a continuación se presenta usted debe decir que forma farmacéutica es y  nombrar la presentación del producto farmacéutico (nombre comercial, nombre genérico, concentración del medicamento, fecha de vencimiento)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66784" r="-989" b="-2130"/>
          <a:stretch/>
        </p:blipFill>
        <p:spPr bwMode="auto">
          <a:xfrm>
            <a:off x="8678413" y="5563665"/>
            <a:ext cx="3219450" cy="111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r="23827"/>
          <a:stretch/>
        </p:blipFill>
        <p:spPr bwMode="auto">
          <a:xfrm>
            <a:off x="8366076" y="1313880"/>
            <a:ext cx="3665605" cy="38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62674" y="5830389"/>
            <a:ext cx="555979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perseverancia y la constancia </a:t>
            </a:r>
          </a:p>
          <a:p>
            <a:pPr algn="ctr"/>
            <a:r>
              <a:rPr lang="es-E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hace un profesional integral y competente</a:t>
            </a:r>
          </a:p>
        </p:txBody>
      </p:sp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490</Words>
  <Application>Microsoft Office PowerPoint</Application>
  <PresentationFormat>Panorámica</PresentationFormat>
  <Paragraphs>75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FORMAS FARMACEUTICAS </vt:lpstr>
      <vt:lpstr>Presentación de un producto farmacéutico</vt:lpstr>
      <vt:lpstr>En resumen…..</vt:lpstr>
      <vt:lpstr>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Padres</cp:lastModifiedBy>
  <cp:revision>54</cp:revision>
  <dcterms:created xsi:type="dcterms:W3CDTF">2020-03-26T01:44:03Z</dcterms:created>
  <dcterms:modified xsi:type="dcterms:W3CDTF">2020-05-17T23:10:50Z</dcterms:modified>
</cp:coreProperties>
</file>