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9" r:id="rId2"/>
    <p:sldId id="258" r:id="rId3"/>
    <p:sldId id="280" r:id="rId4"/>
    <p:sldId id="282" r:id="rId5"/>
    <p:sldId id="284" r:id="rId6"/>
    <p:sldId id="287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08E29D-F491-4A8B-AEA5-A94B4F656CE8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325363" y="1628800"/>
            <a:ext cx="8604448" cy="4968552"/>
          </a:xfrm>
          <a:noFill/>
        </p:spPr>
        <p:txBody>
          <a:bodyPr>
            <a:noAutofit/>
          </a:bodyPr>
          <a:lstStyle/>
          <a:p>
            <a:pPr algn="ctr"/>
            <a:r>
              <a:rPr lang="es-ES_tradnl" sz="1800" b="1" dirty="0">
                <a:latin typeface="Times New Roman" pitchFamily="18" charset="0"/>
                <a:cs typeface="Times New Roman" pitchFamily="18" charset="0"/>
              </a:rPr>
              <a:t>GUÍA DE TRABAJO DE EMPRENDIMIENTO Y EMPLEABILIDAD 4TO MEDIO</a:t>
            </a:r>
          </a:p>
          <a:p>
            <a:pPr algn="ctr"/>
            <a:endParaRPr lang="es-CL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_tradnl" sz="1800" b="1" dirty="0" smtClean="0">
                <a:latin typeface="Times New Roman" pitchFamily="18" charset="0"/>
                <a:cs typeface="Times New Roman" pitchFamily="18" charset="0"/>
              </a:rPr>
              <a:t>Alumno/:  </a:t>
            </a:r>
            <a:r>
              <a:rPr lang="es-ES_tradnl" sz="1800" b="1" dirty="0">
                <a:latin typeface="Times New Roman" pitchFamily="18" charset="0"/>
                <a:cs typeface="Times New Roman" pitchFamily="18" charset="0"/>
              </a:rPr>
              <a:t>……………..........................Curso:………. Fecha:…………….</a:t>
            </a:r>
            <a:endParaRPr lang="es-CL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_tradnl" sz="1800" b="1" dirty="0">
                <a:latin typeface="Times New Roman" pitchFamily="18" charset="0"/>
                <a:cs typeface="Times New Roman" pitchFamily="18" charset="0"/>
              </a:rPr>
              <a:t>Profesor: FELIPE CAMPOS R.</a:t>
            </a:r>
            <a:endParaRPr lang="es-CL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_tradnl" sz="1800" b="1" dirty="0">
                <a:latin typeface="Times New Roman" pitchFamily="18" charset="0"/>
                <a:cs typeface="Times New Roman" pitchFamily="18" charset="0"/>
              </a:rPr>
              <a:t>Fecha: Semana del 5 al 9 de Octubre de 2020</a:t>
            </a:r>
            <a:endParaRPr lang="es-CL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ES_tradnl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CL" sz="1800" dirty="0"/>
              <a:t>Por favor enviar el desarrollo de la guía al mail: </a:t>
            </a:r>
          </a:p>
          <a:p>
            <a:pPr marL="0" indent="0">
              <a:buNone/>
            </a:pPr>
            <a:r>
              <a:rPr lang="es-CL" sz="1800" b="1" dirty="0"/>
              <a:t>      felipe.campos@liceo-victorinolastarria.cl</a:t>
            </a:r>
            <a:r>
              <a:rPr lang="es-ES_tradnl" sz="1800" b="1" dirty="0">
                <a:latin typeface="Times New Roman" pitchFamily="18" charset="0"/>
                <a:cs typeface="Times New Roman" pitchFamily="18" charset="0"/>
              </a:rPr>
              <a:t>        </a:t>
            </a:r>
            <a:endParaRPr lang="es-CL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_tradnl" sz="1800" b="1" dirty="0">
                <a:latin typeface="Times New Roman" pitchFamily="18" charset="0"/>
                <a:cs typeface="Times New Roman" pitchFamily="18" charset="0"/>
              </a:rPr>
              <a:t>OA7 </a:t>
            </a:r>
            <a:r>
              <a:rPr lang="es-ES_tradnl" sz="1800" dirty="0">
                <a:latin typeface="Times New Roman" pitchFamily="18" charset="0"/>
                <a:cs typeface="Times New Roman" pitchFamily="18" charset="0"/>
              </a:rPr>
              <a:t>Explicación y definición de Análisis FODA, identificando la importancia de ésta herramienta para conocer de forma interna nuestras Fortalezas y Debilidades y de forma externa nuestras Oportunidades y Amenazas, creando estrategias en beneficio de nuestro proyecto de emprendimiento.</a:t>
            </a:r>
            <a:endParaRPr lang="es-ES_tradnl" sz="1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_tradnl" sz="1800" b="1" dirty="0">
                <a:latin typeface="Times New Roman" pitchFamily="18" charset="0"/>
                <a:cs typeface="Times New Roman" pitchFamily="18" charset="0"/>
              </a:rPr>
              <a:t>OBJETIVO</a:t>
            </a:r>
            <a:r>
              <a:rPr lang="es-ES_tradnl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_tradnl" sz="1800" b="1" dirty="0">
                <a:latin typeface="Times New Roman" pitchFamily="18" charset="0"/>
                <a:cs typeface="Times New Roman" pitchFamily="18" charset="0"/>
              </a:rPr>
              <a:t>DE LAS CLASES</a:t>
            </a:r>
            <a:r>
              <a:rPr lang="es-ES_tradnl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Aprender y conocer el </a:t>
            </a:r>
            <a:r>
              <a:rPr lang="es-MX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análisis F.O.D.A, </a:t>
            </a:r>
            <a:r>
              <a:rPr lang="es-MX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determinar su utilidad en los aspectos tanto laboral como personal, y emplearlos en nuestro proyecto de emprendimientos.</a:t>
            </a:r>
            <a:endParaRPr lang="es-ES_tradnl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s-ES_tradnl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CL" sz="1800" b="1" dirty="0">
                <a:latin typeface="Times New Roman" pitchFamily="18" charset="0"/>
                <a:cs typeface="Times New Roman" pitchFamily="18" charset="0"/>
              </a:rPr>
              <a:t>Tema: </a:t>
            </a:r>
            <a:r>
              <a:rPr lang="es-CL" sz="2800" b="1" dirty="0">
                <a:latin typeface="Times New Roman" pitchFamily="18" charset="0"/>
                <a:cs typeface="Times New Roman" pitchFamily="18" charset="0"/>
              </a:rPr>
              <a:t>Análisis FODA</a:t>
            </a:r>
            <a:endParaRPr lang="es-CL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s-CL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178981"/>
              </p:ext>
            </p:extLst>
          </p:nvPr>
        </p:nvGraphicFramePr>
        <p:xfrm>
          <a:off x="107504" y="117709"/>
          <a:ext cx="1173829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17709"/>
                        <a:ext cx="1173829" cy="12241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n 6" descr="Laura Castellano on Instagram: “todo tiene un proposito 💘💘💘 mañana LIVE 7pm dibuja conmigo ✨✨ vean mi post anterior 🧡”">
            <a:extLst>
              <a:ext uri="{FF2B5EF4-FFF2-40B4-BE49-F238E27FC236}">
                <a16:creationId xmlns:a16="http://schemas.microsoft.com/office/drawing/2014/main" id="{0D08E588-D7DD-4B8F-A0BC-BF5EFFF8E2C5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7709"/>
            <a:ext cx="3038475" cy="129349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CB9EE002-F9B1-4FAE-8334-7FCC45B7093D}"/>
              </a:ext>
            </a:extLst>
          </p:cNvPr>
          <p:cNvSpPr txBox="1"/>
          <p:nvPr/>
        </p:nvSpPr>
        <p:spPr>
          <a:xfrm>
            <a:off x="1475656" y="117709"/>
            <a:ext cx="26468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Liceo José Victorino Lastarria</a:t>
            </a:r>
          </a:p>
          <a:p>
            <a:r>
              <a:rPr lang="es-E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Rancagua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</a:t>
            </a:r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“Formando Técnicos para el mañana”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Técnico-Pedagógica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29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646112" y="661444"/>
            <a:ext cx="7851775" cy="576263"/>
          </a:xfrm>
        </p:spPr>
        <p:txBody>
          <a:bodyPr>
            <a:normAutofit fontScale="90000"/>
          </a:bodyPr>
          <a:lstStyle/>
          <a:p>
            <a:pPr algn="l"/>
            <a:r>
              <a:rPr lang="es-CL" sz="3600" dirty="0"/>
              <a:t/>
            </a:r>
            <a:br>
              <a:rPr lang="es-CL" sz="3600" dirty="0"/>
            </a:br>
            <a:r>
              <a:rPr lang="es-CL" sz="3600" dirty="0"/>
              <a:t>Tema: </a:t>
            </a:r>
            <a:r>
              <a:rPr lang="es-CL" sz="3600" dirty="0">
                <a:cs typeface="Times New Roman" panose="02020603050405020304" pitchFamily="18" charset="0"/>
              </a:rPr>
              <a:t>Análisis FODA</a:t>
            </a:r>
            <a:endParaRPr lang="es-CL" sz="3600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920423"/>
              </p:ext>
            </p:extLst>
          </p:nvPr>
        </p:nvGraphicFramePr>
        <p:xfrm>
          <a:off x="8172400" y="44624"/>
          <a:ext cx="868511" cy="904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0" name="3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00" y="44624"/>
                        <a:ext cx="868511" cy="9049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6">
            <a:extLst>
              <a:ext uri="{FF2B5EF4-FFF2-40B4-BE49-F238E27FC236}">
                <a16:creationId xmlns:a16="http://schemas.microsoft.com/office/drawing/2014/main" id="{AA6E40B1-8937-45B7-A997-0E0F3D6E2785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45232" y="1412776"/>
            <a:ext cx="7744271" cy="5182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>
              <a:buNone/>
            </a:pPr>
            <a:r>
              <a:rPr lang="es-MX" sz="2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Cuando invertimos tiempo, dinero e ilusión en un proyecto o apostamos por algo, debemos tener claros los objetivos.</a:t>
            </a:r>
          </a:p>
          <a:p>
            <a:pPr marL="0" indent="0" algn="just">
              <a:buNone/>
            </a:pPr>
            <a:r>
              <a:rPr lang="es-MX" sz="2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 imprescindible marcar las metas y establecer las </a:t>
            </a:r>
            <a:r>
              <a:rPr lang="es-MX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estrategias</a:t>
            </a:r>
            <a:r>
              <a:rPr lang="es-MX" sz="2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adecuadas para la consecución de las mismas, crear un plan de acción acorde a nuestro target.</a:t>
            </a:r>
          </a:p>
          <a:p>
            <a:pPr marL="0" indent="0" algn="just">
              <a:buNone/>
            </a:pPr>
            <a:r>
              <a:rPr lang="es-MX" sz="1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capacidad de actuar profesionalmente depende de la posibilidad personal de desempeñarse adecuadamente</a:t>
            </a:r>
            <a:r>
              <a:rPr lang="es-MX" sz="1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MX" sz="1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También es cierto que todo ser humano </a:t>
            </a:r>
            <a:r>
              <a:rPr lang="es-MX" sz="1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trabaja en un entorno compuesto por fuerzas positivas y negativas</a:t>
            </a:r>
            <a:r>
              <a:rPr lang="es-MX" sz="1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Podemos considerar que </a:t>
            </a:r>
            <a:r>
              <a:rPr lang="es-MX" sz="1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las organizaciones son un primer entorno que incide sobre la persona</a:t>
            </a:r>
            <a:r>
              <a:rPr lang="es-MX" sz="1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MX" sz="1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Hoy en día muchas técnicas, herramientas, y metodologías, pueden utilizare en varios contextos, a veces en forma directa y otras con algunas modificaciones. </a:t>
            </a:r>
            <a:r>
              <a:rPr lang="es-MX" sz="18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 de estas herramientas es el F.O.D.A.</a:t>
            </a:r>
            <a:r>
              <a:rPr lang="es-MX" sz="1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aplicado por las empresas, y que es una técnica que permite </a:t>
            </a:r>
            <a:r>
              <a:rPr lang="es-MX" sz="1800" b="0" i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diagnósticar</a:t>
            </a:r>
            <a:r>
              <a:rPr lang="es-MX" sz="1800" b="0" i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cuatro aspectos básicos: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581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1557338"/>
            <a:ext cx="7854950" cy="4967287"/>
          </a:xfrm>
          <a:noFill/>
        </p:spPr>
        <p:txBody>
          <a:bodyPr>
            <a:noAutofit/>
          </a:bodyPr>
          <a:lstStyle/>
          <a:p>
            <a:pPr algn="just"/>
            <a:endParaRPr lang="es-CL" sz="2400" dirty="0"/>
          </a:p>
          <a:p>
            <a:pPr algn="just"/>
            <a:endParaRPr lang="es-CL" sz="2400" b="1" dirty="0">
              <a:cs typeface="Times New Roman" pitchFamily="18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222881"/>
              </p:ext>
            </p:extLst>
          </p:nvPr>
        </p:nvGraphicFramePr>
        <p:xfrm>
          <a:off x="8172400" y="35437"/>
          <a:ext cx="868511" cy="904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00" y="35437"/>
                        <a:ext cx="868511" cy="9049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Cómo hacer una matriz FODA personal paso a paso [Infografía + Plantilla]">
            <a:extLst>
              <a:ext uri="{FF2B5EF4-FFF2-40B4-BE49-F238E27FC236}">
                <a16:creationId xmlns:a16="http://schemas.microsoft.com/office/drawing/2014/main" id="{CD42FB48-B8DB-4265-870D-DC99D45FC8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6310"/>
            <a:ext cx="4608512" cy="433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ómo hacer un análisis DAFO personal y de una empresa | Ejemplos -  Financiamiento">
            <a:extLst>
              <a:ext uri="{FF2B5EF4-FFF2-40B4-BE49-F238E27FC236}">
                <a16:creationId xmlns:a16="http://schemas.microsoft.com/office/drawing/2014/main" id="{96C42CCC-1E79-4A19-82E4-07C6C375A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287" y="1700807"/>
            <a:ext cx="4218201" cy="421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958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189462" y="1268760"/>
            <a:ext cx="8748464" cy="5457137"/>
          </a:xfrm>
          <a:noFill/>
        </p:spPr>
        <p:txBody>
          <a:bodyPr>
            <a:noAutofit/>
          </a:bodyPr>
          <a:lstStyle/>
          <a:p>
            <a:pPr algn="ctr"/>
            <a:r>
              <a:rPr lang="es-MX" sz="1500" b="1" i="0" u="sng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Análisis de Fortalezas</a:t>
            </a:r>
          </a:p>
          <a:p>
            <a:pPr marL="0" indent="0" algn="just">
              <a:buNone/>
            </a:pPr>
            <a:r>
              <a:rPr lang="es-MX" sz="15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ventajas competitivas que pueden aportarnos valor añadido.</a:t>
            </a:r>
          </a:p>
          <a:p>
            <a:pPr marL="0" indent="0" algn="just">
              <a:buNone/>
            </a:pP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Entendemos por</a:t>
            </a:r>
            <a:r>
              <a:rPr lang="es-MX" sz="15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fortaleza a la existencia de una capacidad o recurso en condiciones de ser aplicado para alcanzar los objetivos</a:t>
            </a: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y concretar los planes y por </a:t>
            </a:r>
            <a:r>
              <a:rPr lang="es-MX" sz="15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debilidad a la falta de una determinada capacidad o condición que puede apartar o dificultar el logro de las metas o fines</a:t>
            </a: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</a:t>
            </a:r>
            <a:r>
              <a:rPr lang="es-MX" sz="1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MX" sz="15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 qué se tiene facilidad.</a:t>
            </a:r>
          </a:p>
          <a:p>
            <a:pPr marL="0" indent="0" algn="just">
              <a:buNone/>
            </a:pP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Cuáles son las cualidades sobresalientes.</a:t>
            </a:r>
          </a:p>
          <a:p>
            <a:pPr marL="0" indent="0" algn="just">
              <a:buNone/>
            </a:pP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 qué competencias (talentos) se cuenta.</a:t>
            </a:r>
          </a:p>
          <a:p>
            <a:pPr marL="0" indent="0" algn="just">
              <a:buNone/>
            </a:pP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este sentido pueden considerarse al menos tres aspectos, desde la perspectiva laboral (Colegiatura):</a:t>
            </a:r>
          </a:p>
          <a:p>
            <a:pPr algn="just">
              <a:buFont typeface="+mj-lt"/>
              <a:buAutoNum type="arabicPeriod"/>
            </a:pP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Estudios.</a:t>
            </a:r>
          </a:p>
          <a:p>
            <a:pPr algn="just">
              <a:buFont typeface="+mj-lt"/>
              <a:buAutoNum type="arabicPeriod"/>
            </a:pP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Capacidades intelectuales.</a:t>
            </a:r>
          </a:p>
          <a:p>
            <a:pPr algn="just">
              <a:buFont typeface="+mj-lt"/>
              <a:buAutoNum type="arabicPeriod"/>
            </a:pP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Habilidades interpersonales y de inteligencia emocional.</a:t>
            </a:r>
          </a:p>
          <a:p>
            <a:pPr algn="just"/>
            <a:r>
              <a:rPr lang="es-MX" sz="1500" b="1" i="0" u="sng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Análisis de Oportunidades</a:t>
            </a:r>
            <a:endParaRPr lang="es-MX" sz="1500" b="0" i="0" u="sng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sz="15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 aquellas posibilidades que ofrece el mercado y que debemos tener en cuenta.</a:t>
            </a:r>
          </a:p>
          <a:p>
            <a:pPr marL="0" indent="0" algn="just">
              <a:buNone/>
            </a:pP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 opciones de la vida laboral que pueden aprovecharse.</a:t>
            </a:r>
          </a:p>
          <a:p>
            <a:pPr marL="0" indent="0" algn="just">
              <a:buNone/>
            </a:pP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 ejemplo: este es el momento ideal para desarrollar una carrera laboral dirigida a:</a:t>
            </a:r>
          </a:p>
          <a:p>
            <a:pPr marL="0" indent="0" algn="just">
              <a:buNone/>
            </a:pPr>
            <a:r>
              <a:rPr lang="es-MX" sz="15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Estudiar enfermería (Alguna mención en particular)</a:t>
            </a:r>
            <a:endParaRPr lang="es-MX" sz="15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sz="15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Estudiar Gastronomía (Alguna Mención en particular)</a:t>
            </a:r>
          </a:p>
          <a:p>
            <a:pPr algn="l">
              <a:buFont typeface="+mj-lt"/>
              <a:buAutoNum type="arabicPeriod"/>
            </a:pPr>
            <a:endParaRPr lang="es-MX" sz="15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L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CL" sz="2400" b="1" dirty="0">
              <a:cs typeface="Times New Roman" pitchFamily="18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000887"/>
              </p:ext>
            </p:extLst>
          </p:nvPr>
        </p:nvGraphicFramePr>
        <p:xfrm>
          <a:off x="8100392" y="132103"/>
          <a:ext cx="868511" cy="904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0392" y="132103"/>
                        <a:ext cx="868511" cy="9049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8958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125760" y="1025352"/>
            <a:ext cx="8892480" cy="5832648"/>
          </a:xfrm>
          <a:noFill/>
        </p:spPr>
        <p:txBody>
          <a:bodyPr>
            <a:noAutofit/>
          </a:bodyPr>
          <a:lstStyle/>
          <a:p>
            <a:pPr algn="ctr"/>
            <a:r>
              <a:rPr lang="es-MX" sz="1500" b="1" i="0" u="sng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Análisis de Debilidades</a:t>
            </a:r>
          </a:p>
          <a:p>
            <a:pPr marL="0" indent="0" algn="just">
              <a:buNone/>
            </a:pPr>
            <a:r>
              <a:rPr lang="es-MX" sz="15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 los puntos débiles que tenemos que controlar, redirigir, disminuir o incluso eliminar. Son aspectos que reducen o limitan la efectividad de la estrategia de la empresa.</a:t>
            </a:r>
          </a:p>
          <a:p>
            <a:pPr marL="0" indent="0" algn="just">
              <a:buNone/>
            </a:pPr>
            <a:r>
              <a:rPr lang="es-MX" sz="15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Este análisis es el más difícil</a:t>
            </a: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por la dificultad de tomar conciencia de estos aspectos. En el caso de las debilidades, una vez detectadas, es donde más importante resulta hacer acciones para superarlas.</a:t>
            </a:r>
          </a:p>
          <a:p>
            <a:pPr marL="0" indent="0" algn="just">
              <a:buNone/>
            </a:pP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 alguien puede ser terminar o empezar estudios, pero para otro puede ser superar un mal genio; o para otro, superar una gran timidez que le quita opciones de desarrollo profesional.</a:t>
            </a:r>
          </a:p>
          <a:p>
            <a:pPr marL="0" indent="0" algn="just">
              <a:buNone/>
            </a:pPr>
            <a:r>
              <a:rPr lang="es-MX" sz="15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Todas las debilidades pueden (y deben) superarse.</a:t>
            </a:r>
          </a:p>
          <a:p>
            <a:pPr marL="0" indent="0" algn="just">
              <a:buNone/>
            </a:pPr>
            <a:endParaRPr lang="es-MX" sz="1500" b="1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500" b="1" i="0" u="sng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Análisis de Amenazas</a:t>
            </a:r>
          </a:p>
          <a:p>
            <a:pPr marL="0" indent="0" algn="just">
              <a:buNone/>
            </a:pPr>
            <a:r>
              <a:rPr lang="es-MX" sz="15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 aquellas que impiden la implantación de una estrategia o reducen la efectividad de la misma.</a:t>
            </a:r>
          </a:p>
          <a:p>
            <a:pPr marL="0" indent="0" algn="just">
              <a:buNone/>
            </a:pP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Requieren de un examen atento y lúcido del entorno:</a:t>
            </a:r>
          </a:p>
          <a:p>
            <a:pPr marL="0" indent="0" algn="just">
              <a:buNone/>
            </a:pP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¿Qué puede afectarme en el futuro próximo?</a:t>
            </a:r>
          </a:p>
          <a:p>
            <a:pPr marL="0" indent="0" algn="just">
              <a:buNone/>
            </a:pP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¿Qué cambios pueden suceder que si me pillan sin preparación me perjudiquen?</a:t>
            </a:r>
          </a:p>
          <a:p>
            <a:pPr marL="0" indent="0" algn="just">
              <a:buNone/>
            </a:pPr>
            <a:r>
              <a:rPr lang="es-MX" sz="15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 ejemplo, a veces un cambio tecnológico o la fusión de dos empresas con plataformas de desarrollo pueden a la larga dejarte sin trabajo</a:t>
            </a:r>
            <a:r>
              <a:rPr lang="es-MX" sz="1500" b="0" i="0" dirty="0">
                <a:solidFill>
                  <a:schemeClr val="tx1"/>
                </a:solidFill>
                <a:effectLst/>
                <a:latin typeface="Lato"/>
              </a:rPr>
              <a:t>.</a:t>
            </a:r>
          </a:p>
          <a:p>
            <a:pPr marL="0" indent="0" algn="l">
              <a:buNone/>
            </a:pPr>
            <a:endParaRPr lang="es-MX" sz="15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L" sz="21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CL" sz="2400" b="1" dirty="0">
              <a:cs typeface="Times New Roman" pitchFamily="18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322638"/>
              </p:ext>
            </p:extLst>
          </p:nvPr>
        </p:nvGraphicFramePr>
        <p:xfrm>
          <a:off x="8100392" y="188640"/>
          <a:ext cx="868511" cy="904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0392" y="188640"/>
                        <a:ext cx="868511" cy="9049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8958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0" y="1268760"/>
            <a:ext cx="9036496" cy="5255865"/>
          </a:xfrm>
          <a:noFill/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Estimados Alumnos, la actividad a desarrollar en esta guía será leer las páginas 44 y 45 del libro de Emprendimiento y luego contestar las Actividades. Su respuesta será evaluada conforme al contenido de las clases. </a:t>
            </a:r>
          </a:p>
          <a:p>
            <a:pPr marL="0" indent="0" algn="just">
              <a:buNone/>
            </a:pPr>
            <a:r>
              <a:rPr lang="es-C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Observe la Página 44 y 45 del libro de Emprendimiento y responda:</a:t>
            </a:r>
          </a:p>
          <a:p>
            <a:pPr marL="0" indent="0" algn="just">
              <a:buNone/>
            </a:pPr>
            <a:r>
              <a:rPr lang="es-C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Según el texto enumera los aspectos positivos y negativos de Apple: (positivos y negativos)</a:t>
            </a:r>
          </a:p>
          <a:p>
            <a:pPr marL="0" indent="0" algn="just">
              <a:buNone/>
            </a:pPr>
            <a:r>
              <a:rPr lang="es-C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¿Por qué razones la empresa Apple ha permanecido exitosamente en el mercado a pesar de sus aspectos negativos?</a:t>
            </a:r>
          </a:p>
          <a:p>
            <a:pPr marL="0" indent="0" algn="just">
              <a:buNone/>
            </a:pPr>
            <a:r>
              <a:rPr lang="es-C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¿Cuáles serían las flaquezas de la compañía?</a:t>
            </a:r>
          </a:p>
          <a:p>
            <a:pPr marL="0" indent="0" algn="just">
              <a:buNone/>
            </a:pPr>
            <a:r>
              <a:rPr lang="es-C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¿Por qué razón podrían los clientes llegar a ser una amenaza para la empresa?</a:t>
            </a:r>
          </a:p>
          <a:p>
            <a:pPr marL="0" indent="0" algn="just">
              <a:buNone/>
            </a:pPr>
            <a:r>
              <a:rPr lang="es-MX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Ticket de Salida.</a:t>
            </a:r>
          </a:p>
          <a:p>
            <a:pPr marL="0" indent="0" algn="just">
              <a:buNone/>
            </a:pPr>
            <a:r>
              <a:rPr lang="es-CL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Con respecto al ticket de salida, este deberá ser respondido por los estudiantes que no tienen conectividad con las clases de videoconferencia.</a:t>
            </a:r>
          </a:p>
          <a:p>
            <a:pPr marL="0" indent="0" algn="just">
              <a:buNone/>
            </a:pPr>
            <a:r>
              <a:rPr lang="es-MX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1.- De acuerdo a lo leído en las presentaciones, explique con el mayor detalle posible, ¿En qué consiste el análisis FODA? y efectúe un análisis personal de acuerdo a sus fortalezas, debilidades, oportunidades y amenazas.</a:t>
            </a:r>
          </a:p>
          <a:p>
            <a:pPr marL="0" indent="0">
              <a:buNone/>
            </a:pPr>
            <a:endParaRPr lang="es-C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CL" b="1" dirty="0"/>
          </a:p>
          <a:p>
            <a:endParaRPr lang="es-CL" b="1" dirty="0"/>
          </a:p>
          <a:p>
            <a:pPr marL="0" indent="0" algn="ctr">
              <a:buNone/>
            </a:pPr>
            <a:endParaRPr lang="es-CL" sz="2400" b="1" dirty="0">
              <a:cs typeface="Times New Roman" pitchFamily="18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404669"/>
              </p:ext>
            </p:extLst>
          </p:nvPr>
        </p:nvGraphicFramePr>
        <p:xfrm>
          <a:off x="8100392" y="188640"/>
          <a:ext cx="868511" cy="904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0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0392" y="188640"/>
                        <a:ext cx="868511" cy="9049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895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926</TotalTime>
  <Words>382</Words>
  <Application>Microsoft Office PowerPoint</Application>
  <PresentationFormat>Presentación en pantalla (4:3)</PresentationFormat>
  <Paragraphs>60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0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Constantia</vt:lpstr>
      <vt:lpstr>Lato</vt:lpstr>
      <vt:lpstr>Times New Roman</vt:lpstr>
      <vt:lpstr>Wingdings 2</vt:lpstr>
      <vt:lpstr>Flujo</vt:lpstr>
      <vt:lpstr>Presentación de PowerPoint</vt:lpstr>
      <vt:lpstr> Tema: Análisis FODA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Profesor: Felipe Campos Romero  Asignatura: Competencias Para El trabajo</dc:title>
  <dc:creator>FELIPE</dc:creator>
  <cp:lastModifiedBy>PIE3</cp:lastModifiedBy>
  <cp:revision>66</cp:revision>
  <dcterms:created xsi:type="dcterms:W3CDTF">2020-03-04T01:56:50Z</dcterms:created>
  <dcterms:modified xsi:type="dcterms:W3CDTF">2020-10-07T04:25:09Z</dcterms:modified>
</cp:coreProperties>
</file>