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9" r:id="rId2"/>
    <p:sldId id="258" r:id="rId3"/>
    <p:sldId id="280" r:id="rId4"/>
    <p:sldId id="281" r:id="rId5"/>
    <p:sldId id="282" r:id="rId6"/>
    <p:sldId id="283" r:id="rId7"/>
    <p:sldId id="284" r:id="rId8"/>
    <p:sldId id="285" r:id="rId9"/>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AA08E29D-F491-4A8B-AEA5-A94B4F656CE8}" type="datetimeFigureOut">
              <a:rPr lang="es-CL" smtClean="0"/>
              <a:t>03-05-2020</a:t>
            </a:fld>
            <a:endParaRPr lang="es-CL"/>
          </a:p>
        </p:txBody>
      </p:sp>
      <p:sp>
        <p:nvSpPr>
          <p:cNvPr id="19" name="Footer Placeholder 18"/>
          <p:cNvSpPr>
            <a:spLocks noGrp="1"/>
          </p:cNvSpPr>
          <p:nvPr>
            <p:ph type="ftr" sz="quarter" idx="11"/>
          </p:nvPr>
        </p:nvSpPr>
        <p:spPr/>
        <p:txBody>
          <a:bodyPr/>
          <a:lstStyle/>
          <a:p>
            <a:endParaRPr lang="es-CL"/>
          </a:p>
        </p:txBody>
      </p:sp>
      <p:sp>
        <p:nvSpPr>
          <p:cNvPr id="27" name="Slide Number Placeholder 26"/>
          <p:cNvSpPr>
            <a:spLocks noGrp="1"/>
          </p:cNvSpPr>
          <p:nvPr>
            <p:ph type="sldNum" sz="quarter" idx="12"/>
          </p:nvPr>
        </p:nvSpPr>
        <p:spPr/>
        <p:txBody>
          <a:bodyPr/>
          <a:lstStyle/>
          <a:p>
            <a:fld id="{D7D1A486-94F2-467C-A580-D661D4182E85}"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03-05-2020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03-05-2020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03-05-2020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Date Placeholder 3"/>
          <p:cNvSpPr>
            <a:spLocks noGrp="1"/>
          </p:cNvSpPr>
          <p:nvPr>
            <p:ph type="dt" sz="half" idx="10"/>
          </p:nvPr>
        </p:nvSpPr>
        <p:spPr/>
        <p:txBody>
          <a:bodyPr/>
          <a:lstStyle/>
          <a:p>
            <a:fld id="{AA08E29D-F491-4A8B-AEA5-A94B4F656CE8}" type="datetimeFigureOut">
              <a:rPr lang="es-CL" smtClean="0"/>
              <a:t>03-05-2020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AA08E29D-F491-4A8B-AEA5-A94B4F656CE8}" type="datetimeFigureOut">
              <a:rPr lang="es-CL" smtClean="0"/>
              <a:t>03-05-2020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Date Placeholder 6"/>
          <p:cNvSpPr>
            <a:spLocks noGrp="1"/>
          </p:cNvSpPr>
          <p:nvPr>
            <p:ph type="dt" sz="half" idx="10"/>
          </p:nvPr>
        </p:nvSpPr>
        <p:spPr/>
        <p:txBody>
          <a:bodyPr/>
          <a:lstStyle/>
          <a:p>
            <a:fld id="{AA08E29D-F491-4A8B-AEA5-A94B4F656CE8}" type="datetimeFigureOut">
              <a:rPr lang="es-CL" smtClean="0"/>
              <a:t>03-05-2020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Date Placeholder 2"/>
          <p:cNvSpPr>
            <a:spLocks noGrp="1"/>
          </p:cNvSpPr>
          <p:nvPr>
            <p:ph type="dt" sz="half" idx="10"/>
          </p:nvPr>
        </p:nvSpPr>
        <p:spPr/>
        <p:txBody>
          <a:bodyPr/>
          <a:lstStyle/>
          <a:p>
            <a:fld id="{AA08E29D-F491-4A8B-AEA5-A94B4F656CE8}" type="datetimeFigureOut">
              <a:rPr lang="es-CL" smtClean="0"/>
              <a:t>03-05-2020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8E29D-F491-4A8B-AEA5-A94B4F656CE8}" type="datetimeFigureOut">
              <a:rPr lang="es-CL" smtClean="0"/>
              <a:t>03-05-2020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AA08E29D-F491-4A8B-AEA5-A94B4F656CE8}" type="datetimeFigureOut">
              <a:rPr lang="es-CL" smtClean="0"/>
              <a:t>03-05-2020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Date Placeholder 4"/>
          <p:cNvSpPr>
            <a:spLocks noGrp="1"/>
          </p:cNvSpPr>
          <p:nvPr>
            <p:ph type="dt" sz="half" idx="10"/>
          </p:nvPr>
        </p:nvSpPr>
        <p:spPr/>
        <p:txBody>
          <a:bodyPr/>
          <a:lstStyle/>
          <a:p>
            <a:fld id="{AA08E29D-F491-4A8B-AEA5-A94B4F656CE8}" type="datetimeFigureOut">
              <a:rPr lang="es-CL" smtClean="0"/>
              <a:t>03-05-2020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a:xfrm>
            <a:off x="8077200" y="6356350"/>
            <a:ext cx="609600" cy="365125"/>
          </a:xfrm>
        </p:spPr>
        <p:txBody>
          <a:bodyPr/>
          <a:lstStyle/>
          <a:p>
            <a:fld id="{D7D1A486-94F2-467C-A580-D661D4182E85}" type="slidenum">
              <a:rPr lang="es-CL" smtClean="0"/>
              <a:t>‹Nº›</a:t>
            </a:fld>
            <a:endParaRPr lang="es-C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08E29D-F491-4A8B-AEA5-A94B4F656CE8}" type="datetimeFigureOut">
              <a:rPr lang="es-CL" smtClean="0"/>
              <a:t>03-05-2020</a:t>
            </a:fld>
            <a:endParaRPr lang="es-C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7D1A486-94F2-467C-A580-D661D4182E85}" type="slidenum">
              <a:rPr lang="es-CL" smtClean="0"/>
              <a:t>‹Nº›</a:t>
            </a:fld>
            <a:endParaRPr lang="es-C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jpeg"/><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576263"/>
          </a:xfrm>
        </p:spPr>
        <p:txBody>
          <a:bodyPr>
            <a:normAutofit fontScale="90000"/>
          </a:bodyPr>
          <a:lstStyle/>
          <a:p>
            <a:pPr algn="l"/>
            <a:r>
              <a:rPr lang="es-CL" sz="3600" dirty="0"/>
              <a:t>Profesor: Felipe Campos Romero </a:t>
            </a:r>
            <a:br>
              <a:rPr lang="es-CL" sz="3600" dirty="0"/>
            </a:br>
            <a:r>
              <a:rPr lang="es-CL" sz="3600" dirty="0"/>
              <a:t>Asignatura: Emprendimiento y Empleabilidad</a:t>
            </a:r>
          </a:p>
        </p:txBody>
      </p:sp>
      <p:sp>
        <p:nvSpPr>
          <p:cNvPr id="3" name="2 Subtítulo"/>
          <p:cNvSpPr>
            <a:spLocks noGrp="1"/>
          </p:cNvSpPr>
          <p:nvPr>
            <p:ph type="subTitle" idx="4294967295"/>
          </p:nvPr>
        </p:nvSpPr>
        <p:spPr>
          <a:xfrm>
            <a:off x="0" y="3789363"/>
            <a:ext cx="7854950" cy="2735262"/>
          </a:xfrm>
          <a:noFill/>
        </p:spPr>
        <p:txBody>
          <a:bodyPr>
            <a:noAutofit/>
          </a:bodyPr>
          <a:lstStyle/>
          <a:p>
            <a:pPr algn="ctr"/>
            <a:r>
              <a:rPr lang="es-CL" sz="2800" b="1" dirty="0"/>
              <a:t>Tema:</a:t>
            </a:r>
          </a:p>
          <a:p>
            <a:pPr algn="ctr"/>
            <a:r>
              <a:rPr lang="es-CL" sz="4400" b="1" dirty="0"/>
              <a:t>Tipos de Emprendedores </a:t>
            </a:r>
            <a:endParaRPr lang="es-CL" sz="4400" b="1" dirty="0">
              <a:latin typeface="Times New Roman" pitchFamily="18" charset="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1653762505"/>
              </p:ext>
            </p:extLst>
          </p:nvPr>
        </p:nvGraphicFramePr>
        <p:xfrm>
          <a:off x="827584" y="1556792"/>
          <a:ext cx="1588121" cy="1656184"/>
        </p:xfrm>
        <a:graphic>
          <a:graphicData uri="http://schemas.openxmlformats.org/presentationml/2006/ole">
            <mc:AlternateContent xmlns:mc="http://schemas.openxmlformats.org/markup-compatibility/2006">
              <mc:Choice xmlns:v="urn:schemas-microsoft-com:vml" Requires="v">
                <p:oleObj spid="_x0000_s1034" r:id="rId3" imgW="11725275" imgH="16811625" progId="">
                  <p:embed/>
                </p:oleObj>
              </mc:Choice>
              <mc:Fallback>
                <p:oleObj r:id="rId3" imgW="11725275" imgH="16811625"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1556792"/>
                        <a:ext cx="1588121" cy="1656184"/>
                      </a:xfrm>
                      <a:prstGeom prst="rect">
                        <a:avLst/>
                      </a:prstGeom>
                      <a:noFill/>
                    </p:spPr>
                  </p:pic>
                </p:oleObj>
              </mc:Fallback>
            </mc:AlternateContent>
          </a:graphicData>
        </a:graphic>
      </p:graphicFrame>
      <p:pic>
        <p:nvPicPr>
          <p:cNvPr id="6" name="5 Imagen" descr="Mensajes con emoticones | Vector Gratis"/>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48064" y="1484784"/>
            <a:ext cx="2880320" cy="1656184"/>
          </a:xfrm>
          <a:prstGeom prst="rect">
            <a:avLst/>
          </a:prstGeom>
          <a:noFill/>
          <a:ln>
            <a:noFill/>
          </a:ln>
        </p:spPr>
      </p:pic>
    </p:spTree>
    <p:extLst>
      <p:ext uri="{BB962C8B-B14F-4D97-AF65-F5344CB8AC3E}">
        <p14:creationId xmlns:p14="http://schemas.microsoft.com/office/powerpoint/2010/main" val="208829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576263"/>
          </a:xfrm>
        </p:spPr>
        <p:txBody>
          <a:bodyPr>
            <a:normAutofit fontScale="90000"/>
          </a:bodyPr>
          <a:lstStyle/>
          <a:p>
            <a:pPr algn="l"/>
            <a:r>
              <a:rPr lang="es-CL" sz="3600" dirty="0"/>
              <a:t>Asignatura: Emprendimiento y Empleabilidad</a:t>
            </a:r>
            <a:br>
              <a:rPr lang="es-CL" sz="3600" dirty="0"/>
            </a:br>
            <a:r>
              <a:rPr lang="es-CL" sz="3600" dirty="0"/>
              <a:t>Tema: Tipos de Emprendedores</a:t>
            </a:r>
          </a:p>
        </p:txBody>
      </p:sp>
      <p:sp>
        <p:nvSpPr>
          <p:cNvPr id="3" name="2 Subtítulo"/>
          <p:cNvSpPr>
            <a:spLocks noGrp="1"/>
          </p:cNvSpPr>
          <p:nvPr>
            <p:ph type="subTitle" idx="4294967295"/>
          </p:nvPr>
        </p:nvSpPr>
        <p:spPr>
          <a:xfrm>
            <a:off x="0" y="1557338"/>
            <a:ext cx="7854950" cy="4967287"/>
          </a:xfrm>
          <a:noFill/>
        </p:spPr>
        <p:txBody>
          <a:bodyPr>
            <a:noAutofit/>
          </a:bodyPr>
          <a:lstStyle/>
          <a:p>
            <a:pPr algn="ctr"/>
            <a:r>
              <a:rPr lang="es-CL" sz="2800" b="1" dirty="0"/>
              <a:t>Tipos de emprendedores.</a:t>
            </a:r>
            <a:endParaRPr lang="es-CL" sz="2800" b="1" dirty="0">
              <a:latin typeface="Times New Roman" pitchFamily="18" charset="0"/>
              <a:cs typeface="Times New Roman" pitchFamily="18" charset="0"/>
            </a:endParaRPr>
          </a:p>
          <a:p>
            <a:pPr algn="ctr"/>
            <a:endParaRPr lang="es-CL" sz="2800" b="1" dirty="0">
              <a:latin typeface="Times New Roman" pitchFamily="18" charset="0"/>
              <a:cs typeface="Times New Roman" pitchFamily="18" charset="0"/>
            </a:endParaRPr>
          </a:p>
          <a:p>
            <a:pPr algn="just"/>
            <a:r>
              <a:rPr lang="es-CL" sz="2400" b="1" dirty="0">
                <a:cs typeface="Times New Roman" pitchFamily="18" charset="0"/>
              </a:rPr>
              <a:t>Con frecuencia pensamos que el emprendedor es siempre una persona que comienza un negocio, una empresa. En muchos casos es así, pero también hay trabajadores dependientes o que no tienen una empresa que son emprendedores a la vez. Es importante no olvidarnos de que el espíritu emprendedor no solo se reduce al empresario, pues es posible emprender de muchas otras maneras. Veamos a continuación algunos tipos de emprendedores mas importantes</a:t>
            </a:r>
          </a:p>
        </p:txBody>
      </p:sp>
      <p:graphicFrame>
        <p:nvGraphicFramePr>
          <p:cNvPr id="4" name="3 Objeto"/>
          <p:cNvGraphicFramePr>
            <a:graphicFrameLocks noChangeAspect="1"/>
          </p:cNvGraphicFramePr>
          <p:nvPr>
            <p:extLst>
              <p:ext uri="{D42A27DB-BD31-4B8C-83A1-F6EECF244321}">
                <p14:modId xmlns:p14="http://schemas.microsoft.com/office/powerpoint/2010/main" val="3320307391"/>
              </p:ext>
            </p:extLst>
          </p:nvPr>
        </p:nvGraphicFramePr>
        <p:xfrm>
          <a:off x="8100392" y="5805264"/>
          <a:ext cx="868511" cy="904952"/>
        </p:xfrm>
        <a:graphic>
          <a:graphicData uri="http://schemas.openxmlformats.org/presentationml/2006/ole">
            <mc:AlternateContent xmlns:mc="http://schemas.openxmlformats.org/markup-compatibility/2006">
              <mc:Choice xmlns:v="urn:schemas-microsoft-com:vml" Requires="v">
                <p:oleObj spid="_x0000_s2058" r:id="rId3" imgW="11725275" imgH="16811625" progId="">
                  <p:embed/>
                </p:oleObj>
              </mc:Choice>
              <mc:Fallback>
                <p:oleObj r:id="rId3" imgW="11725275" imgH="16811625" progId="">
                  <p:embed/>
                  <p:pic>
                    <p:nvPicPr>
                      <p:cNvPr id="0" name="3 Obje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5805264"/>
                        <a:ext cx="868511" cy="90495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91458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576263"/>
          </a:xfrm>
        </p:spPr>
        <p:txBody>
          <a:bodyPr>
            <a:normAutofit fontScale="90000"/>
          </a:bodyPr>
          <a:lstStyle/>
          <a:p>
            <a:pPr algn="l"/>
            <a:r>
              <a:rPr lang="es-CL" sz="3600" dirty="0"/>
              <a:t>Asignatura: Emprendimiento y Empleabilidad</a:t>
            </a:r>
            <a:br>
              <a:rPr lang="es-CL" sz="3600" dirty="0"/>
            </a:br>
            <a:r>
              <a:rPr lang="es-CL" sz="3600" dirty="0"/>
              <a:t>Tema: Tipos de Emprendedores</a:t>
            </a:r>
          </a:p>
        </p:txBody>
      </p:sp>
      <p:sp>
        <p:nvSpPr>
          <p:cNvPr id="3" name="2 Subtítulo"/>
          <p:cNvSpPr>
            <a:spLocks noGrp="1"/>
          </p:cNvSpPr>
          <p:nvPr>
            <p:ph type="subTitle" idx="4294967295"/>
          </p:nvPr>
        </p:nvSpPr>
        <p:spPr>
          <a:xfrm>
            <a:off x="0" y="1557338"/>
            <a:ext cx="7854950" cy="4967287"/>
          </a:xfrm>
          <a:noFill/>
        </p:spPr>
        <p:txBody>
          <a:bodyPr>
            <a:noAutofit/>
          </a:bodyPr>
          <a:lstStyle/>
          <a:p>
            <a:pPr algn="ctr"/>
            <a:r>
              <a:rPr lang="es-CL" sz="2400" b="1" dirty="0">
                <a:cs typeface="Times New Roman" pitchFamily="18" charset="0"/>
              </a:rPr>
              <a:t>Existen diferentes tipos de Emprendedores.</a:t>
            </a:r>
          </a:p>
          <a:p>
            <a:pPr algn="ctr"/>
            <a:endParaRPr lang="es-CL" sz="2400" b="1" dirty="0">
              <a:cs typeface="Times New Roman" pitchFamily="18" charset="0"/>
            </a:endParaRPr>
          </a:p>
          <a:p>
            <a:pPr marL="342900" indent="-342900" algn="l">
              <a:buFont typeface="Wingdings" pitchFamily="2" charset="2"/>
              <a:buChar char="Ø"/>
            </a:pPr>
            <a:r>
              <a:rPr lang="es-CL" sz="2400" b="1" dirty="0">
                <a:cs typeface="Times New Roman" pitchFamily="18" charset="0"/>
              </a:rPr>
              <a:t>Emprendedor Empresario.</a:t>
            </a:r>
          </a:p>
          <a:p>
            <a:pPr algn="l"/>
            <a:endParaRPr lang="es-CL" sz="2400" b="1" dirty="0">
              <a:cs typeface="Times New Roman" pitchFamily="18" charset="0"/>
            </a:endParaRPr>
          </a:p>
          <a:p>
            <a:pPr marL="342900" indent="-342900" algn="l">
              <a:buFont typeface="Wingdings" pitchFamily="2" charset="2"/>
              <a:buChar char="Ø"/>
            </a:pPr>
            <a:r>
              <a:rPr lang="es-CL" sz="2400" b="1" dirty="0" err="1">
                <a:cs typeface="Times New Roman" pitchFamily="18" charset="0"/>
              </a:rPr>
              <a:t>Interemprendedor</a:t>
            </a:r>
            <a:r>
              <a:rPr lang="es-CL" sz="2400" b="1" dirty="0">
                <a:cs typeface="Times New Roman" pitchFamily="18" charset="0"/>
              </a:rPr>
              <a:t>.</a:t>
            </a:r>
          </a:p>
          <a:p>
            <a:pPr marL="342900" indent="-342900" algn="l">
              <a:buFont typeface="Wingdings" pitchFamily="2" charset="2"/>
              <a:buChar char="Ø"/>
            </a:pPr>
            <a:endParaRPr lang="es-CL" sz="2400" b="1" dirty="0">
              <a:cs typeface="Times New Roman" pitchFamily="18" charset="0"/>
            </a:endParaRPr>
          </a:p>
          <a:p>
            <a:pPr marL="342900" indent="-342900" algn="l">
              <a:buFont typeface="Wingdings" pitchFamily="2" charset="2"/>
              <a:buChar char="Ø"/>
            </a:pPr>
            <a:r>
              <a:rPr lang="es-CL" sz="2400" b="1" dirty="0" err="1">
                <a:cs typeface="Times New Roman" pitchFamily="18" charset="0"/>
              </a:rPr>
              <a:t>Intraemprendor</a:t>
            </a:r>
            <a:r>
              <a:rPr lang="es-CL" sz="2400" b="1" dirty="0">
                <a:cs typeface="Times New Roman" pitchFamily="18" charset="0"/>
              </a:rPr>
              <a:t>.</a:t>
            </a:r>
          </a:p>
          <a:p>
            <a:pPr marL="342900" indent="-342900" algn="l">
              <a:buFont typeface="Wingdings" pitchFamily="2" charset="2"/>
              <a:buChar char="Ø"/>
            </a:pPr>
            <a:endParaRPr lang="es-CL" sz="2400" b="1" dirty="0">
              <a:cs typeface="Times New Roman" pitchFamily="18" charset="0"/>
            </a:endParaRPr>
          </a:p>
          <a:p>
            <a:pPr marL="342900" indent="-342900" algn="l">
              <a:buFont typeface="Wingdings" pitchFamily="2" charset="2"/>
              <a:buChar char="Ø"/>
            </a:pPr>
            <a:r>
              <a:rPr lang="es-CL" sz="2400" b="1" dirty="0">
                <a:cs typeface="Times New Roman" pitchFamily="18" charset="0"/>
              </a:rPr>
              <a:t>Emprendedor Social.</a:t>
            </a:r>
          </a:p>
        </p:txBody>
      </p:sp>
      <p:graphicFrame>
        <p:nvGraphicFramePr>
          <p:cNvPr id="4" name="3 Objeto"/>
          <p:cNvGraphicFramePr>
            <a:graphicFrameLocks noChangeAspect="1"/>
          </p:cNvGraphicFramePr>
          <p:nvPr>
            <p:extLst>
              <p:ext uri="{D42A27DB-BD31-4B8C-83A1-F6EECF244321}">
                <p14:modId xmlns:p14="http://schemas.microsoft.com/office/powerpoint/2010/main" val="355774494"/>
              </p:ext>
            </p:extLst>
          </p:nvPr>
        </p:nvGraphicFramePr>
        <p:xfrm>
          <a:off x="8100392" y="5805264"/>
          <a:ext cx="868511" cy="904952"/>
        </p:xfrm>
        <a:graphic>
          <a:graphicData uri="http://schemas.openxmlformats.org/presentationml/2006/ole">
            <mc:AlternateContent xmlns:mc="http://schemas.openxmlformats.org/markup-compatibility/2006">
              <mc:Choice xmlns:v="urn:schemas-microsoft-com:vml" Requires="v">
                <p:oleObj spid="_x0000_s10245"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5805264"/>
                        <a:ext cx="868511" cy="90495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6629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576263"/>
          </a:xfrm>
        </p:spPr>
        <p:txBody>
          <a:bodyPr>
            <a:normAutofit fontScale="90000"/>
          </a:bodyPr>
          <a:lstStyle/>
          <a:p>
            <a:pPr algn="l"/>
            <a:r>
              <a:rPr lang="es-CL" sz="3600" dirty="0"/>
              <a:t>Asignatura: Emprendimiento y Empleabilidad</a:t>
            </a:r>
            <a:br>
              <a:rPr lang="es-CL" sz="3600" dirty="0"/>
            </a:br>
            <a:r>
              <a:rPr lang="es-CL" sz="3600" dirty="0"/>
              <a:t>Tema: Tipos de Emprendedores</a:t>
            </a:r>
          </a:p>
        </p:txBody>
      </p:sp>
      <p:sp>
        <p:nvSpPr>
          <p:cNvPr id="3" name="2 Subtítulo"/>
          <p:cNvSpPr>
            <a:spLocks noGrp="1"/>
          </p:cNvSpPr>
          <p:nvPr>
            <p:ph type="subTitle" idx="4294967295"/>
          </p:nvPr>
        </p:nvSpPr>
        <p:spPr>
          <a:xfrm>
            <a:off x="0" y="1557338"/>
            <a:ext cx="7854950" cy="4967287"/>
          </a:xfrm>
          <a:noFill/>
        </p:spPr>
        <p:txBody>
          <a:bodyPr>
            <a:noAutofit/>
          </a:bodyPr>
          <a:lstStyle/>
          <a:p>
            <a:pPr algn="ctr"/>
            <a:r>
              <a:rPr lang="es-CL" sz="2800" b="1" dirty="0"/>
              <a:t>Emprendedor Empresario.</a:t>
            </a:r>
            <a:endParaRPr lang="es-CL" sz="2800" b="1" dirty="0">
              <a:latin typeface="Times New Roman" pitchFamily="18" charset="0"/>
              <a:cs typeface="Times New Roman" pitchFamily="18" charset="0"/>
            </a:endParaRPr>
          </a:p>
          <a:p>
            <a:pPr algn="ctr"/>
            <a:endParaRPr lang="es-CL" sz="2800" b="1" dirty="0">
              <a:latin typeface="Times New Roman" pitchFamily="18" charset="0"/>
              <a:cs typeface="Times New Roman" pitchFamily="18" charset="0"/>
            </a:endParaRPr>
          </a:p>
          <a:p>
            <a:pPr algn="just"/>
            <a:r>
              <a:rPr lang="es-CL" sz="2800" b="1" dirty="0">
                <a:latin typeface="Times New Roman" pitchFamily="18" charset="0"/>
                <a:cs typeface="Times New Roman" pitchFamily="18" charset="0"/>
              </a:rPr>
              <a:t>Es una persona con grandes habilidades de liderazgo y destrezas administrativas para gestionar negocios. Su actividad laboral es independiente e él es gestor o propietarios de su empresa. Tiene un buen nivel de contactos.</a:t>
            </a:r>
          </a:p>
        </p:txBody>
      </p:sp>
      <p:graphicFrame>
        <p:nvGraphicFramePr>
          <p:cNvPr id="4" name="3 Objeto"/>
          <p:cNvGraphicFramePr>
            <a:graphicFrameLocks noChangeAspect="1"/>
          </p:cNvGraphicFramePr>
          <p:nvPr>
            <p:extLst>
              <p:ext uri="{D42A27DB-BD31-4B8C-83A1-F6EECF244321}">
                <p14:modId xmlns:p14="http://schemas.microsoft.com/office/powerpoint/2010/main" val="355774494"/>
              </p:ext>
            </p:extLst>
          </p:nvPr>
        </p:nvGraphicFramePr>
        <p:xfrm>
          <a:off x="8100392" y="5805264"/>
          <a:ext cx="868511" cy="904952"/>
        </p:xfrm>
        <a:graphic>
          <a:graphicData uri="http://schemas.openxmlformats.org/presentationml/2006/ole">
            <mc:AlternateContent xmlns:mc="http://schemas.openxmlformats.org/markup-compatibility/2006">
              <mc:Choice xmlns:v="urn:schemas-microsoft-com:vml" Requires="v">
                <p:oleObj spid="_x0000_s11270"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5805264"/>
                        <a:ext cx="868511" cy="90495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6629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576263"/>
          </a:xfrm>
        </p:spPr>
        <p:txBody>
          <a:bodyPr>
            <a:normAutofit fontScale="90000"/>
          </a:bodyPr>
          <a:lstStyle/>
          <a:p>
            <a:pPr algn="l"/>
            <a:r>
              <a:rPr lang="es-CL" sz="3600" dirty="0"/>
              <a:t>Asignatura: Emprendimiento y Empleabilidad</a:t>
            </a:r>
            <a:br>
              <a:rPr lang="es-CL" sz="3600" dirty="0"/>
            </a:br>
            <a:r>
              <a:rPr lang="es-CL" sz="3600" dirty="0"/>
              <a:t>Tema: Tipos de Emprendedores</a:t>
            </a:r>
          </a:p>
        </p:txBody>
      </p:sp>
      <p:sp>
        <p:nvSpPr>
          <p:cNvPr id="3" name="2 Subtítulo"/>
          <p:cNvSpPr>
            <a:spLocks noGrp="1"/>
          </p:cNvSpPr>
          <p:nvPr>
            <p:ph type="subTitle" idx="4294967295"/>
          </p:nvPr>
        </p:nvSpPr>
        <p:spPr>
          <a:xfrm>
            <a:off x="0" y="1557338"/>
            <a:ext cx="7854950" cy="4967287"/>
          </a:xfrm>
          <a:noFill/>
        </p:spPr>
        <p:txBody>
          <a:bodyPr>
            <a:noAutofit/>
          </a:bodyPr>
          <a:lstStyle/>
          <a:p>
            <a:pPr algn="ctr"/>
            <a:r>
              <a:rPr lang="es-CL" sz="2800" b="1" dirty="0" err="1">
                <a:cs typeface="Times New Roman" pitchFamily="18" charset="0"/>
              </a:rPr>
              <a:t>Interemprendedor</a:t>
            </a:r>
            <a:r>
              <a:rPr lang="es-CL" sz="2800" b="1" dirty="0">
                <a:cs typeface="Times New Roman" pitchFamily="18" charset="0"/>
              </a:rPr>
              <a:t>.</a:t>
            </a:r>
          </a:p>
          <a:p>
            <a:pPr algn="ctr"/>
            <a:endParaRPr lang="es-CL" sz="2800" b="1" dirty="0">
              <a:cs typeface="Times New Roman" pitchFamily="18" charset="0"/>
            </a:endParaRPr>
          </a:p>
          <a:p>
            <a:pPr algn="just"/>
            <a:r>
              <a:rPr lang="es-CL" sz="2800" b="1" dirty="0">
                <a:cs typeface="Times New Roman" pitchFamily="18" charset="0"/>
              </a:rPr>
              <a:t>Es un trabajador dependiente, que aprende la mayor cantidad de cosas posibles trabajando en una empresa, para independizarse posteriormente y crear su propio proyecto de emprendimiento con los conocimientos y la experiencia adquiridos.</a:t>
            </a:r>
          </a:p>
          <a:p>
            <a:pPr algn="just"/>
            <a:endParaRPr lang="es-CL" sz="2400" b="1" dirty="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355774494"/>
              </p:ext>
            </p:extLst>
          </p:nvPr>
        </p:nvGraphicFramePr>
        <p:xfrm>
          <a:off x="8100392" y="5805264"/>
          <a:ext cx="868511" cy="904952"/>
        </p:xfrm>
        <a:graphic>
          <a:graphicData uri="http://schemas.openxmlformats.org/presentationml/2006/ole">
            <mc:AlternateContent xmlns:mc="http://schemas.openxmlformats.org/markup-compatibility/2006">
              <mc:Choice xmlns:v="urn:schemas-microsoft-com:vml" Requires="v">
                <p:oleObj spid="_x0000_s12294"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5805264"/>
                        <a:ext cx="868511" cy="90495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6629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576263"/>
          </a:xfrm>
        </p:spPr>
        <p:txBody>
          <a:bodyPr>
            <a:normAutofit fontScale="90000"/>
          </a:bodyPr>
          <a:lstStyle/>
          <a:p>
            <a:pPr algn="l"/>
            <a:r>
              <a:rPr lang="es-CL" sz="3600" dirty="0"/>
              <a:t>Asignatura: Emprendimiento y Empleabilidad</a:t>
            </a:r>
            <a:br>
              <a:rPr lang="es-CL" sz="3600" dirty="0"/>
            </a:br>
            <a:r>
              <a:rPr lang="es-CL" sz="3600" dirty="0"/>
              <a:t>Tema: Tipos de Emprendedores</a:t>
            </a:r>
          </a:p>
        </p:txBody>
      </p:sp>
      <p:sp>
        <p:nvSpPr>
          <p:cNvPr id="3" name="2 Subtítulo"/>
          <p:cNvSpPr>
            <a:spLocks noGrp="1"/>
          </p:cNvSpPr>
          <p:nvPr>
            <p:ph type="subTitle" idx="4294967295"/>
          </p:nvPr>
        </p:nvSpPr>
        <p:spPr>
          <a:xfrm>
            <a:off x="0" y="1557338"/>
            <a:ext cx="7854950" cy="4967287"/>
          </a:xfrm>
          <a:noFill/>
        </p:spPr>
        <p:txBody>
          <a:bodyPr>
            <a:noAutofit/>
          </a:bodyPr>
          <a:lstStyle/>
          <a:p>
            <a:pPr algn="ctr"/>
            <a:r>
              <a:rPr lang="es-CL" sz="2800" b="1" dirty="0" err="1">
                <a:cs typeface="Times New Roman" pitchFamily="18" charset="0"/>
              </a:rPr>
              <a:t>Intraemprendedor</a:t>
            </a:r>
            <a:r>
              <a:rPr lang="es-CL" sz="2800" b="1" dirty="0">
                <a:cs typeface="Times New Roman" pitchFamily="18" charset="0"/>
              </a:rPr>
              <a:t>.</a:t>
            </a:r>
          </a:p>
          <a:p>
            <a:pPr algn="ctr"/>
            <a:endParaRPr lang="es-CL" sz="2800" b="1" dirty="0">
              <a:cs typeface="Times New Roman" pitchFamily="18" charset="0"/>
            </a:endParaRPr>
          </a:p>
          <a:p>
            <a:pPr algn="just"/>
            <a:r>
              <a:rPr lang="es-CL" sz="2800" b="1" dirty="0">
                <a:cs typeface="Times New Roman" pitchFamily="18" charset="0"/>
              </a:rPr>
              <a:t>Es un trabajador dependiente de una empresa, pero es emprendedor en la medida en la que desarrolla nuevas ideas para potenciar la productividad se ésta en el mercado.</a:t>
            </a:r>
          </a:p>
        </p:txBody>
      </p:sp>
      <p:graphicFrame>
        <p:nvGraphicFramePr>
          <p:cNvPr id="4" name="3 Objeto"/>
          <p:cNvGraphicFramePr>
            <a:graphicFrameLocks noChangeAspect="1"/>
          </p:cNvGraphicFramePr>
          <p:nvPr>
            <p:extLst>
              <p:ext uri="{D42A27DB-BD31-4B8C-83A1-F6EECF244321}">
                <p14:modId xmlns:p14="http://schemas.microsoft.com/office/powerpoint/2010/main" val="355774494"/>
              </p:ext>
            </p:extLst>
          </p:nvPr>
        </p:nvGraphicFramePr>
        <p:xfrm>
          <a:off x="8100392" y="5805264"/>
          <a:ext cx="868511" cy="904952"/>
        </p:xfrm>
        <a:graphic>
          <a:graphicData uri="http://schemas.openxmlformats.org/presentationml/2006/ole">
            <mc:AlternateContent xmlns:mc="http://schemas.openxmlformats.org/markup-compatibility/2006">
              <mc:Choice xmlns:v="urn:schemas-microsoft-com:vml" Requires="v">
                <p:oleObj spid="_x0000_s13318"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5805264"/>
                        <a:ext cx="868511" cy="90495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6629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576263"/>
          </a:xfrm>
        </p:spPr>
        <p:txBody>
          <a:bodyPr>
            <a:normAutofit fontScale="90000"/>
          </a:bodyPr>
          <a:lstStyle/>
          <a:p>
            <a:pPr algn="l"/>
            <a:r>
              <a:rPr lang="es-CL" sz="3600" dirty="0"/>
              <a:t>Asignatura: Emprendimiento y Empleabilidad</a:t>
            </a:r>
            <a:br>
              <a:rPr lang="es-CL" sz="3600" dirty="0"/>
            </a:br>
            <a:r>
              <a:rPr lang="es-CL" sz="3600" dirty="0"/>
              <a:t>Tema: Tipos de Emprendedores</a:t>
            </a:r>
          </a:p>
        </p:txBody>
      </p:sp>
      <p:sp>
        <p:nvSpPr>
          <p:cNvPr id="3" name="2 Subtítulo"/>
          <p:cNvSpPr>
            <a:spLocks noGrp="1"/>
          </p:cNvSpPr>
          <p:nvPr>
            <p:ph type="subTitle" idx="4294967295"/>
          </p:nvPr>
        </p:nvSpPr>
        <p:spPr>
          <a:xfrm>
            <a:off x="0" y="1557338"/>
            <a:ext cx="7854950" cy="4967287"/>
          </a:xfrm>
          <a:noFill/>
        </p:spPr>
        <p:txBody>
          <a:bodyPr>
            <a:noAutofit/>
          </a:bodyPr>
          <a:lstStyle/>
          <a:p>
            <a:pPr algn="ctr"/>
            <a:r>
              <a:rPr lang="es-CL" sz="2800" b="1" dirty="0">
                <a:cs typeface="Times New Roman" pitchFamily="18" charset="0"/>
              </a:rPr>
              <a:t>Emprendedor Social.</a:t>
            </a:r>
          </a:p>
          <a:p>
            <a:pPr algn="ctr"/>
            <a:endParaRPr lang="es-CL" sz="2800" b="1" dirty="0">
              <a:cs typeface="Times New Roman" pitchFamily="18" charset="0"/>
            </a:endParaRPr>
          </a:p>
          <a:p>
            <a:pPr algn="just"/>
            <a:r>
              <a:rPr lang="es-CL" sz="2800" b="1" dirty="0">
                <a:cs typeface="Times New Roman" pitchFamily="18" charset="0"/>
              </a:rPr>
              <a:t>Es aquella persona que desarrolla ideas innovadoras para mejorar la calidad de vida de las personas de los sectores mas vulnerables de la sociedad. Muchas veces trabajan para organizaciones sin fines de lucro u </a:t>
            </a:r>
            <a:r>
              <a:rPr lang="es-CL" sz="2800" b="1" dirty="0" err="1">
                <a:cs typeface="Times New Roman" pitchFamily="18" charset="0"/>
              </a:rPr>
              <a:t>ONG’s</a:t>
            </a:r>
            <a:r>
              <a:rPr lang="es-CL" sz="2800" b="1" dirty="0">
                <a:cs typeface="Times New Roman" pitchFamily="18" charset="0"/>
              </a:rPr>
              <a:t> o las crean ellos mismos. A veces su trabajo es voluntario y no esta remunerado.</a:t>
            </a:r>
          </a:p>
        </p:txBody>
      </p:sp>
      <p:graphicFrame>
        <p:nvGraphicFramePr>
          <p:cNvPr id="4" name="3 Objeto"/>
          <p:cNvGraphicFramePr>
            <a:graphicFrameLocks noChangeAspect="1"/>
          </p:cNvGraphicFramePr>
          <p:nvPr>
            <p:extLst>
              <p:ext uri="{D42A27DB-BD31-4B8C-83A1-F6EECF244321}">
                <p14:modId xmlns:p14="http://schemas.microsoft.com/office/powerpoint/2010/main" val="355774494"/>
              </p:ext>
            </p:extLst>
          </p:nvPr>
        </p:nvGraphicFramePr>
        <p:xfrm>
          <a:off x="8100392" y="5805264"/>
          <a:ext cx="868511" cy="904952"/>
        </p:xfrm>
        <a:graphic>
          <a:graphicData uri="http://schemas.openxmlformats.org/presentationml/2006/ole">
            <mc:AlternateContent xmlns:mc="http://schemas.openxmlformats.org/markup-compatibility/2006">
              <mc:Choice xmlns:v="urn:schemas-microsoft-com:vml" Requires="v">
                <p:oleObj spid="_x0000_s14342"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5805264"/>
                        <a:ext cx="868511" cy="90495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6629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576263"/>
          </a:xfrm>
        </p:spPr>
        <p:txBody>
          <a:bodyPr>
            <a:normAutofit fontScale="90000"/>
          </a:bodyPr>
          <a:lstStyle/>
          <a:p>
            <a:pPr algn="l"/>
            <a:r>
              <a:rPr lang="es-CL" sz="3600" dirty="0"/>
              <a:t>Asignatura: Emprendimiento y Empleabilidad</a:t>
            </a:r>
            <a:br>
              <a:rPr lang="es-CL" sz="3600" dirty="0"/>
            </a:br>
            <a:r>
              <a:rPr lang="es-CL" sz="3600" dirty="0"/>
              <a:t>Tema: Tipos de Emprendedores</a:t>
            </a:r>
          </a:p>
        </p:txBody>
      </p:sp>
      <p:sp>
        <p:nvSpPr>
          <p:cNvPr id="3" name="2 Subtítulo"/>
          <p:cNvSpPr>
            <a:spLocks noGrp="1"/>
          </p:cNvSpPr>
          <p:nvPr>
            <p:ph type="subTitle" idx="4294967295"/>
          </p:nvPr>
        </p:nvSpPr>
        <p:spPr>
          <a:xfrm>
            <a:off x="0" y="1557338"/>
            <a:ext cx="7854950" cy="4967287"/>
          </a:xfrm>
          <a:noFill/>
        </p:spPr>
        <p:txBody>
          <a:bodyPr>
            <a:noAutofit/>
          </a:bodyPr>
          <a:lstStyle/>
          <a:p>
            <a:pPr algn="ctr"/>
            <a:r>
              <a:rPr lang="es-CL" sz="2400" b="1" dirty="0">
                <a:cs typeface="Times New Roman" pitchFamily="18" charset="0"/>
              </a:rPr>
              <a:t>Emprendedor y Empresario.</a:t>
            </a:r>
          </a:p>
          <a:p>
            <a:pPr algn="ctr"/>
            <a:endParaRPr lang="es-CL" sz="2400" b="1" dirty="0">
              <a:cs typeface="Times New Roman" pitchFamily="18" charset="0"/>
            </a:endParaRPr>
          </a:p>
          <a:p>
            <a:pPr algn="just"/>
            <a:r>
              <a:rPr lang="es-CL" sz="2400" b="1" dirty="0">
                <a:cs typeface="Times New Roman" pitchFamily="18" charset="0"/>
              </a:rPr>
              <a:t>Emprendedor y empresario no necesariamente son conceptos similares, a lo largo de la historia se ha analizado la figura del emprendedor aportado nuevas características a su descripción. En general, como se menciono anteriormente el emprendedor se identifica con la persona que inicia una actividad creativa e innovadora asumiendo un riesgo. El termino empresario se asocia con un emprendedor cuya idea innovadora se materializa en la creación y dirección de una empresa.</a:t>
            </a:r>
          </a:p>
        </p:txBody>
      </p:sp>
      <p:graphicFrame>
        <p:nvGraphicFramePr>
          <p:cNvPr id="4" name="3 Objeto"/>
          <p:cNvGraphicFramePr>
            <a:graphicFrameLocks noChangeAspect="1"/>
          </p:cNvGraphicFramePr>
          <p:nvPr>
            <p:extLst>
              <p:ext uri="{D42A27DB-BD31-4B8C-83A1-F6EECF244321}">
                <p14:modId xmlns:p14="http://schemas.microsoft.com/office/powerpoint/2010/main" val="355774494"/>
              </p:ext>
            </p:extLst>
          </p:nvPr>
        </p:nvGraphicFramePr>
        <p:xfrm>
          <a:off x="8100392" y="5805264"/>
          <a:ext cx="868511" cy="904952"/>
        </p:xfrm>
        <a:graphic>
          <a:graphicData uri="http://schemas.openxmlformats.org/presentationml/2006/ole">
            <mc:AlternateContent xmlns:mc="http://schemas.openxmlformats.org/markup-compatibility/2006">
              <mc:Choice xmlns:v="urn:schemas-microsoft-com:vml" Requires="v">
                <p:oleObj spid="_x0000_s15366"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5805264"/>
                        <a:ext cx="868511" cy="90495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6629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612</TotalTime>
  <Words>435</Words>
  <Application>Microsoft Office PowerPoint</Application>
  <PresentationFormat>Presentación en pantalla (4:3)</PresentationFormat>
  <Paragraphs>37</Paragraphs>
  <Slides>8</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0</vt:i4>
      </vt:variant>
      <vt:variant>
        <vt:lpstr>Títulos de diapositiva</vt:lpstr>
      </vt:variant>
      <vt:variant>
        <vt:i4>8</vt:i4>
      </vt:variant>
    </vt:vector>
  </HeadingPairs>
  <TitlesOfParts>
    <vt:vector size="14" baseType="lpstr">
      <vt:lpstr>Calibri</vt:lpstr>
      <vt:lpstr>Constantia</vt:lpstr>
      <vt:lpstr>Times New Roman</vt:lpstr>
      <vt:lpstr>Wingdings</vt:lpstr>
      <vt:lpstr>Wingdings 2</vt:lpstr>
      <vt:lpstr>Flujo</vt:lpstr>
      <vt:lpstr>Profesor: Felipe Campos Romero  Asignatura: Emprendimiento y Empleabilidad</vt:lpstr>
      <vt:lpstr>Asignatura: Emprendimiento y Empleabilidad Tema: Tipos de Emprendedores</vt:lpstr>
      <vt:lpstr>Asignatura: Emprendimiento y Empleabilidad Tema: Tipos de Emprendedores</vt:lpstr>
      <vt:lpstr>Asignatura: Emprendimiento y Empleabilidad Tema: Tipos de Emprendedores</vt:lpstr>
      <vt:lpstr>Asignatura: Emprendimiento y Empleabilidad Tema: Tipos de Emprendedores</vt:lpstr>
      <vt:lpstr>Asignatura: Emprendimiento y Empleabilidad Tema: Tipos de Emprendedores</vt:lpstr>
      <vt:lpstr>Asignatura: Emprendimiento y Empleabilidad Tema: Tipos de Emprendedores</vt:lpstr>
      <vt:lpstr>Asignatura: Emprendimiento y Empleabilidad Tema: Tipos de Emprendedores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Profesor: Felipe Campos Romero  Asignatura: Competencias Para El trabajo</dc:title>
  <dc:creator>FELIPE</dc:creator>
  <cp:lastModifiedBy>Padres</cp:lastModifiedBy>
  <cp:revision>34</cp:revision>
  <dcterms:created xsi:type="dcterms:W3CDTF">2020-03-04T01:56:50Z</dcterms:created>
  <dcterms:modified xsi:type="dcterms:W3CDTF">2020-05-03T22:36:25Z</dcterms:modified>
</cp:coreProperties>
</file>