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9" r:id="rId2"/>
    <p:sldId id="258" r:id="rId3"/>
    <p:sldId id="274" r:id="rId4"/>
    <p:sldId id="259" r:id="rId5"/>
    <p:sldId id="260" r:id="rId6"/>
    <p:sldId id="275" r:id="rId7"/>
    <p:sldId id="276" r:id="rId8"/>
    <p:sldId id="277" r:id="rId9"/>
    <p:sldId id="278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61E35B-C286-42CC-914D-986119E70E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62D39D3-C02C-4EAA-8C6A-B8511737E6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4D56A93-CB58-4BE3-B9CA-8069C3D00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A6C644-8F6C-4344-8F1E-2BFA9D38A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DFCE3-4E23-44B5-B3BF-4EDA4FD8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215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29BEE-93AD-409A-92FE-CCB1B7672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97A9BDA-25FF-43B2-A6EC-5BD66F51F4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49918FE-507B-4BAC-9158-B9EFCA35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77546B-A100-4C4A-A086-EE0306440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30F026-ED2A-4683-845E-CA91FAB45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66348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345FF2B-E406-45C9-AD96-C2C49540C6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4CF8243-FF0E-4FF2-8203-7A99D4A87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D77C8A-B748-4433-A19D-1DC9F002D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60E559-5942-4FC4-B0D9-FAD022FE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831FAB-1287-4B52-8967-6A7A10F1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10082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1404B-2566-4215-B700-B7C067464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2FE2D3-F5AA-42FA-A47C-4E8B95EF8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30A1AC-DEF9-42F3-AD53-F9D95DF57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08A992-954F-4323-AFE7-C3EC5F223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B1BD26-978E-416B-99A2-6FCAF67C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177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B82E8A-9701-4329-857B-63114B8B3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DF26C07-D351-49A5-A8BB-A3E8C2A1C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947016-211C-4FFC-8996-94579EE24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E27D1B-B7C3-4608-8FCD-D7257B7A9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8DD0F4-E277-434A-8107-14DBE63F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3229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DB9AC4-4876-473D-B6D8-B777202CF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2F2B325-3331-48A4-B7DE-76E080D97E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1D103AC-E6E6-453B-B848-D1C4049F60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E5D377-0DEC-47CA-A416-57DDE0CE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206D35-80FA-462B-9F52-3C99A6281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49204AB-657B-45D9-ADFA-6D4518B4B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56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03F02B-0B4E-40EA-98D7-F0AF1F2E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3D309C-F11C-4E85-826D-D1C45D35B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98EC291-CAA0-4380-92CE-19D30F542D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DDD59FA-C275-4E57-9EE6-0348F440D6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957E810-2387-4A32-9929-CAD383594C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AC11155-41EF-44F4-A4DC-8D6368319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E941BF9-33B6-4F84-8C96-7A98A58D1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EFF982B-4779-4F52-B310-46D06059D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166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F70D96-1AC0-4AEA-9F43-CA682016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46AF8EF-1D36-4DB1-8179-7C8690054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FAB2B33-5127-49FB-AE3C-BA7C2A6D9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FB6E44E-26AB-4A50-AB39-1AF80B807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184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9B59FDA-88BC-4F64-96D7-2E63735DBD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F904C6-D457-4415-875E-476F03DD1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D71DBE2-7836-4054-B8EC-956DC456E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9464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594369-9E14-420C-9B97-8016D2221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53C5979-6BC9-45C8-9268-96F733F60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1088BF1-0598-4698-B248-83B17B90B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85A591E-8809-4928-9DFD-962D77F86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42B9D9-B1EC-4C78-97E2-CBFB9943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684D74-D799-4E77-90A2-AAD09AEC2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00506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96BCE-D34D-4E2F-A664-7835C224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DC4B9C4-CC6B-4EDE-88FE-8F06A5DF2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542B68-D985-46EC-8EA0-3CD712A8E3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4607C62-274D-4551-AFBF-1BBBA71CE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A9BEE9-EE41-43BD-92CD-0258581AE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FF0A8-0451-4840-B113-7DE77068F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0450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DB5EAD0-86B7-43F6-8B34-8DC1DB197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25301C-7CF9-4D0C-AF81-A43896FEA4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DB8729-1214-46C3-BB7A-A207F8AB9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8E29D-F491-4A8B-AEA5-A94B4F656CE8}" type="datetimeFigureOut">
              <a:rPr lang="es-CL" smtClean="0"/>
              <a:t>01-04-2020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02C70E-86C7-420A-924F-ECB999E10E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F0FCB74-5A3A-44D5-897C-A151A3D43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1A486-94F2-467C-A580-D661D4182E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410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789040"/>
            <a:ext cx="7854696" cy="2736304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4400" b="1" dirty="0"/>
              <a:t>Cualidades del Emprendedor </a:t>
            </a:r>
            <a:endParaRPr lang="es-CL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3762505"/>
              </p:ext>
            </p:extLst>
          </p:nvPr>
        </p:nvGraphicFramePr>
        <p:xfrm>
          <a:off x="827584" y="1556792"/>
          <a:ext cx="1588121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556792"/>
                        <a:ext cx="1588121" cy="165618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5 Imagen" descr="Mensajes con emoticones | Vector Gratis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484784"/>
            <a:ext cx="2880320" cy="16561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8829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968552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Cualidades del Emprendedor </a:t>
            </a: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s-CL" sz="2800" dirty="0"/>
              <a:t>Sin importar cuál sea tu definición de éxito, hay un gran número de características que son comunes entre las personas de negocios exitosas. No importa que no las tengas todas; muchas de ellas pueden aprenderse con la práctica y desarrollando una actitud positiva, especialmente si estableces metas y te esfuerzas por conseguirlas.</a:t>
            </a: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7391"/>
              </p:ext>
            </p:extLst>
          </p:nvPr>
        </p:nvGraphicFramePr>
        <p:xfrm>
          <a:off x="8100392" y="5805264"/>
          <a:ext cx="868511" cy="9049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0392" y="5805264"/>
                        <a:ext cx="868511" cy="9049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1458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556792"/>
            <a:ext cx="7854696" cy="4968552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Cualidades del Emprendedor </a:t>
            </a: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Confianza en uno mismo.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Creatividad.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Iniciativa.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Tenacidad.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Trabajar en equipo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Sentido crítico.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Capacidad de asumir riesgos.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Conocimiento Técnico.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Responsabilidad.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Autodisciplina.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Innovación.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s-CL" sz="2000" b="1" dirty="0">
                <a:latin typeface="Times New Roman" pitchFamily="18" charset="0"/>
                <a:cs typeface="Times New Roman" pitchFamily="18" charset="0"/>
              </a:rPr>
              <a:t>Habilidades Sociales, comunicativas y de dirección.</a:t>
            </a: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 typeface="Wingdings" pitchFamily="2" charset="2"/>
              <a:buChar char="ü"/>
            </a:pPr>
            <a:endParaRPr lang="es-CL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7391"/>
              </p:ext>
            </p:extLst>
          </p:nvPr>
        </p:nvGraphicFramePr>
        <p:xfrm>
          <a:off x="8101013" y="5805488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805488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0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064304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Confianza en uno mismo</a:t>
            </a:r>
          </a:p>
          <a:p>
            <a:pPr algn="just"/>
            <a:r>
              <a:rPr lang="es-CL" sz="2400" b="1" dirty="0"/>
              <a:t>Consiste en tener una visión ajustada, objetiva y realista de uno mismo y de sus capacidades. La confianza en uno mismo permite actuar con seguridad para idear, proponer  y ejecutar.</a:t>
            </a:r>
          </a:p>
          <a:p>
            <a:pPr algn="ctr"/>
            <a:endParaRPr lang="es-CL" sz="2400" b="1" dirty="0"/>
          </a:p>
          <a:p>
            <a:pPr algn="ctr"/>
            <a:r>
              <a:rPr lang="es-CL" sz="2800" b="1" dirty="0"/>
              <a:t>Creatividad</a:t>
            </a:r>
          </a:p>
          <a:p>
            <a:pPr algn="just"/>
            <a:r>
              <a:rPr lang="es-CL" sz="2400" b="1" dirty="0"/>
              <a:t>Es la capacidad de crear, transformar y encontrar soluciones novedosas utilizando los recursos que tenemos a nuestro alrededor.</a:t>
            </a:r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7391"/>
              </p:ext>
            </p:extLst>
          </p:nvPr>
        </p:nvGraphicFramePr>
        <p:xfrm>
          <a:off x="8101013" y="5805488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805488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Iniciativa</a:t>
            </a:r>
          </a:p>
          <a:p>
            <a:pPr algn="just"/>
            <a:r>
              <a:rPr lang="es-CL" sz="2400" b="1" dirty="0"/>
              <a:t>Cualidad personal que impulsa a actuar con determinación,  adelantándose  a los demás y proponiendo ideas y soluciones. La iniciativa es el motor para emprender.</a:t>
            </a:r>
          </a:p>
          <a:p>
            <a:pPr algn="ctr"/>
            <a:r>
              <a:rPr lang="es-CL" sz="2800" b="1" dirty="0"/>
              <a:t>Tenacidad</a:t>
            </a:r>
          </a:p>
          <a:p>
            <a:pPr algn="just"/>
            <a:r>
              <a:rPr lang="es-CL" sz="2400" b="1" dirty="0"/>
              <a:t>Capacidad de esforzarse constantemente para conseguir los objetivos y metas propuestas, lo que requiere paciencia, disciplina y tolerancia a la frustración y a los errores.</a:t>
            </a:r>
          </a:p>
          <a:p>
            <a:pPr algn="ctr"/>
            <a:endParaRPr lang="es-CL" sz="28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307391"/>
              </p:ext>
            </p:extLst>
          </p:nvPr>
        </p:nvGraphicFramePr>
        <p:xfrm>
          <a:off x="8101013" y="5805488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5805488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7981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Trabajar en equipo.</a:t>
            </a:r>
          </a:p>
          <a:p>
            <a:pPr algn="just"/>
            <a:r>
              <a:rPr lang="es-CL" sz="2400" b="1" dirty="0"/>
              <a:t>Es a capacidad de escuchar a los demás y cooperar con ellos. Para desarrollar esta capacidad es preciso ser conscientes de que necesitamos el aporte de los demás para lograr nuestras metas.</a:t>
            </a:r>
          </a:p>
          <a:p>
            <a:pPr algn="just"/>
            <a:endParaRPr lang="es-CL" sz="2800" b="1" dirty="0"/>
          </a:p>
          <a:p>
            <a:pPr algn="ctr"/>
            <a:r>
              <a:rPr lang="es-CL" sz="2800" b="1" dirty="0"/>
              <a:t>Sentido crítico.</a:t>
            </a:r>
          </a:p>
          <a:p>
            <a:pPr algn="just"/>
            <a:r>
              <a:rPr lang="es-CL" sz="2400" b="1" dirty="0"/>
              <a:t>Es la habilidad de cuestionar y poner en duda ideas, noticias, datos, estudios, etc. Tratando de alcanzar una visión objetiva y lo mas ajustada a la realidad.</a:t>
            </a:r>
            <a:endParaRPr lang="es-CL" sz="28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1712582"/>
              </p:ext>
            </p:extLst>
          </p:nvPr>
        </p:nvGraphicFramePr>
        <p:xfrm>
          <a:off x="8172400" y="5805264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2400" y="5805264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211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Capacidad de asumir riesgos</a:t>
            </a:r>
          </a:p>
          <a:p>
            <a:pPr algn="just"/>
            <a:r>
              <a:rPr lang="es-CL" sz="2400" b="1" dirty="0"/>
              <a:t>Es la predisposición a actuar con decisión en situaciones que implican peligros y dificultades, siempre que sea posible superarlos. El emprendedor esta asumiendo riesgos continuamente. </a:t>
            </a:r>
          </a:p>
          <a:p>
            <a:pPr algn="just"/>
            <a:endParaRPr lang="es-CL" sz="2800" b="1" dirty="0"/>
          </a:p>
          <a:p>
            <a:pPr algn="ctr"/>
            <a:r>
              <a:rPr lang="es-CL" sz="2800" b="1" dirty="0"/>
              <a:t>Conocimiento técnico</a:t>
            </a:r>
          </a:p>
          <a:p>
            <a:pPr algn="just"/>
            <a:r>
              <a:rPr lang="es-CL" sz="2400" b="1" dirty="0"/>
              <a:t>El emprendedor tiene conocimientos específicos acerca del producto o servicio al que se dedica, así como también, conocimientos administrativos y de gestión par realizar su proyecto emprendimiento.</a:t>
            </a:r>
            <a:endParaRPr lang="es-CL" sz="28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290412"/>
              </p:ext>
            </p:extLst>
          </p:nvPr>
        </p:nvGraphicFramePr>
        <p:xfrm>
          <a:off x="8275638" y="5805264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638" y="5805264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211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Responsabilidad.</a:t>
            </a:r>
          </a:p>
          <a:p>
            <a:pPr algn="just"/>
            <a:r>
              <a:rPr lang="es-CL" sz="2400" b="1" dirty="0"/>
              <a:t>Es la capacidad de asumir las consecuencias de nuestros actos y de nuestras decisiones.</a:t>
            </a:r>
          </a:p>
          <a:p>
            <a:pPr algn="just"/>
            <a:endParaRPr lang="es-CL" sz="2800" b="1" dirty="0"/>
          </a:p>
          <a:p>
            <a:pPr algn="ctr"/>
            <a:r>
              <a:rPr lang="es-CL" sz="2800" b="1" dirty="0"/>
              <a:t>Autodisciplina.</a:t>
            </a:r>
          </a:p>
          <a:p>
            <a:pPr algn="just"/>
            <a:r>
              <a:rPr lang="es-CL" sz="2400" b="1" dirty="0"/>
              <a:t>Capacidad de controlarse a uno mismo y de mantener una disciplina de trabajo sin que nadie lo fuerce ni lo mande.</a:t>
            </a:r>
            <a:endParaRPr lang="es-CL" sz="28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2712848"/>
              </p:ext>
            </p:extLst>
          </p:nvPr>
        </p:nvGraphicFramePr>
        <p:xfrm>
          <a:off x="8251618" y="5805264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1618" y="5805264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521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576064"/>
          </a:xfrm>
        </p:spPr>
        <p:txBody>
          <a:bodyPr>
            <a:normAutofit fontScale="90000"/>
          </a:bodyPr>
          <a:lstStyle/>
          <a:p>
            <a:pPr algn="l"/>
            <a:r>
              <a:rPr lang="es-CL" sz="3600" dirty="0"/>
              <a:t>Profesor: Felipe Campos Romero </a:t>
            </a:r>
            <a:br>
              <a:rPr lang="es-CL" sz="3600" dirty="0"/>
            </a:br>
            <a:r>
              <a:rPr lang="es-CL" sz="3600" dirty="0"/>
              <a:t>Asignatura: Emprendimiento y Empleabilidad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1916832"/>
            <a:ext cx="7854696" cy="3960440"/>
          </a:xfrm>
          <a:noFill/>
        </p:spPr>
        <p:txBody>
          <a:bodyPr>
            <a:noAutofit/>
          </a:bodyPr>
          <a:lstStyle/>
          <a:p>
            <a:pPr algn="ctr"/>
            <a:r>
              <a:rPr lang="es-CL" sz="2800" b="1" dirty="0"/>
              <a:t>Innovación.</a:t>
            </a:r>
          </a:p>
          <a:p>
            <a:pPr algn="just"/>
            <a:r>
              <a:rPr lang="es-CL" sz="2400" b="1" dirty="0"/>
              <a:t>Consiste en aportas soluciones o alternativas nuevas y originales a los problemas, así como imaginar nuevas ideas y proyectos.</a:t>
            </a:r>
          </a:p>
          <a:p>
            <a:pPr algn="ctr"/>
            <a:r>
              <a:rPr lang="es-CL" sz="2800" b="1" dirty="0"/>
              <a:t>Habilidades sociales, comunicativas y de dirección.</a:t>
            </a:r>
          </a:p>
          <a:p>
            <a:pPr algn="just"/>
            <a:r>
              <a:rPr lang="es-CL" sz="2400" b="1" dirty="0"/>
              <a:t>El emprendedor ha de expresarse con corrección y asertividad. Ha de negociar y defender sus ideas ante los demás. Debe saber organizar, planificar, gestionar y tomar decisiones. Tiene que tener la capacidad de entusiasmar a quienes trabajen con él.</a:t>
            </a:r>
            <a:endParaRPr lang="es-CL" sz="2800" b="1" dirty="0"/>
          </a:p>
        </p:txBody>
      </p:sp>
      <p:graphicFrame>
        <p:nvGraphicFramePr>
          <p:cNvPr id="4" name="3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881180"/>
              </p:ext>
            </p:extLst>
          </p:nvPr>
        </p:nvGraphicFramePr>
        <p:xfrm>
          <a:off x="8257088" y="5805264"/>
          <a:ext cx="868362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r:id="rId3" imgW="11725275" imgH="16811625" progId="">
                  <p:embed/>
                </p:oleObj>
              </mc:Choice>
              <mc:Fallback>
                <p:oleObj r:id="rId3" imgW="11725275" imgH="16811625" progId="">
                  <p:embed/>
                  <p:pic>
                    <p:nvPicPr>
                      <p:cNvPr id="0" name="3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7088" y="5805264"/>
                        <a:ext cx="868362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584478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575</Words>
  <Application>Microsoft Office PowerPoint</Application>
  <PresentationFormat>Presentación en pantalla (4:3)</PresentationFormat>
  <Paragraphs>54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0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Tema de Office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  <vt:lpstr>Profesor: Felipe Campos Romero  Asignatura: Emprendimiento y Empleabilidad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Profesor: Felipe Campos Romero  Asignatura: Competencias Para El trabajo</dc:title>
  <dc:creator>FELIPE</dc:creator>
  <cp:lastModifiedBy>Padres</cp:lastModifiedBy>
  <cp:revision>31</cp:revision>
  <dcterms:created xsi:type="dcterms:W3CDTF">2020-03-04T01:56:50Z</dcterms:created>
  <dcterms:modified xsi:type="dcterms:W3CDTF">2020-04-01T20:55:30Z</dcterms:modified>
</cp:coreProperties>
</file>