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63" r:id="rId10"/>
    <p:sldId id="273" r:id="rId1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08E29D-F491-4A8B-AEA5-A94B4F656CE8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1628800"/>
            <a:ext cx="7854696" cy="4392488"/>
          </a:xfrm>
        </p:spPr>
        <p:txBody>
          <a:bodyPr/>
          <a:lstStyle/>
          <a:p>
            <a:pPr algn="ctr"/>
            <a:r>
              <a:rPr lang="es-CL" sz="7200" b="1" dirty="0"/>
              <a:t>BIENVENIDOS </a:t>
            </a:r>
          </a:p>
          <a:p>
            <a:pPr algn="ctr"/>
            <a:r>
              <a:rPr lang="es-CL" b="1" dirty="0"/>
              <a:t>Estudiantes</a:t>
            </a:r>
          </a:p>
          <a:p>
            <a:pPr algn="ctr"/>
            <a:r>
              <a:rPr lang="es-CL" dirty="0"/>
              <a:t>Al AÑO ESCOLAR</a:t>
            </a:r>
          </a:p>
          <a:p>
            <a:pPr algn="ctr"/>
            <a:r>
              <a:rPr lang="es-CL" sz="6600" dirty="0">
                <a:latin typeface="Algerian" pitchFamily="82" charset="0"/>
                <a:cs typeface="Arial" pitchFamily="34" charset="0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301572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851648" cy="576064"/>
          </a:xfrm>
        </p:spPr>
        <p:txBody>
          <a:bodyPr>
            <a:normAutofit fontScale="90000"/>
          </a:bodyPr>
          <a:lstStyle/>
          <a:p>
            <a:pPr algn="l"/>
            <a:r>
              <a:rPr lang="es-CL" sz="3600" dirty="0"/>
              <a:t>Profesor: Felipe Campos Romero </a:t>
            </a:r>
            <a:br>
              <a:rPr lang="es-CL" sz="3600" dirty="0"/>
            </a:br>
            <a:r>
              <a:rPr lang="es-CL" sz="3600" dirty="0"/>
              <a:t>Asignatura: Emprendimiento y Empleabilidad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1916832"/>
            <a:ext cx="7854696" cy="4176464"/>
          </a:xfrm>
          <a:noFill/>
        </p:spPr>
        <p:txBody>
          <a:bodyPr>
            <a:noAutofit/>
          </a:bodyPr>
          <a:lstStyle/>
          <a:p>
            <a:pPr algn="ctr"/>
            <a:endParaRPr lang="es-CL" sz="2800" b="1" dirty="0"/>
          </a:p>
          <a:p>
            <a:pPr algn="ctr"/>
            <a:r>
              <a:rPr lang="es-CL" sz="3200" b="1" dirty="0"/>
              <a:t>Hablemos un poco…. Conozcámonos</a:t>
            </a:r>
          </a:p>
          <a:p>
            <a:pPr algn="ctr"/>
            <a:endParaRPr lang="es-CL" sz="2800" b="1" dirty="0"/>
          </a:p>
          <a:p>
            <a:pPr algn="ctr"/>
            <a:r>
              <a:rPr lang="es-CL" sz="2800" b="1" dirty="0"/>
              <a:t>¿Cual es mi desafío este Año?</a:t>
            </a:r>
          </a:p>
          <a:p>
            <a:pPr algn="ctr"/>
            <a:r>
              <a:rPr lang="es-CL" sz="2800" b="1" dirty="0"/>
              <a:t>¿Cuáles son mis metas corto-largo plazo?</a:t>
            </a:r>
          </a:p>
          <a:p>
            <a:pPr algn="ctr"/>
            <a:r>
              <a:rPr lang="es-CL" sz="2800" b="1" dirty="0"/>
              <a:t>¿Cuáles son mis sueños?</a:t>
            </a:r>
          </a:p>
          <a:p>
            <a:pPr algn="ctr"/>
            <a:endParaRPr lang="es-CL" sz="2800" b="1" dirty="0"/>
          </a:p>
          <a:p>
            <a:pPr algn="l"/>
            <a:endParaRPr lang="es-CL" sz="2400" b="1" dirty="0"/>
          </a:p>
        </p:txBody>
      </p:sp>
    </p:spTree>
    <p:extLst>
      <p:ext uri="{BB962C8B-B14F-4D97-AF65-F5344CB8AC3E}">
        <p14:creationId xmlns:p14="http://schemas.microsoft.com/office/powerpoint/2010/main" val="267650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851648" cy="576064"/>
          </a:xfrm>
        </p:spPr>
        <p:txBody>
          <a:bodyPr>
            <a:normAutofit fontScale="90000"/>
          </a:bodyPr>
          <a:lstStyle/>
          <a:p>
            <a:pPr algn="l"/>
            <a:r>
              <a:rPr lang="es-CL" sz="3600" dirty="0"/>
              <a:t>Profesor: Felipe Campos Romero </a:t>
            </a:r>
            <a:br>
              <a:rPr lang="es-CL" sz="3600" dirty="0"/>
            </a:br>
            <a:endParaRPr lang="es-CL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2708920"/>
            <a:ext cx="7854696" cy="2272216"/>
          </a:xfrm>
        </p:spPr>
        <p:txBody>
          <a:bodyPr>
            <a:normAutofit/>
          </a:bodyPr>
          <a:lstStyle/>
          <a:p>
            <a:pPr algn="ctr"/>
            <a:r>
              <a:rPr lang="es-CL" sz="2400" b="1" dirty="0"/>
              <a:t>Asignatura:</a:t>
            </a:r>
          </a:p>
          <a:p>
            <a:pPr algn="ctr"/>
            <a:r>
              <a:rPr lang="es-CL" sz="4400" b="1" dirty="0"/>
              <a:t>Emprendimiento y Empleabilidad</a:t>
            </a:r>
          </a:p>
        </p:txBody>
      </p:sp>
    </p:spTree>
    <p:extLst>
      <p:ext uri="{BB962C8B-B14F-4D97-AF65-F5344CB8AC3E}">
        <p14:creationId xmlns:p14="http://schemas.microsoft.com/office/powerpoint/2010/main" val="914581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851648" cy="576064"/>
          </a:xfrm>
        </p:spPr>
        <p:txBody>
          <a:bodyPr>
            <a:normAutofit fontScale="90000"/>
          </a:bodyPr>
          <a:lstStyle/>
          <a:p>
            <a:pPr algn="l"/>
            <a:r>
              <a:rPr lang="es-CL" sz="3600" dirty="0"/>
              <a:t>Profesor: Felipe Campos Romero </a:t>
            </a:r>
            <a:br>
              <a:rPr lang="es-CL" sz="3600" dirty="0"/>
            </a:br>
            <a:r>
              <a:rPr lang="es-CL" sz="3600" dirty="0"/>
              <a:t>Asignatura: Emprendimiento y Empleabilidad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1556792"/>
            <a:ext cx="7854696" cy="4968552"/>
          </a:xfrm>
          <a:noFill/>
        </p:spPr>
        <p:txBody>
          <a:bodyPr>
            <a:noAutofit/>
          </a:bodyPr>
          <a:lstStyle/>
          <a:p>
            <a:pPr algn="ctr"/>
            <a:r>
              <a:rPr lang="es-CL" sz="2800" b="1" dirty="0">
                <a:latin typeface="Times New Roman" pitchFamily="18" charset="0"/>
                <a:cs typeface="Times New Roman" pitchFamily="18" charset="0"/>
              </a:rPr>
              <a:t>Emprendimiento</a:t>
            </a:r>
          </a:p>
          <a:p>
            <a:pPr algn="ctr"/>
            <a:endParaRPr lang="es-CL" sz="2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CL" sz="2400" b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s-CL" sz="2400" dirty="0">
                <a:latin typeface="Times New Roman" pitchFamily="18" charset="0"/>
                <a:cs typeface="Times New Roman" pitchFamily="18" charset="0"/>
              </a:rPr>
              <a:t>s una iniciativa de un individuo que asume un riesgo económico o que invierte recursos con el objetivo de aprovechar una oportunidad que brinda el mercado.</a:t>
            </a:r>
          </a:p>
          <a:p>
            <a:pPr algn="just"/>
            <a:r>
              <a:rPr lang="es-CL" sz="2400" dirty="0">
                <a:latin typeface="Times New Roman" pitchFamily="18" charset="0"/>
                <a:cs typeface="Times New Roman" pitchFamily="18" charset="0"/>
              </a:rPr>
              <a:t>El sujeto que inicia un negocio o que crea una pequeña empresa por su propia iniciativa se conoce como </a:t>
            </a:r>
            <a:r>
              <a:rPr lang="es-CL" sz="2400" b="1" dirty="0">
                <a:latin typeface="Times New Roman" pitchFamily="18" charset="0"/>
                <a:cs typeface="Times New Roman" pitchFamily="18" charset="0"/>
              </a:rPr>
              <a:t>emprendedor</a:t>
            </a:r>
            <a:r>
              <a:rPr lang="es-CL" sz="2400" dirty="0">
                <a:latin typeface="Times New Roman" pitchFamily="18" charset="0"/>
                <a:cs typeface="Times New Roman" pitchFamily="18" charset="0"/>
              </a:rPr>
              <a:t>. En épocas de crisis, los emprendimientos suelen representar una salida (o, al menos, una posibilidad de crecimiento) para las personas que se encuentran en situación de desempleo.</a:t>
            </a:r>
          </a:p>
          <a:p>
            <a:pPr algn="ctr"/>
            <a:endParaRPr lang="es-CL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581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851648" cy="576064"/>
          </a:xfrm>
        </p:spPr>
        <p:txBody>
          <a:bodyPr>
            <a:normAutofit fontScale="90000"/>
          </a:bodyPr>
          <a:lstStyle/>
          <a:p>
            <a:pPr algn="l"/>
            <a:r>
              <a:rPr lang="es-CL" sz="3600" dirty="0"/>
              <a:t>Profesor: Felipe Campos Romero </a:t>
            </a:r>
            <a:br>
              <a:rPr lang="es-CL" sz="3600" dirty="0"/>
            </a:br>
            <a:r>
              <a:rPr lang="es-CL" sz="3600" dirty="0"/>
              <a:t>Asignatura: Emprendimiento y Empleabilidad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1916832"/>
            <a:ext cx="7854696" cy="3064304"/>
          </a:xfrm>
          <a:noFill/>
        </p:spPr>
        <p:txBody>
          <a:bodyPr>
            <a:noAutofit/>
          </a:bodyPr>
          <a:lstStyle/>
          <a:p>
            <a:pPr algn="ctr"/>
            <a:r>
              <a:rPr lang="es-CL" sz="2800" b="1" dirty="0"/>
              <a:t>Empleabilidad </a:t>
            </a:r>
          </a:p>
          <a:p>
            <a:pPr algn="ctr"/>
            <a:endParaRPr lang="es-CL" sz="2800" b="1" dirty="0"/>
          </a:p>
          <a:p>
            <a:pPr algn="just"/>
            <a:r>
              <a:rPr lang="es-CL" sz="2800" dirty="0">
                <a:latin typeface="Times New Roman" pitchFamily="18" charset="0"/>
                <a:cs typeface="Times New Roman" pitchFamily="18" charset="0"/>
              </a:rPr>
              <a:t>Es la </a:t>
            </a:r>
            <a:r>
              <a:rPr lang="es-CL" sz="2800" b="1" dirty="0">
                <a:latin typeface="Times New Roman" pitchFamily="18" charset="0"/>
                <a:cs typeface="Times New Roman" pitchFamily="18" charset="0"/>
              </a:rPr>
              <a:t>capacidad personal para encontrar empleo</a:t>
            </a:r>
            <a:r>
              <a:rPr lang="es-CL" sz="2800" dirty="0">
                <a:latin typeface="Times New Roman" pitchFamily="18" charset="0"/>
                <a:cs typeface="Times New Roman" pitchFamily="18" charset="0"/>
              </a:rPr>
              <a:t> y adaptarse al mercado laboral de tal manera que se evite el desempleo. La empleabilidad da más oportunidades laborales a las personas ya que promueve que éstas cumplan con los requisitos demandados por las empresas para un determinado puesto laboral.</a:t>
            </a:r>
          </a:p>
          <a:p>
            <a:pPr algn="ctr"/>
            <a:endParaRPr lang="es-CL" sz="2800" b="1" dirty="0"/>
          </a:p>
        </p:txBody>
      </p:sp>
    </p:spTree>
    <p:extLst>
      <p:ext uri="{BB962C8B-B14F-4D97-AF65-F5344CB8AC3E}">
        <p14:creationId xmlns:p14="http://schemas.microsoft.com/office/powerpoint/2010/main" val="2447981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851648" cy="576064"/>
          </a:xfrm>
        </p:spPr>
        <p:txBody>
          <a:bodyPr>
            <a:normAutofit fontScale="90000"/>
          </a:bodyPr>
          <a:lstStyle/>
          <a:p>
            <a:pPr algn="l"/>
            <a:r>
              <a:rPr lang="es-CL" sz="3600" dirty="0"/>
              <a:t>Profesor: Felipe Campos Romero </a:t>
            </a:r>
            <a:br>
              <a:rPr lang="es-CL" sz="3600" dirty="0"/>
            </a:br>
            <a:r>
              <a:rPr lang="es-CL" sz="3600" dirty="0"/>
              <a:t>Asignatura: Emprendimiento y Empleabilidad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1916832"/>
            <a:ext cx="7854696" cy="3960440"/>
          </a:xfrm>
          <a:noFill/>
        </p:spPr>
        <p:txBody>
          <a:bodyPr>
            <a:noAutofit/>
          </a:bodyPr>
          <a:lstStyle/>
          <a:p>
            <a:pPr algn="ctr"/>
            <a:r>
              <a:rPr lang="es-CL" sz="2800" b="1" dirty="0"/>
              <a:t>Contenidos.</a:t>
            </a:r>
          </a:p>
          <a:p>
            <a:pPr algn="l"/>
            <a:r>
              <a:rPr lang="es-CL" sz="2000" b="1" dirty="0"/>
              <a:t>1.   Espíritu Emprendedor.</a:t>
            </a:r>
          </a:p>
          <a:p>
            <a:pPr algn="l"/>
            <a:r>
              <a:rPr lang="es-CL" sz="2000" b="1" dirty="0"/>
              <a:t>	- Definiciones de conceptos.</a:t>
            </a:r>
          </a:p>
          <a:p>
            <a:pPr algn="l"/>
            <a:r>
              <a:rPr lang="es-CL" sz="2000" b="1" dirty="0"/>
              <a:t>	- Cualidades del emprendedor.		</a:t>
            </a:r>
          </a:p>
          <a:p>
            <a:pPr algn="l"/>
            <a:r>
              <a:rPr lang="es-CL" sz="2000" b="1" dirty="0"/>
              <a:t>	- Tipos de emprendedor.		</a:t>
            </a:r>
          </a:p>
          <a:p>
            <a:pPr algn="l"/>
            <a:r>
              <a:rPr lang="es-CL" sz="2000" b="1" dirty="0"/>
              <a:t>	- Oportunidades para emprender.</a:t>
            </a:r>
          </a:p>
          <a:p>
            <a:pPr algn="l"/>
            <a:r>
              <a:rPr lang="es-CL" sz="2000" b="1" dirty="0"/>
              <a:t>2. </a:t>
            </a:r>
            <a:r>
              <a:rPr lang="es-CL" sz="2800" b="1" dirty="0"/>
              <a:t> </a:t>
            </a:r>
            <a:r>
              <a:rPr lang="es-CL" sz="2000" b="1" dirty="0"/>
              <a:t>Teoría de las necesidades de </a:t>
            </a:r>
            <a:r>
              <a:rPr lang="es-CL" sz="2000" b="1" dirty="0" err="1"/>
              <a:t>Maslow</a:t>
            </a:r>
            <a:r>
              <a:rPr lang="es-CL" sz="2000" b="1" dirty="0"/>
              <a:t>.</a:t>
            </a:r>
          </a:p>
          <a:p>
            <a:pPr algn="l"/>
            <a:r>
              <a:rPr lang="es-CL" sz="2000" b="1" dirty="0"/>
              <a:t>     	- Exposición marco teórico sobre Pirámide </a:t>
            </a:r>
            <a:r>
              <a:rPr lang="es-CL" sz="2000" b="1" dirty="0" err="1"/>
              <a:t>Maslow</a:t>
            </a:r>
            <a:r>
              <a:rPr lang="es-CL" sz="2000" b="1" dirty="0"/>
              <a:t>.</a:t>
            </a:r>
          </a:p>
          <a:p>
            <a:pPr algn="l"/>
            <a:r>
              <a:rPr lang="es-CL" sz="2000" b="1" dirty="0"/>
              <a:t>     	- Confección de propia pirámide de </a:t>
            </a:r>
            <a:r>
              <a:rPr lang="es-CL" sz="2000" b="1" dirty="0" err="1"/>
              <a:t>Maslow</a:t>
            </a:r>
            <a:r>
              <a:rPr lang="es-CL" sz="2000" b="1" dirty="0"/>
              <a:t>.</a:t>
            </a:r>
          </a:p>
          <a:p>
            <a:pPr algn="l"/>
            <a:r>
              <a:rPr lang="es-CL" sz="2000" b="1" dirty="0"/>
              <a:t>	- Etapas de un Proyecto. </a:t>
            </a:r>
          </a:p>
          <a:p>
            <a:pPr algn="ctr"/>
            <a:endParaRPr lang="es-CL" sz="2800" b="1" dirty="0"/>
          </a:p>
          <a:p>
            <a:pPr algn="ctr"/>
            <a:endParaRPr lang="es-CL" sz="2800" b="1" dirty="0"/>
          </a:p>
        </p:txBody>
      </p:sp>
    </p:spTree>
    <p:extLst>
      <p:ext uri="{BB962C8B-B14F-4D97-AF65-F5344CB8AC3E}">
        <p14:creationId xmlns:p14="http://schemas.microsoft.com/office/powerpoint/2010/main" val="2447981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5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250" autoRev="1" fill="remov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9" dur="250" autoRev="1" fill="remov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0" dur="250" autoRev="1" fill="remov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50" autoRev="1" fill="remov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250" autoRev="1" fill="remov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6" dur="250" autoRev="1" fill="remov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7" dur="250" autoRev="1" fill="remov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50" autoRev="1" fill="remov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250" autoRev="1" fill="remov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3" dur="250" autoRev="1" fill="remov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4" dur="250" autoRev="1" fill="remov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50" autoRev="1" fill="remov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250" autoRev="1" fill="remov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0" dur="250" autoRev="1" fill="remov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1" dur="250" autoRev="1" fill="remov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250" autoRev="1" fill="remov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851648" cy="576064"/>
          </a:xfrm>
        </p:spPr>
        <p:txBody>
          <a:bodyPr>
            <a:normAutofit fontScale="90000"/>
          </a:bodyPr>
          <a:lstStyle/>
          <a:p>
            <a:pPr algn="l"/>
            <a:r>
              <a:rPr lang="es-CL" sz="3600" dirty="0"/>
              <a:t>Profesor: Felipe Campos Romero </a:t>
            </a:r>
            <a:br>
              <a:rPr lang="es-CL" sz="3600" dirty="0"/>
            </a:br>
            <a:r>
              <a:rPr lang="es-CL" sz="3600" dirty="0"/>
              <a:t>Asignatura: Emprendimiento y Empleabilidad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1916832"/>
            <a:ext cx="7854696" cy="4536504"/>
          </a:xfrm>
          <a:noFill/>
        </p:spPr>
        <p:txBody>
          <a:bodyPr>
            <a:noAutofit/>
          </a:bodyPr>
          <a:lstStyle/>
          <a:p>
            <a:pPr marL="457200" indent="-457200" algn="l">
              <a:buAutoNum type="arabicPeriod" startAt="3"/>
            </a:pPr>
            <a:r>
              <a:rPr lang="es-CL" sz="2000" b="1" dirty="0"/>
              <a:t>Proyecto y el Plan de Negocio.</a:t>
            </a:r>
          </a:p>
          <a:p>
            <a:pPr algn="l"/>
            <a:r>
              <a:rPr lang="es-CL" sz="2000" b="1" dirty="0"/>
              <a:t>	- Buscando un proyecto, Necesidades del entorno.</a:t>
            </a:r>
          </a:p>
          <a:p>
            <a:pPr algn="l"/>
            <a:r>
              <a:rPr lang="es-CL" sz="2000" b="1" dirty="0"/>
              <a:t>	- Análisis FODA.</a:t>
            </a:r>
          </a:p>
          <a:p>
            <a:pPr algn="l"/>
            <a:r>
              <a:rPr lang="es-CL" sz="2000" b="1" dirty="0"/>
              <a:t>	- Pasos A seguir Plan de Negocios.	</a:t>
            </a:r>
          </a:p>
          <a:p>
            <a:pPr algn="l"/>
            <a:r>
              <a:rPr lang="es-CL" sz="2000" b="1" dirty="0"/>
              <a:t>	- Inicio de Actividades y Precio de venta  producto.</a:t>
            </a:r>
          </a:p>
          <a:p>
            <a:pPr marL="457200" indent="-457200" algn="l">
              <a:buAutoNum type="arabicPeriod" startAt="4"/>
            </a:pPr>
            <a:r>
              <a:rPr lang="es-CL" sz="2000" b="1" dirty="0"/>
              <a:t>Recursos Económicos y Gestión de Costos.		</a:t>
            </a:r>
          </a:p>
          <a:p>
            <a:pPr algn="l"/>
            <a:r>
              <a:rPr lang="es-CL" sz="2000" b="1" dirty="0"/>
              <a:t>	- Los recursos económicos y de conocimiento.</a:t>
            </a:r>
          </a:p>
          <a:p>
            <a:pPr algn="l"/>
            <a:r>
              <a:rPr lang="es-CL" sz="2000" b="1" dirty="0"/>
              <a:t>	- Apoyo de Instituciones Publicas y Privadas.	</a:t>
            </a:r>
          </a:p>
          <a:p>
            <a:pPr algn="l"/>
            <a:r>
              <a:rPr lang="es-CL" sz="2000" b="1" dirty="0"/>
              <a:t>	- Costos de un negocio (fijos y Variables).	</a:t>
            </a:r>
          </a:p>
          <a:p>
            <a:pPr algn="l"/>
            <a:r>
              <a:rPr lang="es-CL" sz="2000" b="1" dirty="0"/>
              <a:t>	- Contabilidad (Bruto, Neto, IVA).</a:t>
            </a:r>
          </a:p>
        </p:txBody>
      </p:sp>
    </p:spTree>
    <p:extLst>
      <p:ext uri="{BB962C8B-B14F-4D97-AF65-F5344CB8AC3E}">
        <p14:creationId xmlns:p14="http://schemas.microsoft.com/office/powerpoint/2010/main" val="2447981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851648" cy="576064"/>
          </a:xfrm>
        </p:spPr>
        <p:txBody>
          <a:bodyPr>
            <a:normAutofit fontScale="90000"/>
          </a:bodyPr>
          <a:lstStyle/>
          <a:p>
            <a:pPr algn="l"/>
            <a:r>
              <a:rPr lang="es-CL" sz="3600" dirty="0"/>
              <a:t>Profesor: Felipe Campos Romero </a:t>
            </a:r>
            <a:br>
              <a:rPr lang="es-CL" sz="3600" dirty="0"/>
            </a:br>
            <a:r>
              <a:rPr lang="es-CL" sz="3600" dirty="0"/>
              <a:t>Asignatura: Emprendimiento y Empleabilidad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1916832"/>
            <a:ext cx="7854696" cy="3064304"/>
          </a:xfrm>
          <a:noFill/>
        </p:spPr>
        <p:txBody>
          <a:bodyPr>
            <a:noAutofit/>
          </a:bodyPr>
          <a:lstStyle/>
          <a:p>
            <a:pPr marL="457200" indent="-457200" algn="l">
              <a:buAutoNum type="arabicPeriod" startAt="5"/>
            </a:pPr>
            <a:r>
              <a:rPr lang="es-CL" sz="2000" b="1" dirty="0"/>
              <a:t>Gestión de Capital Humano.</a:t>
            </a:r>
          </a:p>
          <a:p>
            <a:pPr algn="l"/>
            <a:r>
              <a:rPr lang="es-CL" sz="2000" b="1" dirty="0"/>
              <a:t>	- Selección del Personal (Hacer C.V)</a:t>
            </a:r>
          </a:p>
          <a:p>
            <a:pPr algn="l"/>
            <a:r>
              <a:rPr lang="es-CL" sz="2000" b="1" dirty="0"/>
              <a:t>	- Contratación del Personal (Simulación)</a:t>
            </a:r>
          </a:p>
          <a:p>
            <a:pPr algn="l"/>
            <a:r>
              <a:rPr lang="es-CL" sz="2000" b="1" dirty="0"/>
              <a:t>	- El sueldo (Bruto, Liquido).	</a:t>
            </a:r>
          </a:p>
          <a:p>
            <a:pPr algn="l"/>
            <a:endParaRPr lang="es-CL" sz="2000" b="1" dirty="0"/>
          </a:p>
          <a:p>
            <a:pPr algn="l"/>
            <a:r>
              <a:rPr lang="es-CL" sz="2000" b="1" dirty="0"/>
              <a:t>*  La Base de toda la signatura es EL LIBRO DE EMPRENDIMIENTO, donde es fundamental el trabajo en conjunto dado </a:t>
            </a:r>
          </a:p>
        </p:txBody>
      </p:sp>
    </p:spTree>
    <p:extLst>
      <p:ext uri="{BB962C8B-B14F-4D97-AF65-F5344CB8AC3E}">
        <p14:creationId xmlns:p14="http://schemas.microsoft.com/office/powerpoint/2010/main" val="2447981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851648" cy="576064"/>
          </a:xfrm>
        </p:spPr>
        <p:txBody>
          <a:bodyPr>
            <a:normAutofit fontScale="90000"/>
          </a:bodyPr>
          <a:lstStyle/>
          <a:p>
            <a:pPr algn="l"/>
            <a:r>
              <a:rPr lang="es-CL" sz="3600" dirty="0"/>
              <a:t>Profesor: Felipe Campos Romero </a:t>
            </a:r>
            <a:br>
              <a:rPr lang="es-CL" sz="3600" dirty="0"/>
            </a:br>
            <a:r>
              <a:rPr lang="es-CL" sz="3600" dirty="0"/>
              <a:t>Asignatura: Emprendimiento y Empleabilidad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1916832"/>
            <a:ext cx="7854696" cy="4320480"/>
          </a:xfrm>
          <a:noFill/>
        </p:spPr>
        <p:txBody>
          <a:bodyPr>
            <a:noAutofit/>
          </a:bodyPr>
          <a:lstStyle/>
          <a:p>
            <a:pPr algn="ctr"/>
            <a:r>
              <a:rPr lang="es-CL" sz="3200" b="1" dirty="0"/>
              <a:t>Importante.</a:t>
            </a:r>
          </a:p>
          <a:p>
            <a:pPr algn="ctr"/>
            <a:endParaRPr lang="es-CL" sz="2800" b="1" dirty="0"/>
          </a:p>
          <a:p>
            <a:pPr algn="just"/>
            <a:r>
              <a:rPr lang="es-CL" sz="2500" b="1" dirty="0"/>
              <a:t>*  La Base de toda la signatura es EL LIBRO DE EMPRENDIMIENTO, donde es fundamental el trabajo en conjunto de las clases con PPT y los casos prácticos que nos enseña el libro.</a:t>
            </a:r>
          </a:p>
          <a:p>
            <a:pPr algn="ctr"/>
            <a:endParaRPr lang="es-CL" sz="2800" b="1" dirty="0"/>
          </a:p>
        </p:txBody>
      </p:sp>
    </p:spTree>
    <p:extLst>
      <p:ext uri="{BB962C8B-B14F-4D97-AF65-F5344CB8AC3E}">
        <p14:creationId xmlns:p14="http://schemas.microsoft.com/office/powerpoint/2010/main" val="250104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851648" cy="576064"/>
          </a:xfrm>
        </p:spPr>
        <p:txBody>
          <a:bodyPr>
            <a:normAutofit fontScale="90000"/>
          </a:bodyPr>
          <a:lstStyle/>
          <a:p>
            <a:pPr algn="l"/>
            <a:r>
              <a:rPr lang="es-CL" sz="3600" dirty="0"/>
              <a:t>Profesor: Felipe Campos Romero </a:t>
            </a:r>
            <a:br>
              <a:rPr lang="es-CL" sz="3600" dirty="0"/>
            </a:br>
            <a:r>
              <a:rPr lang="es-CL" sz="3600" dirty="0"/>
              <a:t>Asignatura: Emprendimiento y Empleabilidad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1916832"/>
            <a:ext cx="7854696" cy="3064304"/>
          </a:xfrm>
          <a:noFill/>
        </p:spPr>
        <p:txBody>
          <a:bodyPr>
            <a:noAutofit/>
          </a:bodyPr>
          <a:lstStyle/>
          <a:p>
            <a:pPr algn="ctr"/>
            <a:r>
              <a:rPr lang="es-CL" sz="2800" b="1" dirty="0"/>
              <a:t>Formas de evaluación.</a:t>
            </a:r>
          </a:p>
          <a:p>
            <a:pPr algn="ctr"/>
            <a:endParaRPr lang="es-CL" sz="2800" b="1" dirty="0"/>
          </a:p>
          <a:p>
            <a:pPr marL="342900" indent="-342900" algn="l">
              <a:buFontTx/>
              <a:buChar char="-"/>
            </a:pPr>
            <a:r>
              <a:rPr lang="es-CL" sz="2400" b="1" dirty="0"/>
              <a:t>Diagnósticos </a:t>
            </a:r>
          </a:p>
          <a:p>
            <a:pPr marL="342900" indent="-342900" algn="l">
              <a:buFontTx/>
              <a:buChar char="-"/>
            </a:pPr>
            <a:r>
              <a:rPr lang="es-CL" sz="2400" b="1" dirty="0"/>
              <a:t>Formativas (Guías, trabajos en clase)</a:t>
            </a:r>
          </a:p>
          <a:p>
            <a:pPr marL="342900" indent="-342900" algn="l">
              <a:buFontTx/>
              <a:buChar char="-"/>
            </a:pPr>
            <a:r>
              <a:rPr lang="es-CL" sz="2400" b="1" dirty="0"/>
              <a:t>Sumativas. (Simulaciones, juego de roles, pruebas escritas)</a:t>
            </a:r>
          </a:p>
        </p:txBody>
      </p:sp>
    </p:spTree>
    <p:extLst>
      <p:ext uri="{BB962C8B-B14F-4D97-AF65-F5344CB8AC3E}">
        <p14:creationId xmlns:p14="http://schemas.microsoft.com/office/powerpoint/2010/main" val="2447981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546</TotalTime>
  <Words>545</Words>
  <Application>Microsoft Office PowerPoint</Application>
  <PresentationFormat>Presentación en pantalla (4:3)</PresentationFormat>
  <Paragraphs>62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Algerian</vt:lpstr>
      <vt:lpstr>Calibri</vt:lpstr>
      <vt:lpstr>Constantia</vt:lpstr>
      <vt:lpstr>Times New Roman</vt:lpstr>
      <vt:lpstr>Wingdings 2</vt:lpstr>
      <vt:lpstr>Flujo</vt:lpstr>
      <vt:lpstr>Presentación de PowerPoint</vt:lpstr>
      <vt:lpstr>Profesor: Felipe Campos Romero  </vt:lpstr>
      <vt:lpstr>Profesor: Felipe Campos Romero  Asignatura: Emprendimiento y Empleabilidad</vt:lpstr>
      <vt:lpstr>Profesor: Felipe Campos Romero  Asignatura: Emprendimiento y Empleabilidad</vt:lpstr>
      <vt:lpstr>Profesor: Felipe Campos Romero  Asignatura: Emprendimiento y Empleabilidad</vt:lpstr>
      <vt:lpstr>Profesor: Felipe Campos Romero  Asignatura: Emprendimiento y Empleabilidad</vt:lpstr>
      <vt:lpstr>Profesor: Felipe Campos Romero  Asignatura: Emprendimiento y Empleabilidad</vt:lpstr>
      <vt:lpstr>Profesor: Felipe Campos Romero  Asignatura: Emprendimiento y Empleabilidad</vt:lpstr>
      <vt:lpstr>Profesor: Felipe Campos Romero  Asignatura: Emprendimiento y Empleabilidad</vt:lpstr>
      <vt:lpstr>Profesor: Felipe Campos Romero  Asignatura: Emprendimiento y Empleabilidad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Profesor: Felipe Campos Romero  Asignatura: Competencias Para El trabajo</dc:title>
  <dc:creator>FELIPE</dc:creator>
  <cp:lastModifiedBy>Padres</cp:lastModifiedBy>
  <cp:revision>26</cp:revision>
  <dcterms:created xsi:type="dcterms:W3CDTF">2020-03-04T01:56:50Z</dcterms:created>
  <dcterms:modified xsi:type="dcterms:W3CDTF">2020-03-18T13:06:14Z</dcterms:modified>
</cp:coreProperties>
</file>