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57" r:id="rId4"/>
    <p:sldId id="264" r:id="rId5"/>
    <p:sldId id="258" r:id="rId6"/>
    <p:sldId id="265" r:id="rId7"/>
    <p:sldId id="261" r:id="rId8"/>
    <p:sldId id="266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E6C20A-5BEF-465B-8549-F16CFC47B79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C9106E6C-1BDD-4817-A7C3-71E59859C8C1}">
      <dgm:prSet/>
      <dgm:spPr/>
      <dgm:t>
        <a:bodyPr/>
        <a:lstStyle/>
        <a:p>
          <a:r>
            <a:rPr lang="es-ES"/>
            <a:t>Identificar y diferenciar el producto </a:t>
          </a:r>
          <a:endParaRPr lang="es-CL"/>
        </a:p>
      </dgm:t>
    </dgm:pt>
    <dgm:pt modelId="{DB04DF1C-87B5-4E76-9E34-DBF7B061C6AB}" type="parTrans" cxnId="{D7FACDE1-AF23-43A5-A611-2FB7BF5754AE}">
      <dgm:prSet/>
      <dgm:spPr/>
      <dgm:t>
        <a:bodyPr/>
        <a:lstStyle/>
        <a:p>
          <a:endParaRPr lang="es-CL"/>
        </a:p>
      </dgm:t>
    </dgm:pt>
    <dgm:pt modelId="{B7EF6A82-ED5F-4512-BEBB-8CDFE6836B67}" type="sibTrans" cxnId="{D7FACDE1-AF23-43A5-A611-2FB7BF5754AE}">
      <dgm:prSet/>
      <dgm:spPr/>
      <dgm:t>
        <a:bodyPr/>
        <a:lstStyle/>
        <a:p>
          <a:endParaRPr lang="es-CL"/>
        </a:p>
      </dgm:t>
    </dgm:pt>
    <dgm:pt modelId="{30DFEDDE-5A32-4CBD-A0F0-E25FB64EE6E6}">
      <dgm:prSet/>
      <dgm:spPr/>
      <dgm:t>
        <a:bodyPr/>
        <a:lstStyle/>
        <a:p>
          <a:r>
            <a:rPr lang="es-ES" dirty="0"/>
            <a:t>Dar a conocer sus características </a:t>
          </a:r>
          <a:endParaRPr lang="es-CL" dirty="0"/>
        </a:p>
      </dgm:t>
    </dgm:pt>
    <dgm:pt modelId="{D77C58A3-1DE6-49B9-85FF-E6FA75D06D67}" type="parTrans" cxnId="{DA9B5B9D-D9A2-41F2-BCC1-9EDF74DE432B}">
      <dgm:prSet/>
      <dgm:spPr/>
      <dgm:t>
        <a:bodyPr/>
        <a:lstStyle/>
        <a:p>
          <a:endParaRPr lang="es-CL"/>
        </a:p>
      </dgm:t>
    </dgm:pt>
    <dgm:pt modelId="{2D447EC8-30BF-4CF6-BA12-B83F69423700}" type="sibTrans" cxnId="{DA9B5B9D-D9A2-41F2-BCC1-9EDF74DE432B}">
      <dgm:prSet/>
      <dgm:spPr/>
      <dgm:t>
        <a:bodyPr/>
        <a:lstStyle/>
        <a:p>
          <a:endParaRPr lang="es-CL"/>
        </a:p>
      </dgm:t>
    </dgm:pt>
    <dgm:pt modelId="{F31A7F76-7673-42BA-BB13-43518E4D4F1A}">
      <dgm:prSet/>
      <dgm:spPr/>
      <dgm:t>
        <a:bodyPr/>
        <a:lstStyle/>
        <a:p>
          <a:r>
            <a:rPr lang="es-ES"/>
            <a:t>Entregar indicaciones para su uso y/o conservación</a:t>
          </a:r>
          <a:endParaRPr lang="es-CL"/>
        </a:p>
      </dgm:t>
    </dgm:pt>
    <dgm:pt modelId="{F3E6B8F3-7DB8-4F95-AF11-EBB43062C42C}" type="parTrans" cxnId="{3AF06CC5-43C1-416A-A6ED-F07127F1F0A1}">
      <dgm:prSet/>
      <dgm:spPr/>
      <dgm:t>
        <a:bodyPr/>
        <a:lstStyle/>
        <a:p>
          <a:endParaRPr lang="es-CL"/>
        </a:p>
      </dgm:t>
    </dgm:pt>
    <dgm:pt modelId="{36A07240-0B4E-488F-88A3-6CFB6D2D3A1A}" type="sibTrans" cxnId="{3AF06CC5-43C1-416A-A6ED-F07127F1F0A1}">
      <dgm:prSet/>
      <dgm:spPr/>
      <dgm:t>
        <a:bodyPr/>
        <a:lstStyle/>
        <a:p>
          <a:endParaRPr lang="es-CL"/>
        </a:p>
      </dgm:t>
    </dgm:pt>
    <dgm:pt modelId="{D1A41136-EEC1-48C2-B308-49F2CEE3E662}">
      <dgm:prSet/>
      <dgm:spPr/>
      <dgm:t>
        <a:bodyPr/>
        <a:lstStyle/>
        <a:p>
          <a:r>
            <a:rPr lang="es-ES"/>
            <a:t>Ayudar al consumidor/cliente en la selección de alimentos saludables</a:t>
          </a:r>
          <a:endParaRPr lang="es-CL"/>
        </a:p>
      </dgm:t>
    </dgm:pt>
    <dgm:pt modelId="{BE25CCAA-5BF8-447E-A714-7642B2840346}" type="parTrans" cxnId="{7A1157A2-B9CF-4B05-A81B-44F100F4D3DB}">
      <dgm:prSet/>
      <dgm:spPr/>
      <dgm:t>
        <a:bodyPr/>
        <a:lstStyle/>
        <a:p>
          <a:endParaRPr lang="es-CL"/>
        </a:p>
      </dgm:t>
    </dgm:pt>
    <dgm:pt modelId="{E54B7841-F35D-4B4B-B76C-38D33CD5DA25}" type="sibTrans" cxnId="{7A1157A2-B9CF-4B05-A81B-44F100F4D3DB}">
      <dgm:prSet/>
      <dgm:spPr/>
      <dgm:t>
        <a:bodyPr/>
        <a:lstStyle/>
        <a:p>
          <a:endParaRPr lang="es-CL"/>
        </a:p>
      </dgm:t>
    </dgm:pt>
    <dgm:pt modelId="{9A9E1DD5-A6D9-4CF9-97A8-85E694DF3057}">
      <dgm:prSet/>
      <dgm:spPr/>
      <dgm:t>
        <a:bodyPr/>
        <a:lstStyle/>
        <a:p>
          <a:r>
            <a:rPr lang="es-ES"/>
            <a:t>Incentivar a la industria/productor a mejorar la calidad nutricional de sus productos</a:t>
          </a:r>
          <a:endParaRPr lang="es-CL"/>
        </a:p>
      </dgm:t>
    </dgm:pt>
    <dgm:pt modelId="{0FBE052F-51E8-4904-A56B-B2C942B6E20C}" type="parTrans" cxnId="{BC9B223A-0223-487D-88FF-7DBDFD08C829}">
      <dgm:prSet/>
      <dgm:spPr/>
      <dgm:t>
        <a:bodyPr/>
        <a:lstStyle/>
        <a:p>
          <a:endParaRPr lang="es-CL"/>
        </a:p>
      </dgm:t>
    </dgm:pt>
    <dgm:pt modelId="{C404D1E9-4F59-426F-8D28-20ED754BFF25}" type="sibTrans" cxnId="{BC9B223A-0223-487D-88FF-7DBDFD08C829}">
      <dgm:prSet/>
      <dgm:spPr/>
      <dgm:t>
        <a:bodyPr/>
        <a:lstStyle/>
        <a:p>
          <a:endParaRPr lang="es-CL"/>
        </a:p>
      </dgm:t>
    </dgm:pt>
    <dgm:pt modelId="{6DDAAE22-0A57-4551-BB6A-56240150749D}">
      <dgm:prSet/>
      <dgm:spPr/>
      <dgm:t>
        <a:bodyPr/>
        <a:lstStyle/>
        <a:p>
          <a:r>
            <a:rPr lang="es-ES" dirty="0"/>
            <a:t>Contribuir a facilitar la comercialización de los alimentos a nivel nacional e internacional.</a:t>
          </a:r>
          <a:endParaRPr lang="es-CL" dirty="0"/>
        </a:p>
      </dgm:t>
    </dgm:pt>
    <dgm:pt modelId="{0DA7D748-410C-4F29-8222-2F39F9AC70A2}" type="parTrans" cxnId="{17228F02-DCAC-415F-8A69-BB9C0F683AA8}">
      <dgm:prSet/>
      <dgm:spPr/>
      <dgm:t>
        <a:bodyPr/>
        <a:lstStyle/>
        <a:p>
          <a:endParaRPr lang="es-CL"/>
        </a:p>
      </dgm:t>
    </dgm:pt>
    <dgm:pt modelId="{7B137A79-48BE-48FE-A1F0-C8C9F58EA0B6}" type="sibTrans" cxnId="{17228F02-DCAC-415F-8A69-BB9C0F683AA8}">
      <dgm:prSet/>
      <dgm:spPr/>
      <dgm:t>
        <a:bodyPr/>
        <a:lstStyle/>
        <a:p>
          <a:endParaRPr lang="es-CL"/>
        </a:p>
      </dgm:t>
    </dgm:pt>
    <dgm:pt modelId="{153B4270-EC6A-4255-866D-85A8E33A132C}" type="pres">
      <dgm:prSet presAssocID="{8FE6C20A-5BEF-465B-8549-F16CFC47B79B}" presName="cycle" presStyleCnt="0">
        <dgm:presLayoutVars>
          <dgm:dir/>
          <dgm:resizeHandles val="exact"/>
        </dgm:presLayoutVars>
      </dgm:prSet>
      <dgm:spPr/>
    </dgm:pt>
    <dgm:pt modelId="{244A306D-6B85-40CE-9331-FE04E9ADD889}" type="pres">
      <dgm:prSet presAssocID="{30DFEDDE-5A32-4CBD-A0F0-E25FB64EE6E6}" presName="node" presStyleLbl="node1" presStyleIdx="0" presStyleCnt="6">
        <dgm:presLayoutVars>
          <dgm:bulletEnabled val="1"/>
        </dgm:presLayoutVars>
      </dgm:prSet>
      <dgm:spPr/>
    </dgm:pt>
    <dgm:pt modelId="{4CBB7F90-707D-43DF-806A-E59B2A303EE0}" type="pres">
      <dgm:prSet presAssocID="{30DFEDDE-5A32-4CBD-A0F0-E25FB64EE6E6}" presName="spNode" presStyleCnt="0"/>
      <dgm:spPr/>
    </dgm:pt>
    <dgm:pt modelId="{8332B1B8-5F6C-4FC3-A351-4FC926C8BC6F}" type="pres">
      <dgm:prSet presAssocID="{2D447EC8-30BF-4CF6-BA12-B83F69423700}" presName="sibTrans" presStyleLbl="sibTrans1D1" presStyleIdx="0" presStyleCnt="6"/>
      <dgm:spPr/>
    </dgm:pt>
    <dgm:pt modelId="{D85F7A0D-C169-4124-8F0C-8C669D40A531}" type="pres">
      <dgm:prSet presAssocID="{C9106E6C-1BDD-4817-A7C3-71E59859C8C1}" presName="node" presStyleLbl="node1" presStyleIdx="1" presStyleCnt="6">
        <dgm:presLayoutVars>
          <dgm:bulletEnabled val="1"/>
        </dgm:presLayoutVars>
      </dgm:prSet>
      <dgm:spPr/>
    </dgm:pt>
    <dgm:pt modelId="{012335DD-0692-4060-8E01-E9B714A0C694}" type="pres">
      <dgm:prSet presAssocID="{C9106E6C-1BDD-4817-A7C3-71E59859C8C1}" presName="spNode" presStyleCnt="0"/>
      <dgm:spPr/>
    </dgm:pt>
    <dgm:pt modelId="{D3FD9010-52A0-4215-A742-82956344F020}" type="pres">
      <dgm:prSet presAssocID="{B7EF6A82-ED5F-4512-BEBB-8CDFE6836B67}" presName="sibTrans" presStyleLbl="sibTrans1D1" presStyleIdx="1" presStyleCnt="6"/>
      <dgm:spPr/>
    </dgm:pt>
    <dgm:pt modelId="{077AA09F-FDDB-46C7-9D05-664D023D5E9D}" type="pres">
      <dgm:prSet presAssocID="{9A9E1DD5-A6D9-4CF9-97A8-85E694DF3057}" presName="node" presStyleLbl="node1" presStyleIdx="2" presStyleCnt="6">
        <dgm:presLayoutVars>
          <dgm:bulletEnabled val="1"/>
        </dgm:presLayoutVars>
      </dgm:prSet>
      <dgm:spPr/>
    </dgm:pt>
    <dgm:pt modelId="{9E98C1FD-076D-455D-8CE1-64897EF82053}" type="pres">
      <dgm:prSet presAssocID="{9A9E1DD5-A6D9-4CF9-97A8-85E694DF3057}" presName="spNode" presStyleCnt="0"/>
      <dgm:spPr/>
    </dgm:pt>
    <dgm:pt modelId="{40588725-8C56-464B-B46F-21E7CEEBCDAD}" type="pres">
      <dgm:prSet presAssocID="{C404D1E9-4F59-426F-8D28-20ED754BFF25}" presName="sibTrans" presStyleLbl="sibTrans1D1" presStyleIdx="2" presStyleCnt="6"/>
      <dgm:spPr/>
    </dgm:pt>
    <dgm:pt modelId="{9C2C7956-77B7-49AF-9306-DD847B80F9D9}" type="pres">
      <dgm:prSet presAssocID="{6DDAAE22-0A57-4551-BB6A-56240150749D}" presName="node" presStyleLbl="node1" presStyleIdx="3" presStyleCnt="6">
        <dgm:presLayoutVars>
          <dgm:bulletEnabled val="1"/>
        </dgm:presLayoutVars>
      </dgm:prSet>
      <dgm:spPr/>
    </dgm:pt>
    <dgm:pt modelId="{807CD6A9-3FD1-43A1-BD84-6DF07AFFB4F0}" type="pres">
      <dgm:prSet presAssocID="{6DDAAE22-0A57-4551-BB6A-56240150749D}" presName="spNode" presStyleCnt="0"/>
      <dgm:spPr/>
    </dgm:pt>
    <dgm:pt modelId="{CF7E88A6-47A9-4FF3-840E-E163EF96CEAA}" type="pres">
      <dgm:prSet presAssocID="{7B137A79-48BE-48FE-A1F0-C8C9F58EA0B6}" presName="sibTrans" presStyleLbl="sibTrans1D1" presStyleIdx="3" presStyleCnt="6"/>
      <dgm:spPr/>
    </dgm:pt>
    <dgm:pt modelId="{AB69C95F-43CE-411C-94B8-FA6A53B0D58D}" type="pres">
      <dgm:prSet presAssocID="{D1A41136-EEC1-48C2-B308-49F2CEE3E662}" presName="node" presStyleLbl="node1" presStyleIdx="4" presStyleCnt="6">
        <dgm:presLayoutVars>
          <dgm:bulletEnabled val="1"/>
        </dgm:presLayoutVars>
      </dgm:prSet>
      <dgm:spPr/>
    </dgm:pt>
    <dgm:pt modelId="{CCC10E47-A14C-441B-A07D-E6A145D7FD13}" type="pres">
      <dgm:prSet presAssocID="{D1A41136-EEC1-48C2-B308-49F2CEE3E662}" presName="spNode" presStyleCnt="0"/>
      <dgm:spPr/>
    </dgm:pt>
    <dgm:pt modelId="{88DEBF42-52BD-40C2-B01B-369AAF5AD5B8}" type="pres">
      <dgm:prSet presAssocID="{E54B7841-F35D-4B4B-B76C-38D33CD5DA25}" presName="sibTrans" presStyleLbl="sibTrans1D1" presStyleIdx="4" presStyleCnt="6"/>
      <dgm:spPr/>
    </dgm:pt>
    <dgm:pt modelId="{AB2C5CD4-E536-4AB8-ADC8-947551BC2082}" type="pres">
      <dgm:prSet presAssocID="{F31A7F76-7673-42BA-BB13-43518E4D4F1A}" presName="node" presStyleLbl="node1" presStyleIdx="5" presStyleCnt="6">
        <dgm:presLayoutVars>
          <dgm:bulletEnabled val="1"/>
        </dgm:presLayoutVars>
      </dgm:prSet>
      <dgm:spPr/>
    </dgm:pt>
    <dgm:pt modelId="{74205277-AE73-4599-A9C6-352D3DC11A44}" type="pres">
      <dgm:prSet presAssocID="{F31A7F76-7673-42BA-BB13-43518E4D4F1A}" presName="spNode" presStyleCnt="0"/>
      <dgm:spPr/>
    </dgm:pt>
    <dgm:pt modelId="{EE879BF7-BD06-4DFF-9C4A-ABFF1E7299DE}" type="pres">
      <dgm:prSet presAssocID="{36A07240-0B4E-488F-88A3-6CFB6D2D3A1A}" presName="sibTrans" presStyleLbl="sibTrans1D1" presStyleIdx="5" presStyleCnt="6"/>
      <dgm:spPr/>
    </dgm:pt>
  </dgm:ptLst>
  <dgm:cxnLst>
    <dgm:cxn modelId="{17228F02-DCAC-415F-8A69-BB9C0F683AA8}" srcId="{8FE6C20A-5BEF-465B-8549-F16CFC47B79B}" destId="{6DDAAE22-0A57-4551-BB6A-56240150749D}" srcOrd="3" destOrd="0" parTransId="{0DA7D748-410C-4F29-8222-2F39F9AC70A2}" sibTransId="{7B137A79-48BE-48FE-A1F0-C8C9F58EA0B6}"/>
    <dgm:cxn modelId="{D1F12E1D-7584-42C8-B35B-C02F895B870F}" type="presOf" srcId="{6DDAAE22-0A57-4551-BB6A-56240150749D}" destId="{9C2C7956-77B7-49AF-9306-DD847B80F9D9}" srcOrd="0" destOrd="0" presId="urn:microsoft.com/office/officeart/2005/8/layout/cycle5"/>
    <dgm:cxn modelId="{3755392B-BB04-4D31-AAFB-3A202EA2FCF0}" type="presOf" srcId="{D1A41136-EEC1-48C2-B308-49F2CEE3E662}" destId="{AB69C95F-43CE-411C-94B8-FA6A53B0D58D}" srcOrd="0" destOrd="0" presId="urn:microsoft.com/office/officeart/2005/8/layout/cycle5"/>
    <dgm:cxn modelId="{56BF8E32-129E-464B-8A33-FDC15DC0A669}" type="presOf" srcId="{2D447EC8-30BF-4CF6-BA12-B83F69423700}" destId="{8332B1B8-5F6C-4FC3-A351-4FC926C8BC6F}" srcOrd="0" destOrd="0" presId="urn:microsoft.com/office/officeart/2005/8/layout/cycle5"/>
    <dgm:cxn modelId="{06E6F833-2713-4D6C-A550-1C3D8A234C13}" type="presOf" srcId="{36A07240-0B4E-488F-88A3-6CFB6D2D3A1A}" destId="{EE879BF7-BD06-4DFF-9C4A-ABFF1E7299DE}" srcOrd="0" destOrd="0" presId="urn:microsoft.com/office/officeart/2005/8/layout/cycle5"/>
    <dgm:cxn modelId="{BC9B223A-0223-487D-88FF-7DBDFD08C829}" srcId="{8FE6C20A-5BEF-465B-8549-F16CFC47B79B}" destId="{9A9E1DD5-A6D9-4CF9-97A8-85E694DF3057}" srcOrd="2" destOrd="0" parTransId="{0FBE052F-51E8-4904-A56B-B2C942B6E20C}" sibTransId="{C404D1E9-4F59-426F-8D28-20ED754BFF25}"/>
    <dgm:cxn modelId="{B490DC5B-3F22-4573-8000-1D77806BC57C}" type="presOf" srcId="{30DFEDDE-5A32-4CBD-A0F0-E25FB64EE6E6}" destId="{244A306D-6B85-40CE-9331-FE04E9ADD889}" srcOrd="0" destOrd="0" presId="urn:microsoft.com/office/officeart/2005/8/layout/cycle5"/>
    <dgm:cxn modelId="{B0969279-0F5B-4550-A97A-DC72BF2BD17D}" type="presOf" srcId="{C404D1E9-4F59-426F-8D28-20ED754BFF25}" destId="{40588725-8C56-464B-B46F-21E7CEEBCDAD}" srcOrd="0" destOrd="0" presId="urn:microsoft.com/office/officeart/2005/8/layout/cycle5"/>
    <dgm:cxn modelId="{B198077F-A07B-46DF-8161-EC303996E0F2}" type="presOf" srcId="{C9106E6C-1BDD-4817-A7C3-71E59859C8C1}" destId="{D85F7A0D-C169-4124-8F0C-8C669D40A531}" srcOrd="0" destOrd="0" presId="urn:microsoft.com/office/officeart/2005/8/layout/cycle5"/>
    <dgm:cxn modelId="{4255A29C-9132-412F-B71A-63A4627B2366}" type="presOf" srcId="{7B137A79-48BE-48FE-A1F0-C8C9F58EA0B6}" destId="{CF7E88A6-47A9-4FF3-840E-E163EF96CEAA}" srcOrd="0" destOrd="0" presId="urn:microsoft.com/office/officeart/2005/8/layout/cycle5"/>
    <dgm:cxn modelId="{DA9B5B9D-D9A2-41F2-BCC1-9EDF74DE432B}" srcId="{8FE6C20A-5BEF-465B-8549-F16CFC47B79B}" destId="{30DFEDDE-5A32-4CBD-A0F0-E25FB64EE6E6}" srcOrd="0" destOrd="0" parTransId="{D77C58A3-1DE6-49B9-85FF-E6FA75D06D67}" sibTransId="{2D447EC8-30BF-4CF6-BA12-B83F69423700}"/>
    <dgm:cxn modelId="{7A1157A2-B9CF-4B05-A81B-44F100F4D3DB}" srcId="{8FE6C20A-5BEF-465B-8549-F16CFC47B79B}" destId="{D1A41136-EEC1-48C2-B308-49F2CEE3E662}" srcOrd="4" destOrd="0" parTransId="{BE25CCAA-5BF8-447E-A714-7642B2840346}" sibTransId="{E54B7841-F35D-4B4B-B76C-38D33CD5DA25}"/>
    <dgm:cxn modelId="{C9F45DB4-6C1A-4794-B1D1-92D66B67CB89}" type="presOf" srcId="{F31A7F76-7673-42BA-BB13-43518E4D4F1A}" destId="{AB2C5CD4-E536-4AB8-ADC8-947551BC2082}" srcOrd="0" destOrd="0" presId="urn:microsoft.com/office/officeart/2005/8/layout/cycle5"/>
    <dgm:cxn modelId="{416308B9-A0D3-45F3-A113-C5F8AC8AAFBD}" type="presOf" srcId="{8FE6C20A-5BEF-465B-8549-F16CFC47B79B}" destId="{153B4270-EC6A-4255-866D-85A8E33A132C}" srcOrd="0" destOrd="0" presId="urn:microsoft.com/office/officeart/2005/8/layout/cycle5"/>
    <dgm:cxn modelId="{3AF06CC5-43C1-416A-A6ED-F07127F1F0A1}" srcId="{8FE6C20A-5BEF-465B-8549-F16CFC47B79B}" destId="{F31A7F76-7673-42BA-BB13-43518E4D4F1A}" srcOrd="5" destOrd="0" parTransId="{F3E6B8F3-7DB8-4F95-AF11-EBB43062C42C}" sibTransId="{36A07240-0B4E-488F-88A3-6CFB6D2D3A1A}"/>
    <dgm:cxn modelId="{1B4D3BE1-4175-45F3-BCD7-3690BE50E206}" type="presOf" srcId="{9A9E1DD5-A6D9-4CF9-97A8-85E694DF3057}" destId="{077AA09F-FDDB-46C7-9D05-664D023D5E9D}" srcOrd="0" destOrd="0" presId="urn:microsoft.com/office/officeart/2005/8/layout/cycle5"/>
    <dgm:cxn modelId="{D7FACDE1-AF23-43A5-A611-2FB7BF5754AE}" srcId="{8FE6C20A-5BEF-465B-8549-F16CFC47B79B}" destId="{C9106E6C-1BDD-4817-A7C3-71E59859C8C1}" srcOrd="1" destOrd="0" parTransId="{DB04DF1C-87B5-4E76-9E34-DBF7B061C6AB}" sibTransId="{B7EF6A82-ED5F-4512-BEBB-8CDFE6836B67}"/>
    <dgm:cxn modelId="{A0E674F9-0079-4C82-81EE-40CAF694B048}" type="presOf" srcId="{E54B7841-F35D-4B4B-B76C-38D33CD5DA25}" destId="{88DEBF42-52BD-40C2-B01B-369AAF5AD5B8}" srcOrd="0" destOrd="0" presId="urn:microsoft.com/office/officeart/2005/8/layout/cycle5"/>
    <dgm:cxn modelId="{A117CFF9-CBF1-4B1E-BC63-A5097888981F}" type="presOf" srcId="{B7EF6A82-ED5F-4512-BEBB-8CDFE6836B67}" destId="{D3FD9010-52A0-4215-A742-82956344F020}" srcOrd="0" destOrd="0" presId="urn:microsoft.com/office/officeart/2005/8/layout/cycle5"/>
    <dgm:cxn modelId="{025D1DA4-B66E-43CA-A7A1-C08F6A1E2A0F}" type="presParOf" srcId="{153B4270-EC6A-4255-866D-85A8E33A132C}" destId="{244A306D-6B85-40CE-9331-FE04E9ADD889}" srcOrd="0" destOrd="0" presId="urn:microsoft.com/office/officeart/2005/8/layout/cycle5"/>
    <dgm:cxn modelId="{658DF13D-246E-4019-81AA-7E408C010443}" type="presParOf" srcId="{153B4270-EC6A-4255-866D-85A8E33A132C}" destId="{4CBB7F90-707D-43DF-806A-E59B2A303EE0}" srcOrd="1" destOrd="0" presId="urn:microsoft.com/office/officeart/2005/8/layout/cycle5"/>
    <dgm:cxn modelId="{488E88CC-2365-42A7-87A8-8E19E672A8B5}" type="presParOf" srcId="{153B4270-EC6A-4255-866D-85A8E33A132C}" destId="{8332B1B8-5F6C-4FC3-A351-4FC926C8BC6F}" srcOrd="2" destOrd="0" presId="urn:microsoft.com/office/officeart/2005/8/layout/cycle5"/>
    <dgm:cxn modelId="{CB534391-B96C-40D6-9784-F98526F0CA08}" type="presParOf" srcId="{153B4270-EC6A-4255-866D-85A8E33A132C}" destId="{D85F7A0D-C169-4124-8F0C-8C669D40A531}" srcOrd="3" destOrd="0" presId="urn:microsoft.com/office/officeart/2005/8/layout/cycle5"/>
    <dgm:cxn modelId="{8492D28E-72C9-4BDA-8361-6191CD93C647}" type="presParOf" srcId="{153B4270-EC6A-4255-866D-85A8E33A132C}" destId="{012335DD-0692-4060-8E01-E9B714A0C694}" srcOrd="4" destOrd="0" presId="urn:microsoft.com/office/officeart/2005/8/layout/cycle5"/>
    <dgm:cxn modelId="{1148E488-9506-46A7-B07C-0A28AF73C942}" type="presParOf" srcId="{153B4270-EC6A-4255-866D-85A8E33A132C}" destId="{D3FD9010-52A0-4215-A742-82956344F020}" srcOrd="5" destOrd="0" presId="urn:microsoft.com/office/officeart/2005/8/layout/cycle5"/>
    <dgm:cxn modelId="{B4845DBC-07E9-44CF-8E7E-E51DEEC663F5}" type="presParOf" srcId="{153B4270-EC6A-4255-866D-85A8E33A132C}" destId="{077AA09F-FDDB-46C7-9D05-664D023D5E9D}" srcOrd="6" destOrd="0" presId="urn:microsoft.com/office/officeart/2005/8/layout/cycle5"/>
    <dgm:cxn modelId="{B89E4614-CBB8-47FE-8F0D-43766431EDCA}" type="presParOf" srcId="{153B4270-EC6A-4255-866D-85A8E33A132C}" destId="{9E98C1FD-076D-455D-8CE1-64897EF82053}" srcOrd="7" destOrd="0" presId="urn:microsoft.com/office/officeart/2005/8/layout/cycle5"/>
    <dgm:cxn modelId="{9109A638-9B53-4EAB-B9BB-7455CAE46D74}" type="presParOf" srcId="{153B4270-EC6A-4255-866D-85A8E33A132C}" destId="{40588725-8C56-464B-B46F-21E7CEEBCDAD}" srcOrd="8" destOrd="0" presId="urn:microsoft.com/office/officeart/2005/8/layout/cycle5"/>
    <dgm:cxn modelId="{39BDC0BE-89FD-46B3-9003-A80D20AA44AF}" type="presParOf" srcId="{153B4270-EC6A-4255-866D-85A8E33A132C}" destId="{9C2C7956-77B7-49AF-9306-DD847B80F9D9}" srcOrd="9" destOrd="0" presId="urn:microsoft.com/office/officeart/2005/8/layout/cycle5"/>
    <dgm:cxn modelId="{FF4ADCC0-E110-4B18-B317-8C1804FA4BA2}" type="presParOf" srcId="{153B4270-EC6A-4255-866D-85A8E33A132C}" destId="{807CD6A9-3FD1-43A1-BD84-6DF07AFFB4F0}" srcOrd="10" destOrd="0" presId="urn:microsoft.com/office/officeart/2005/8/layout/cycle5"/>
    <dgm:cxn modelId="{E1D70B4A-712E-4FBC-BDB7-90D31B44DD4D}" type="presParOf" srcId="{153B4270-EC6A-4255-866D-85A8E33A132C}" destId="{CF7E88A6-47A9-4FF3-840E-E163EF96CEAA}" srcOrd="11" destOrd="0" presId="urn:microsoft.com/office/officeart/2005/8/layout/cycle5"/>
    <dgm:cxn modelId="{20A30F41-F952-4EE6-AE94-B8C892A7CB8F}" type="presParOf" srcId="{153B4270-EC6A-4255-866D-85A8E33A132C}" destId="{AB69C95F-43CE-411C-94B8-FA6A53B0D58D}" srcOrd="12" destOrd="0" presId="urn:microsoft.com/office/officeart/2005/8/layout/cycle5"/>
    <dgm:cxn modelId="{F26902E0-5A70-449F-9151-589D96BEABB4}" type="presParOf" srcId="{153B4270-EC6A-4255-866D-85A8E33A132C}" destId="{CCC10E47-A14C-441B-A07D-E6A145D7FD13}" srcOrd="13" destOrd="0" presId="urn:microsoft.com/office/officeart/2005/8/layout/cycle5"/>
    <dgm:cxn modelId="{49F915D0-4516-4AE6-844D-0BE70B266D6E}" type="presParOf" srcId="{153B4270-EC6A-4255-866D-85A8E33A132C}" destId="{88DEBF42-52BD-40C2-B01B-369AAF5AD5B8}" srcOrd="14" destOrd="0" presId="urn:microsoft.com/office/officeart/2005/8/layout/cycle5"/>
    <dgm:cxn modelId="{6568E2E0-A236-4ECF-A92E-94127824945A}" type="presParOf" srcId="{153B4270-EC6A-4255-866D-85A8E33A132C}" destId="{AB2C5CD4-E536-4AB8-ADC8-947551BC2082}" srcOrd="15" destOrd="0" presId="urn:microsoft.com/office/officeart/2005/8/layout/cycle5"/>
    <dgm:cxn modelId="{8C8D988F-EB6D-427C-A1C6-11CF23007BA4}" type="presParOf" srcId="{153B4270-EC6A-4255-866D-85A8E33A132C}" destId="{74205277-AE73-4599-A9C6-352D3DC11A44}" srcOrd="16" destOrd="0" presId="urn:microsoft.com/office/officeart/2005/8/layout/cycle5"/>
    <dgm:cxn modelId="{F509248C-3D66-4653-B37C-63BAA8556196}" type="presParOf" srcId="{153B4270-EC6A-4255-866D-85A8E33A132C}" destId="{EE879BF7-BD06-4DFF-9C4A-ABFF1E7299DE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789291-6174-4CEF-B73D-956FF7AE1E2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BA3B7496-DB11-4AD3-81D9-6223C98C7CBF}">
      <dgm:prSet/>
      <dgm:spPr/>
      <dgm:t>
        <a:bodyPr/>
        <a:lstStyle/>
        <a:p>
          <a:r>
            <a:rPr lang="es-CL" dirty="0"/>
            <a:t>1.ROTULACIÓN GENERAL</a:t>
          </a:r>
        </a:p>
      </dgm:t>
    </dgm:pt>
    <dgm:pt modelId="{5FB80663-F244-4241-9330-AFE45EAF7B4B}" type="parTrans" cxnId="{AF489DDC-42E6-4545-9CC7-4C165C9EFCFB}">
      <dgm:prSet/>
      <dgm:spPr/>
      <dgm:t>
        <a:bodyPr/>
        <a:lstStyle/>
        <a:p>
          <a:endParaRPr lang="es-CL"/>
        </a:p>
      </dgm:t>
    </dgm:pt>
    <dgm:pt modelId="{F140F6AA-E4FB-4EC8-AD99-E31E9830A77A}" type="sibTrans" cxnId="{AF489DDC-42E6-4545-9CC7-4C165C9EFCFB}">
      <dgm:prSet/>
      <dgm:spPr/>
      <dgm:t>
        <a:bodyPr/>
        <a:lstStyle/>
        <a:p>
          <a:endParaRPr lang="es-CL"/>
        </a:p>
      </dgm:t>
    </dgm:pt>
    <dgm:pt modelId="{26703C26-7F94-4208-9EDC-E53317726922}">
      <dgm:prSet/>
      <dgm:spPr/>
      <dgm:t>
        <a:bodyPr/>
        <a:lstStyle/>
        <a:p>
          <a:r>
            <a:rPr lang="es-CL"/>
            <a:t>2. ROTULACIÓN NUTRICIONAL</a:t>
          </a:r>
        </a:p>
      </dgm:t>
    </dgm:pt>
    <dgm:pt modelId="{E2DD2BFC-B48F-4DE5-A6F2-9626E5306CEE}" type="parTrans" cxnId="{2281391B-F870-4D88-A808-460128942EE1}">
      <dgm:prSet/>
      <dgm:spPr/>
      <dgm:t>
        <a:bodyPr/>
        <a:lstStyle/>
        <a:p>
          <a:endParaRPr lang="es-CL"/>
        </a:p>
      </dgm:t>
    </dgm:pt>
    <dgm:pt modelId="{87E0F6BB-6FB6-4B25-B16E-F91CC4C9C111}" type="sibTrans" cxnId="{2281391B-F870-4D88-A808-460128942EE1}">
      <dgm:prSet/>
      <dgm:spPr/>
      <dgm:t>
        <a:bodyPr/>
        <a:lstStyle/>
        <a:p>
          <a:endParaRPr lang="es-CL"/>
        </a:p>
      </dgm:t>
    </dgm:pt>
    <dgm:pt modelId="{71E35E40-5268-48F8-AEA1-0A776A887E50}" type="pres">
      <dgm:prSet presAssocID="{EB789291-6174-4CEF-B73D-956FF7AE1E29}" presName="rootnode" presStyleCnt="0">
        <dgm:presLayoutVars>
          <dgm:chMax/>
          <dgm:chPref/>
          <dgm:dir/>
          <dgm:animLvl val="lvl"/>
        </dgm:presLayoutVars>
      </dgm:prSet>
      <dgm:spPr/>
    </dgm:pt>
    <dgm:pt modelId="{AB0132A2-BA72-4F4C-9D74-1B517D6F29C6}" type="pres">
      <dgm:prSet presAssocID="{BA3B7496-DB11-4AD3-81D9-6223C98C7CBF}" presName="composite" presStyleCnt="0"/>
      <dgm:spPr/>
    </dgm:pt>
    <dgm:pt modelId="{01430944-6116-4AE4-AD63-3CA9E2AC8180}" type="pres">
      <dgm:prSet presAssocID="{BA3B7496-DB11-4AD3-81D9-6223C98C7CBF}" presName="bentUpArrow1" presStyleLbl="alignImgPlace1" presStyleIdx="0" presStyleCnt="1"/>
      <dgm:spPr/>
    </dgm:pt>
    <dgm:pt modelId="{BE121E3A-32CA-4B56-9D5C-92D90EEA80B7}" type="pres">
      <dgm:prSet presAssocID="{BA3B7496-DB11-4AD3-81D9-6223C98C7CBF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CC356D06-9170-43E7-AFC4-FA5BA3BAE706}" type="pres">
      <dgm:prSet presAssocID="{BA3B7496-DB11-4AD3-81D9-6223C98C7CBF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4278EB04-69E7-4F0B-9E98-22057F4CC924}" type="pres">
      <dgm:prSet presAssocID="{F140F6AA-E4FB-4EC8-AD99-E31E9830A77A}" presName="sibTrans" presStyleCnt="0"/>
      <dgm:spPr/>
    </dgm:pt>
    <dgm:pt modelId="{A6128817-C1E2-4E2A-B3FB-E7F62D20D807}" type="pres">
      <dgm:prSet presAssocID="{26703C26-7F94-4208-9EDC-E53317726922}" presName="composite" presStyleCnt="0"/>
      <dgm:spPr/>
    </dgm:pt>
    <dgm:pt modelId="{3CB4876C-5DBC-4486-A550-A41AC01BF8B1}" type="pres">
      <dgm:prSet presAssocID="{26703C26-7F94-4208-9EDC-E53317726922}" presName="ParentText" presStyleLbl="node1" presStyleIdx="1" presStyleCnt="2" custLinFactNeighborX="964">
        <dgm:presLayoutVars>
          <dgm:chMax val="1"/>
          <dgm:chPref val="1"/>
          <dgm:bulletEnabled val="1"/>
        </dgm:presLayoutVars>
      </dgm:prSet>
      <dgm:spPr/>
    </dgm:pt>
  </dgm:ptLst>
  <dgm:cxnLst>
    <dgm:cxn modelId="{9DA74505-AC33-4B2E-8FB6-FD5512BE21F5}" type="presOf" srcId="{EB789291-6174-4CEF-B73D-956FF7AE1E29}" destId="{71E35E40-5268-48F8-AEA1-0A776A887E50}" srcOrd="0" destOrd="0" presId="urn:microsoft.com/office/officeart/2005/8/layout/StepDownProcess"/>
    <dgm:cxn modelId="{2281391B-F870-4D88-A808-460128942EE1}" srcId="{EB789291-6174-4CEF-B73D-956FF7AE1E29}" destId="{26703C26-7F94-4208-9EDC-E53317726922}" srcOrd="1" destOrd="0" parTransId="{E2DD2BFC-B48F-4DE5-A6F2-9626E5306CEE}" sibTransId="{87E0F6BB-6FB6-4B25-B16E-F91CC4C9C111}"/>
    <dgm:cxn modelId="{4893564F-88D8-424B-BB56-9CE9A3CD2599}" type="presOf" srcId="{26703C26-7F94-4208-9EDC-E53317726922}" destId="{3CB4876C-5DBC-4486-A550-A41AC01BF8B1}" srcOrd="0" destOrd="0" presId="urn:microsoft.com/office/officeart/2005/8/layout/StepDownProcess"/>
    <dgm:cxn modelId="{AF489DDC-42E6-4545-9CC7-4C165C9EFCFB}" srcId="{EB789291-6174-4CEF-B73D-956FF7AE1E29}" destId="{BA3B7496-DB11-4AD3-81D9-6223C98C7CBF}" srcOrd="0" destOrd="0" parTransId="{5FB80663-F244-4241-9330-AFE45EAF7B4B}" sibTransId="{F140F6AA-E4FB-4EC8-AD99-E31E9830A77A}"/>
    <dgm:cxn modelId="{DBAECBE6-3037-4B64-B553-E46F1A50BD16}" type="presOf" srcId="{BA3B7496-DB11-4AD3-81D9-6223C98C7CBF}" destId="{BE121E3A-32CA-4B56-9D5C-92D90EEA80B7}" srcOrd="0" destOrd="0" presId="urn:microsoft.com/office/officeart/2005/8/layout/StepDownProcess"/>
    <dgm:cxn modelId="{BAA7E915-70A9-4889-9F9B-4DE977B312EA}" type="presParOf" srcId="{71E35E40-5268-48F8-AEA1-0A776A887E50}" destId="{AB0132A2-BA72-4F4C-9D74-1B517D6F29C6}" srcOrd="0" destOrd="0" presId="urn:microsoft.com/office/officeart/2005/8/layout/StepDownProcess"/>
    <dgm:cxn modelId="{77A17958-DB9F-4BA0-945A-8ED73EA789AA}" type="presParOf" srcId="{AB0132A2-BA72-4F4C-9D74-1B517D6F29C6}" destId="{01430944-6116-4AE4-AD63-3CA9E2AC8180}" srcOrd="0" destOrd="0" presId="urn:microsoft.com/office/officeart/2005/8/layout/StepDownProcess"/>
    <dgm:cxn modelId="{9B717703-FEE6-4D72-A50A-404C2B934011}" type="presParOf" srcId="{AB0132A2-BA72-4F4C-9D74-1B517D6F29C6}" destId="{BE121E3A-32CA-4B56-9D5C-92D90EEA80B7}" srcOrd="1" destOrd="0" presId="urn:microsoft.com/office/officeart/2005/8/layout/StepDownProcess"/>
    <dgm:cxn modelId="{B9560DA6-7A5F-4888-B1EA-17EFD07A67C5}" type="presParOf" srcId="{AB0132A2-BA72-4F4C-9D74-1B517D6F29C6}" destId="{CC356D06-9170-43E7-AFC4-FA5BA3BAE706}" srcOrd="2" destOrd="0" presId="urn:microsoft.com/office/officeart/2005/8/layout/StepDownProcess"/>
    <dgm:cxn modelId="{A13CF04F-0187-4969-AD56-A54740CE678F}" type="presParOf" srcId="{71E35E40-5268-48F8-AEA1-0A776A887E50}" destId="{4278EB04-69E7-4F0B-9E98-22057F4CC924}" srcOrd="1" destOrd="0" presId="urn:microsoft.com/office/officeart/2005/8/layout/StepDownProcess"/>
    <dgm:cxn modelId="{F69525A2-E515-49B5-8D1F-A8FED574A528}" type="presParOf" srcId="{71E35E40-5268-48F8-AEA1-0A776A887E50}" destId="{A6128817-C1E2-4E2A-B3FB-E7F62D20D807}" srcOrd="2" destOrd="0" presId="urn:microsoft.com/office/officeart/2005/8/layout/StepDownProcess"/>
    <dgm:cxn modelId="{BC5C0366-F73C-429B-BAE7-6BA447317807}" type="presParOf" srcId="{A6128817-C1E2-4E2A-B3FB-E7F62D20D807}" destId="{3CB4876C-5DBC-4486-A550-A41AC01BF8B1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11A91D-CD67-4C6D-AA7C-0CB7CEAF54AA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8B258CBB-E6F1-4FF9-B07D-ACC4E4051397}">
      <dgm:prSet phldrT="[Text]"/>
      <dgm:spPr/>
      <dgm:t>
        <a:bodyPr/>
        <a:lstStyle/>
        <a:p>
          <a:r>
            <a:rPr lang="es-CL" dirty="0"/>
            <a:t>ROTULACIÓN GENERAL</a:t>
          </a:r>
        </a:p>
      </dgm:t>
    </dgm:pt>
    <dgm:pt modelId="{B7C9AB22-D96D-4F85-AE15-17C870E6335F}" type="parTrans" cxnId="{540B5901-4EB1-42CC-B40C-829DC880E0C5}">
      <dgm:prSet/>
      <dgm:spPr/>
      <dgm:t>
        <a:bodyPr/>
        <a:lstStyle/>
        <a:p>
          <a:endParaRPr lang="es-CL"/>
        </a:p>
      </dgm:t>
    </dgm:pt>
    <dgm:pt modelId="{9CB3E17C-C7DC-4CD8-848B-A9CE3355EFFF}" type="sibTrans" cxnId="{540B5901-4EB1-42CC-B40C-829DC880E0C5}">
      <dgm:prSet/>
      <dgm:spPr/>
      <dgm:t>
        <a:bodyPr/>
        <a:lstStyle/>
        <a:p>
          <a:endParaRPr lang="es-CL"/>
        </a:p>
      </dgm:t>
    </dgm:pt>
    <dgm:pt modelId="{A86DD7FD-9118-4166-B484-942136DBADD8}">
      <dgm:prSet phldrT="[Text]"/>
      <dgm:spPr/>
      <dgm:t>
        <a:bodyPr/>
        <a:lstStyle/>
        <a:p>
          <a:r>
            <a:rPr lang="es-CL" dirty="0"/>
            <a:t>Nombre del Alimento</a:t>
          </a:r>
        </a:p>
      </dgm:t>
    </dgm:pt>
    <dgm:pt modelId="{93DE1F26-7AF9-4731-8004-10F795F0BC28}" type="parTrans" cxnId="{6A3C61A7-B189-439A-8A16-31E2631058D4}">
      <dgm:prSet/>
      <dgm:spPr/>
      <dgm:t>
        <a:bodyPr/>
        <a:lstStyle/>
        <a:p>
          <a:endParaRPr lang="es-CL"/>
        </a:p>
      </dgm:t>
    </dgm:pt>
    <dgm:pt modelId="{0B21320F-6EE6-41EB-AE45-E466B290C577}" type="sibTrans" cxnId="{6A3C61A7-B189-439A-8A16-31E2631058D4}">
      <dgm:prSet/>
      <dgm:spPr/>
      <dgm:t>
        <a:bodyPr/>
        <a:lstStyle/>
        <a:p>
          <a:endParaRPr lang="es-CL"/>
        </a:p>
      </dgm:t>
    </dgm:pt>
    <dgm:pt modelId="{B8FCB226-6643-4455-AC25-0FD2FEADD31D}">
      <dgm:prSet phldrT="[Text]"/>
      <dgm:spPr/>
      <dgm:t>
        <a:bodyPr/>
        <a:lstStyle/>
        <a:p>
          <a:r>
            <a:rPr lang="es-CL" dirty="0"/>
            <a:t>Contenido Neto del alimento </a:t>
          </a:r>
        </a:p>
      </dgm:t>
    </dgm:pt>
    <dgm:pt modelId="{66EDBA18-E0F1-4B14-A1BC-6A08056FB671}" type="parTrans" cxnId="{298C833A-FC9A-429B-8974-EDD78FFF8FF7}">
      <dgm:prSet/>
      <dgm:spPr/>
      <dgm:t>
        <a:bodyPr/>
        <a:lstStyle/>
        <a:p>
          <a:endParaRPr lang="es-CL"/>
        </a:p>
      </dgm:t>
    </dgm:pt>
    <dgm:pt modelId="{77D58E19-3E5F-40CC-BD7E-D1B3305A5532}" type="sibTrans" cxnId="{298C833A-FC9A-429B-8974-EDD78FFF8FF7}">
      <dgm:prSet/>
      <dgm:spPr/>
      <dgm:t>
        <a:bodyPr/>
        <a:lstStyle/>
        <a:p>
          <a:endParaRPr lang="es-CL"/>
        </a:p>
      </dgm:t>
    </dgm:pt>
    <dgm:pt modelId="{96FD4594-3294-4F17-B915-0DA736961AE5}">
      <dgm:prSet phldrT="[Text]"/>
      <dgm:spPr/>
      <dgm:t>
        <a:bodyPr/>
        <a:lstStyle/>
        <a:p>
          <a:r>
            <a:rPr lang="es-ES" dirty="0"/>
            <a:t>Nombre o razón social y domicilio del fabricante</a:t>
          </a:r>
          <a:endParaRPr lang="es-CL" dirty="0"/>
        </a:p>
      </dgm:t>
    </dgm:pt>
    <dgm:pt modelId="{FF9F0DF7-940A-465E-9F58-6D0F406420F8}" type="parTrans" cxnId="{26353908-72E2-4BAD-BE95-EE84E2A1D44A}">
      <dgm:prSet/>
      <dgm:spPr/>
      <dgm:t>
        <a:bodyPr/>
        <a:lstStyle/>
        <a:p>
          <a:endParaRPr lang="es-CL"/>
        </a:p>
      </dgm:t>
    </dgm:pt>
    <dgm:pt modelId="{DE7E553A-3190-4EFE-B5AD-0CF1CA02B28C}" type="sibTrans" cxnId="{26353908-72E2-4BAD-BE95-EE84E2A1D44A}">
      <dgm:prSet/>
      <dgm:spPr/>
      <dgm:t>
        <a:bodyPr/>
        <a:lstStyle/>
        <a:p>
          <a:endParaRPr lang="es-CL"/>
        </a:p>
      </dgm:t>
    </dgm:pt>
    <dgm:pt modelId="{0513D335-F01A-4587-B060-91CE34091CA0}">
      <dgm:prSet phldrT="[Text]"/>
      <dgm:spPr/>
      <dgm:t>
        <a:bodyPr/>
        <a:lstStyle/>
        <a:p>
          <a:r>
            <a:rPr lang="es-CL" dirty="0"/>
            <a:t>País de origen</a:t>
          </a:r>
        </a:p>
      </dgm:t>
    </dgm:pt>
    <dgm:pt modelId="{5C8B40D2-379C-4EFC-99C2-B0D8041B4EEC}" type="parTrans" cxnId="{81D5DFFF-B162-4748-B2BF-00BDDE70A578}">
      <dgm:prSet/>
      <dgm:spPr/>
      <dgm:t>
        <a:bodyPr/>
        <a:lstStyle/>
        <a:p>
          <a:endParaRPr lang="es-CL"/>
        </a:p>
      </dgm:t>
    </dgm:pt>
    <dgm:pt modelId="{DA6300A4-128D-4AF7-AFB0-A8A8AB2156E6}" type="sibTrans" cxnId="{81D5DFFF-B162-4748-B2BF-00BDDE70A578}">
      <dgm:prSet/>
      <dgm:spPr/>
      <dgm:t>
        <a:bodyPr/>
        <a:lstStyle/>
        <a:p>
          <a:endParaRPr lang="es-CL"/>
        </a:p>
      </dgm:t>
    </dgm:pt>
    <dgm:pt modelId="{B01F6942-2C8C-470E-8622-971D41ABAC99}">
      <dgm:prSet/>
      <dgm:spPr/>
    </dgm:pt>
    <dgm:pt modelId="{4585C0DA-4509-4DF5-9051-AF9A150D2AF8}" type="parTrans" cxnId="{BC2D6970-951E-4A79-94B8-4E971F4F6F16}">
      <dgm:prSet/>
      <dgm:spPr/>
      <dgm:t>
        <a:bodyPr/>
        <a:lstStyle/>
        <a:p>
          <a:endParaRPr lang="es-CL"/>
        </a:p>
      </dgm:t>
    </dgm:pt>
    <dgm:pt modelId="{825BF724-60A8-476C-9CAB-B629A1B6299C}" type="sibTrans" cxnId="{BC2D6970-951E-4A79-94B8-4E971F4F6F16}">
      <dgm:prSet/>
      <dgm:spPr/>
      <dgm:t>
        <a:bodyPr/>
        <a:lstStyle/>
        <a:p>
          <a:endParaRPr lang="es-CL"/>
        </a:p>
      </dgm:t>
    </dgm:pt>
    <dgm:pt modelId="{6BDB7FDD-1D24-4359-AF9A-D32BC9F73344}">
      <dgm:prSet/>
      <dgm:spPr/>
      <dgm:t>
        <a:bodyPr/>
        <a:lstStyle/>
        <a:p>
          <a:endParaRPr lang="es-CL"/>
        </a:p>
      </dgm:t>
    </dgm:pt>
    <dgm:pt modelId="{23021456-2818-4215-A91C-8151C47D9993}" type="parTrans" cxnId="{1A801097-A058-4A97-BC7B-A37C646D6FF3}">
      <dgm:prSet/>
      <dgm:spPr/>
      <dgm:t>
        <a:bodyPr/>
        <a:lstStyle/>
        <a:p>
          <a:endParaRPr lang="es-CL"/>
        </a:p>
      </dgm:t>
    </dgm:pt>
    <dgm:pt modelId="{1DE6FAC2-190B-4D6D-B351-3FE3AF340DCD}" type="sibTrans" cxnId="{1A801097-A058-4A97-BC7B-A37C646D6FF3}">
      <dgm:prSet/>
      <dgm:spPr/>
      <dgm:t>
        <a:bodyPr/>
        <a:lstStyle/>
        <a:p>
          <a:endParaRPr lang="es-CL"/>
        </a:p>
      </dgm:t>
    </dgm:pt>
    <dgm:pt modelId="{D10241A4-1EB6-4C60-8717-C70AD64DF1C3}">
      <dgm:prSet/>
      <dgm:spPr/>
    </dgm:pt>
    <dgm:pt modelId="{A1563930-9D4D-4BE9-8D3F-690D14394413}" type="parTrans" cxnId="{BF896472-844C-4C28-86FE-45ECB81A96DF}">
      <dgm:prSet/>
      <dgm:spPr/>
      <dgm:t>
        <a:bodyPr/>
        <a:lstStyle/>
        <a:p>
          <a:endParaRPr lang="es-CL"/>
        </a:p>
      </dgm:t>
    </dgm:pt>
    <dgm:pt modelId="{87E9F924-46E2-44F5-B85C-BE1578D96093}" type="sibTrans" cxnId="{BF896472-844C-4C28-86FE-45ECB81A96DF}">
      <dgm:prSet/>
      <dgm:spPr/>
      <dgm:t>
        <a:bodyPr/>
        <a:lstStyle/>
        <a:p>
          <a:endParaRPr lang="es-CL"/>
        </a:p>
      </dgm:t>
    </dgm:pt>
    <dgm:pt modelId="{5EA341E7-B7CC-494F-99DA-44525CEAA0DF}">
      <dgm:prSet/>
      <dgm:spPr/>
      <dgm:t>
        <a:bodyPr/>
        <a:lstStyle/>
        <a:p>
          <a:endParaRPr lang="es-CL" dirty="0"/>
        </a:p>
      </dgm:t>
    </dgm:pt>
    <dgm:pt modelId="{86A6E0D1-18EC-4371-946F-8B2D9D282EAE}" type="parTrans" cxnId="{72344A69-2F82-46BC-AD54-D516724760DB}">
      <dgm:prSet/>
      <dgm:spPr/>
      <dgm:t>
        <a:bodyPr/>
        <a:lstStyle/>
        <a:p>
          <a:endParaRPr lang="es-CL"/>
        </a:p>
      </dgm:t>
    </dgm:pt>
    <dgm:pt modelId="{10C37F2C-2AA6-409E-906D-B449D3CD2900}" type="sibTrans" cxnId="{72344A69-2F82-46BC-AD54-D516724760DB}">
      <dgm:prSet/>
      <dgm:spPr/>
      <dgm:t>
        <a:bodyPr/>
        <a:lstStyle/>
        <a:p>
          <a:endParaRPr lang="es-CL"/>
        </a:p>
      </dgm:t>
    </dgm:pt>
    <dgm:pt modelId="{DA252FD7-6464-4FB7-95D8-B612A2B9ACCB}">
      <dgm:prSet phldrT="[Text]"/>
      <dgm:spPr/>
      <dgm:t>
        <a:bodyPr/>
        <a:lstStyle/>
        <a:p>
          <a:r>
            <a:rPr lang="es-ES" dirty="0"/>
            <a:t>Número y fecha de la resolución y nombre del Servicio de Salud que autoriza </a:t>
          </a:r>
          <a:endParaRPr lang="es-CL" dirty="0"/>
        </a:p>
      </dgm:t>
    </dgm:pt>
    <dgm:pt modelId="{C18C2554-F2D6-438A-BCF9-5808CD98A882}" type="parTrans" cxnId="{4AE22173-ED2F-4941-878B-CFC56AE1F629}">
      <dgm:prSet/>
      <dgm:spPr/>
      <dgm:t>
        <a:bodyPr/>
        <a:lstStyle/>
        <a:p>
          <a:endParaRPr lang="es-CL"/>
        </a:p>
      </dgm:t>
    </dgm:pt>
    <dgm:pt modelId="{0A8B1185-344C-43B3-98B8-1C1152B61BA5}" type="sibTrans" cxnId="{4AE22173-ED2F-4941-878B-CFC56AE1F629}">
      <dgm:prSet/>
      <dgm:spPr/>
      <dgm:t>
        <a:bodyPr/>
        <a:lstStyle/>
        <a:p>
          <a:endParaRPr lang="es-CL"/>
        </a:p>
      </dgm:t>
    </dgm:pt>
    <dgm:pt modelId="{D6EA5AD1-27A9-47AA-9892-2C3AE92F4AD6}">
      <dgm:prSet/>
      <dgm:spPr/>
      <dgm:t>
        <a:bodyPr/>
        <a:lstStyle/>
        <a:p>
          <a:endParaRPr lang="es-CL" dirty="0"/>
        </a:p>
      </dgm:t>
    </dgm:pt>
    <dgm:pt modelId="{A9FA5B7F-A90B-48D0-8672-99F7792F6C53}" type="parTrans" cxnId="{B9DCB869-4C5D-4F7C-923B-6A8AC4E07A7D}">
      <dgm:prSet/>
      <dgm:spPr/>
      <dgm:t>
        <a:bodyPr/>
        <a:lstStyle/>
        <a:p>
          <a:endParaRPr lang="es-CL"/>
        </a:p>
      </dgm:t>
    </dgm:pt>
    <dgm:pt modelId="{D0553238-8F5E-4285-AB81-EC7B10C7C9D3}" type="sibTrans" cxnId="{B9DCB869-4C5D-4F7C-923B-6A8AC4E07A7D}">
      <dgm:prSet/>
      <dgm:spPr/>
      <dgm:t>
        <a:bodyPr/>
        <a:lstStyle/>
        <a:p>
          <a:endParaRPr lang="es-CL"/>
        </a:p>
      </dgm:t>
    </dgm:pt>
    <dgm:pt modelId="{31287450-14C9-4A83-ACF7-D4D7689A6B7D}">
      <dgm:prSet phldrT="[Text]"/>
      <dgm:spPr/>
      <dgm:t>
        <a:bodyPr/>
        <a:lstStyle/>
        <a:p>
          <a:r>
            <a:rPr lang="es-ES" dirty="0"/>
            <a:t>Fecha de elaboración o envasado</a:t>
          </a:r>
          <a:endParaRPr lang="es-CL" dirty="0"/>
        </a:p>
      </dgm:t>
    </dgm:pt>
    <dgm:pt modelId="{2286AD07-E3A1-4944-BC68-DA77490BDAFB}" type="parTrans" cxnId="{E707066B-F79A-4E1C-96B7-9E2648009D08}">
      <dgm:prSet/>
      <dgm:spPr/>
      <dgm:t>
        <a:bodyPr/>
        <a:lstStyle/>
        <a:p>
          <a:endParaRPr lang="es-CL"/>
        </a:p>
      </dgm:t>
    </dgm:pt>
    <dgm:pt modelId="{C7F50DA4-61D3-40D6-AFE2-575254E39D8F}" type="sibTrans" cxnId="{E707066B-F79A-4E1C-96B7-9E2648009D08}">
      <dgm:prSet/>
      <dgm:spPr/>
      <dgm:t>
        <a:bodyPr/>
        <a:lstStyle/>
        <a:p>
          <a:endParaRPr lang="es-CL"/>
        </a:p>
      </dgm:t>
    </dgm:pt>
    <dgm:pt modelId="{DC47922D-7AB4-4A17-BCFA-B2EE6602F8EC}">
      <dgm:prSet phldrT="[Text]"/>
      <dgm:spPr/>
      <dgm:t>
        <a:bodyPr/>
        <a:lstStyle/>
        <a:p>
          <a:r>
            <a:rPr lang="es-ES" dirty="0"/>
            <a:t>Número de lote de producción o cantidad determinada de un alimento</a:t>
          </a:r>
          <a:endParaRPr lang="es-CL" dirty="0"/>
        </a:p>
      </dgm:t>
    </dgm:pt>
    <dgm:pt modelId="{635103D8-1E2E-4F7D-92BB-E103BB6912B5}" type="parTrans" cxnId="{936681BE-2376-437E-B3F6-BE035096B91C}">
      <dgm:prSet/>
      <dgm:spPr/>
      <dgm:t>
        <a:bodyPr/>
        <a:lstStyle/>
        <a:p>
          <a:endParaRPr lang="es-CL"/>
        </a:p>
      </dgm:t>
    </dgm:pt>
    <dgm:pt modelId="{CFAB347B-2DF3-4520-A539-DA0E5C1557E3}" type="sibTrans" cxnId="{936681BE-2376-437E-B3F6-BE035096B91C}">
      <dgm:prSet/>
      <dgm:spPr/>
      <dgm:t>
        <a:bodyPr/>
        <a:lstStyle/>
        <a:p>
          <a:endParaRPr lang="es-CL"/>
        </a:p>
      </dgm:t>
    </dgm:pt>
    <dgm:pt modelId="{6226558E-4ADC-4837-8B90-7B79595D9878}">
      <dgm:prSet phldrT="[Text]"/>
      <dgm:spPr/>
      <dgm:t>
        <a:bodyPr/>
        <a:lstStyle/>
        <a:p>
          <a:r>
            <a:rPr lang="es-ES" dirty="0"/>
            <a:t>Fecha de vencimiento se sugiere el formato día, mes y año (</a:t>
          </a:r>
          <a:r>
            <a:rPr lang="es-ES" dirty="0" err="1"/>
            <a:t>dd</a:t>
          </a:r>
          <a:r>
            <a:rPr lang="es-ES" dirty="0"/>
            <a:t>/mm/</a:t>
          </a:r>
          <a:r>
            <a:rPr lang="es-ES" dirty="0" err="1"/>
            <a:t>aa</a:t>
          </a:r>
          <a:r>
            <a:rPr lang="es-ES" dirty="0"/>
            <a:t>), </a:t>
          </a:r>
          <a:endParaRPr lang="es-CL" dirty="0"/>
        </a:p>
      </dgm:t>
    </dgm:pt>
    <dgm:pt modelId="{0A34583F-354E-4835-B8F7-48B30E8DE24C}" type="parTrans" cxnId="{F282A054-E8F3-467E-BDCF-363F810CC851}">
      <dgm:prSet/>
      <dgm:spPr/>
      <dgm:t>
        <a:bodyPr/>
        <a:lstStyle/>
        <a:p>
          <a:endParaRPr lang="es-CL"/>
        </a:p>
      </dgm:t>
    </dgm:pt>
    <dgm:pt modelId="{FDBD6E50-DC13-4D08-8B4D-7E0518144046}" type="sibTrans" cxnId="{F282A054-E8F3-467E-BDCF-363F810CC851}">
      <dgm:prSet/>
      <dgm:spPr/>
      <dgm:t>
        <a:bodyPr/>
        <a:lstStyle/>
        <a:p>
          <a:endParaRPr lang="es-CL"/>
        </a:p>
      </dgm:t>
    </dgm:pt>
    <dgm:pt modelId="{402057EE-E32C-4344-A1AE-A770ECFAF006}">
      <dgm:prSet phldrT="[Text]"/>
      <dgm:spPr/>
      <dgm:t>
        <a:bodyPr/>
        <a:lstStyle/>
        <a:p>
          <a:r>
            <a:rPr lang="es-CL" dirty="0"/>
            <a:t>Instrucciones de almacenamiento</a:t>
          </a:r>
        </a:p>
      </dgm:t>
    </dgm:pt>
    <dgm:pt modelId="{A59CD572-0C59-4F8F-9662-69E12A4D64BF}" type="parTrans" cxnId="{C6FEB051-6C38-4F24-A973-5C437ACE270A}">
      <dgm:prSet/>
      <dgm:spPr/>
      <dgm:t>
        <a:bodyPr/>
        <a:lstStyle/>
        <a:p>
          <a:endParaRPr lang="es-CL"/>
        </a:p>
      </dgm:t>
    </dgm:pt>
    <dgm:pt modelId="{50CF0633-66B9-4EF9-BFC0-5751E9E62666}" type="sibTrans" cxnId="{C6FEB051-6C38-4F24-A973-5C437ACE270A}">
      <dgm:prSet/>
      <dgm:spPr/>
      <dgm:t>
        <a:bodyPr/>
        <a:lstStyle/>
        <a:p>
          <a:endParaRPr lang="es-CL"/>
        </a:p>
      </dgm:t>
    </dgm:pt>
    <dgm:pt modelId="{15A6DE9B-566F-476A-B901-0777B94324DF}">
      <dgm:prSet phldrT="[Text]"/>
      <dgm:spPr/>
      <dgm:t>
        <a:bodyPr/>
        <a:lstStyle/>
        <a:p>
          <a:r>
            <a:rPr lang="es-CL" dirty="0"/>
            <a:t>Instrucciones para su uso</a:t>
          </a:r>
        </a:p>
      </dgm:t>
    </dgm:pt>
    <dgm:pt modelId="{096AD847-17FC-4C46-BB82-A976CC9D0D9C}" type="parTrans" cxnId="{C13DFBD7-AA7A-43E7-8D5A-0FA222FC4F97}">
      <dgm:prSet/>
      <dgm:spPr/>
      <dgm:t>
        <a:bodyPr/>
        <a:lstStyle/>
        <a:p>
          <a:endParaRPr lang="es-CL"/>
        </a:p>
      </dgm:t>
    </dgm:pt>
    <dgm:pt modelId="{FA0C8D9C-F4FE-48CF-9F86-766DCC078356}" type="sibTrans" cxnId="{C13DFBD7-AA7A-43E7-8D5A-0FA222FC4F97}">
      <dgm:prSet/>
      <dgm:spPr/>
      <dgm:t>
        <a:bodyPr/>
        <a:lstStyle/>
        <a:p>
          <a:endParaRPr lang="es-CL"/>
        </a:p>
      </dgm:t>
    </dgm:pt>
    <dgm:pt modelId="{92DEE814-735C-44C2-96F2-E2CD2A0EA0B1}">
      <dgm:prSet phldrT="[Text]"/>
      <dgm:spPr/>
      <dgm:t>
        <a:bodyPr/>
        <a:lstStyle/>
        <a:p>
          <a:r>
            <a:rPr lang="es-CL" dirty="0"/>
            <a:t>Listado de ingredientes, incluidos los aditivos</a:t>
          </a:r>
        </a:p>
      </dgm:t>
    </dgm:pt>
    <dgm:pt modelId="{356F2FCC-40A8-40F2-9912-CBB7BDC7CE77}" type="parTrans" cxnId="{2AD4347F-36A7-43FF-84C7-93F24DE844A9}">
      <dgm:prSet/>
      <dgm:spPr/>
      <dgm:t>
        <a:bodyPr/>
        <a:lstStyle/>
        <a:p>
          <a:endParaRPr lang="es-CL"/>
        </a:p>
      </dgm:t>
    </dgm:pt>
    <dgm:pt modelId="{4A79A14D-B196-4B4A-AE63-4EDFFB08543E}" type="sibTrans" cxnId="{2AD4347F-36A7-43FF-84C7-93F24DE844A9}">
      <dgm:prSet/>
      <dgm:spPr/>
      <dgm:t>
        <a:bodyPr/>
        <a:lstStyle/>
        <a:p>
          <a:endParaRPr lang="es-CL"/>
        </a:p>
      </dgm:t>
    </dgm:pt>
    <dgm:pt modelId="{4338EB6A-F8A8-4BE1-8D3A-1EBF5DBE1498}" type="pres">
      <dgm:prSet presAssocID="{9711A91D-CD67-4C6D-AA7C-0CB7CEAF54A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D856143-1708-4903-AFAF-B55E2A2919C0}" type="pres">
      <dgm:prSet presAssocID="{8B258CBB-E6F1-4FF9-B07D-ACC4E4051397}" presName="centerShape" presStyleLbl="node0" presStyleIdx="0" presStyleCnt="1"/>
      <dgm:spPr/>
    </dgm:pt>
    <dgm:pt modelId="{00C37459-C5D9-458A-9452-A594E0CE02C6}" type="pres">
      <dgm:prSet presAssocID="{A86DD7FD-9118-4166-B484-942136DBADD8}" presName="node" presStyleLbl="node1" presStyleIdx="0" presStyleCnt="11">
        <dgm:presLayoutVars>
          <dgm:bulletEnabled val="1"/>
        </dgm:presLayoutVars>
      </dgm:prSet>
      <dgm:spPr/>
    </dgm:pt>
    <dgm:pt modelId="{AAA42931-6A46-45E1-9D14-4F7758579FF6}" type="pres">
      <dgm:prSet presAssocID="{A86DD7FD-9118-4166-B484-942136DBADD8}" presName="dummy" presStyleCnt="0"/>
      <dgm:spPr/>
    </dgm:pt>
    <dgm:pt modelId="{294FA67E-7719-436E-B6D4-8BE9B69C68E9}" type="pres">
      <dgm:prSet presAssocID="{0B21320F-6EE6-41EB-AE45-E466B290C577}" presName="sibTrans" presStyleLbl="sibTrans2D1" presStyleIdx="0" presStyleCnt="11"/>
      <dgm:spPr/>
    </dgm:pt>
    <dgm:pt modelId="{2D450F39-014D-436D-A1DA-F7B86C0A5CB5}" type="pres">
      <dgm:prSet presAssocID="{B8FCB226-6643-4455-AC25-0FD2FEADD31D}" presName="node" presStyleLbl="node1" presStyleIdx="1" presStyleCnt="11">
        <dgm:presLayoutVars>
          <dgm:bulletEnabled val="1"/>
        </dgm:presLayoutVars>
      </dgm:prSet>
      <dgm:spPr/>
    </dgm:pt>
    <dgm:pt modelId="{6D17262C-9E8F-4799-BE3C-C17C6AF82370}" type="pres">
      <dgm:prSet presAssocID="{B8FCB226-6643-4455-AC25-0FD2FEADD31D}" presName="dummy" presStyleCnt="0"/>
      <dgm:spPr/>
    </dgm:pt>
    <dgm:pt modelId="{94231C80-DBEF-4F04-BB93-9FACE5E5D6D4}" type="pres">
      <dgm:prSet presAssocID="{77D58E19-3E5F-40CC-BD7E-D1B3305A5532}" presName="sibTrans" presStyleLbl="sibTrans2D1" presStyleIdx="1" presStyleCnt="11"/>
      <dgm:spPr/>
    </dgm:pt>
    <dgm:pt modelId="{E81E6418-B2BE-43BF-9CD3-7DC8BB5F42B3}" type="pres">
      <dgm:prSet presAssocID="{96FD4594-3294-4F17-B915-0DA736961AE5}" presName="node" presStyleLbl="node1" presStyleIdx="2" presStyleCnt="11">
        <dgm:presLayoutVars>
          <dgm:bulletEnabled val="1"/>
        </dgm:presLayoutVars>
      </dgm:prSet>
      <dgm:spPr/>
    </dgm:pt>
    <dgm:pt modelId="{F51FF4A2-E836-4488-9429-FD5227782F6F}" type="pres">
      <dgm:prSet presAssocID="{96FD4594-3294-4F17-B915-0DA736961AE5}" presName="dummy" presStyleCnt="0"/>
      <dgm:spPr/>
    </dgm:pt>
    <dgm:pt modelId="{F4E7EB6A-FEC8-44BD-8B2C-40DD8BB009CC}" type="pres">
      <dgm:prSet presAssocID="{DE7E553A-3190-4EFE-B5AD-0CF1CA02B28C}" presName="sibTrans" presStyleLbl="sibTrans2D1" presStyleIdx="2" presStyleCnt="11"/>
      <dgm:spPr/>
    </dgm:pt>
    <dgm:pt modelId="{102F5A25-1832-4835-8343-A466D1D6C038}" type="pres">
      <dgm:prSet presAssocID="{0513D335-F01A-4587-B060-91CE34091CA0}" presName="node" presStyleLbl="node1" presStyleIdx="3" presStyleCnt="11">
        <dgm:presLayoutVars>
          <dgm:bulletEnabled val="1"/>
        </dgm:presLayoutVars>
      </dgm:prSet>
      <dgm:spPr/>
    </dgm:pt>
    <dgm:pt modelId="{1B675D05-CF36-4A05-BFB1-59AF58F6DA4B}" type="pres">
      <dgm:prSet presAssocID="{0513D335-F01A-4587-B060-91CE34091CA0}" presName="dummy" presStyleCnt="0"/>
      <dgm:spPr/>
    </dgm:pt>
    <dgm:pt modelId="{984D1E1F-25B1-440A-BB15-658BFB22E2DD}" type="pres">
      <dgm:prSet presAssocID="{DA6300A4-128D-4AF7-AFB0-A8A8AB2156E6}" presName="sibTrans" presStyleLbl="sibTrans2D1" presStyleIdx="3" presStyleCnt="11"/>
      <dgm:spPr/>
    </dgm:pt>
    <dgm:pt modelId="{2E081EDE-1883-445B-AAB2-349A10089E63}" type="pres">
      <dgm:prSet presAssocID="{DA252FD7-6464-4FB7-95D8-B612A2B9ACCB}" presName="node" presStyleLbl="node1" presStyleIdx="4" presStyleCnt="11">
        <dgm:presLayoutVars>
          <dgm:bulletEnabled val="1"/>
        </dgm:presLayoutVars>
      </dgm:prSet>
      <dgm:spPr/>
    </dgm:pt>
    <dgm:pt modelId="{D007FA74-434E-4214-85B2-7C0EC70911A8}" type="pres">
      <dgm:prSet presAssocID="{DA252FD7-6464-4FB7-95D8-B612A2B9ACCB}" presName="dummy" presStyleCnt="0"/>
      <dgm:spPr/>
    </dgm:pt>
    <dgm:pt modelId="{DAE6DE35-91A8-4FF7-B394-06DE702E3F2F}" type="pres">
      <dgm:prSet presAssocID="{0A8B1185-344C-43B3-98B8-1C1152B61BA5}" presName="sibTrans" presStyleLbl="sibTrans2D1" presStyleIdx="4" presStyleCnt="11"/>
      <dgm:spPr/>
    </dgm:pt>
    <dgm:pt modelId="{978C73C3-F7DD-4039-AC50-6319D8FA0421}" type="pres">
      <dgm:prSet presAssocID="{31287450-14C9-4A83-ACF7-D4D7689A6B7D}" presName="node" presStyleLbl="node1" presStyleIdx="5" presStyleCnt="11">
        <dgm:presLayoutVars>
          <dgm:bulletEnabled val="1"/>
        </dgm:presLayoutVars>
      </dgm:prSet>
      <dgm:spPr/>
    </dgm:pt>
    <dgm:pt modelId="{706D5BB9-D9DF-4CE7-8093-3533B2729B01}" type="pres">
      <dgm:prSet presAssocID="{31287450-14C9-4A83-ACF7-D4D7689A6B7D}" presName="dummy" presStyleCnt="0"/>
      <dgm:spPr/>
    </dgm:pt>
    <dgm:pt modelId="{B1E1A5AC-FD59-4A62-AAFF-D141F0D798CF}" type="pres">
      <dgm:prSet presAssocID="{C7F50DA4-61D3-40D6-AFE2-575254E39D8F}" presName="sibTrans" presStyleLbl="sibTrans2D1" presStyleIdx="5" presStyleCnt="11"/>
      <dgm:spPr/>
    </dgm:pt>
    <dgm:pt modelId="{B623966C-D420-4DCB-AB76-994F134CEECD}" type="pres">
      <dgm:prSet presAssocID="{DC47922D-7AB4-4A17-BCFA-B2EE6602F8EC}" presName="node" presStyleLbl="node1" presStyleIdx="6" presStyleCnt="11">
        <dgm:presLayoutVars>
          <dgm:bulletEnabled val="1"/>
        </dgm:presLayoutVars>
      </dgm:prSet>
      <dgm:spPr/>
    </dgm:pt>
    <dgm:pt modelId="{C1524333-8487-40F5-AD3E-62E68A5068F9}" type="pres">
      <dgm:prSet presAssocID="{DC47922D-7AB4-4A17-BCFA-B2EE6602F8EC}" presName="dummy" presStyleCnt="0"/>
      <dgm:spPr/>
    </dgm:pt>
    <dgm:pt modelId="{D8FB7C74-F8DF-4F6A-8865-205079134B8F}" type="pres">
      <dgm:prSet presAssocID="{CFAB347B-2DF3-4520-A539-DA0E5C1557E3}" presName="sibTrans" presStyleLbl="sibTrans2D1" presStyleIdx="6" presStyleCnt="11"/>
      <dgm:spPr/>
    </dgm:pt>
    <dgm:pt modelId="{06E84F62-5E96-435E-8E4C-4FC25FE6C9EF}" type="pres">
      <dgm:prSet presAssocID="{6226558E-4ADC-4837-8B90-7B79595D9878}" presName="node" presStyleLbl="node1" presStyleIdx="7" presStyleCnt="11">
        <dgm:presLayoutVars>
          <dgm:bulletEnabled val="1"/>
        </dgm:presLayoutVars>
      </dgm:prSet>
      <dgm:spPr/>
    </dgm:pt>
    <dgm:pt modelId="{AA9EDD64-5E3F-408D-A29F-48E5CFE47291}" type="pres">
      <dgm:prSet presAssocID="{6226558E-4ADC-4837-8B90-7B79595D9878}" presName="dummy" presStyleCnt="0"/>
      <dgm:spPr/>
    </dgm:pt>
    <dgm:pt modelId="{C56FE006-00C3-487C-B5CA-937E1BAC4F34}" type="pres">
      <dgm:prSet presAssocID="{FDBD6E50-DC13-4D08-8B4D-7E0518144046}" presName="sibTrans" presStyleLbl="sibTrans2D1" presStyleIdx="7" presStyleCnt="11"/>
      <dgm:spPr/>
    </dgm:pt>
    <dgm:pt modelId="{241DE7BF-986B-44D1-8D56-6739B7D61CB0}" type="pres">
      <dgm:prSet presAssocID="{402057EE-E32C-4344-A1AE-A770ECFAF006}" presName="node" presStyleLbl="node1" presStyleIdx="8" presStyleCnt="11">
        <dgm:presLayoutVars>
          <dgm:bulletEnabled val="1"/>
        </dgm:presLayoutVars>
      </dgm:prSet>
      <dgm:spPr/>
    </dgm:pt>
    <dgm:pt modelId="{544EC304-65D5-441B-B3D4-48890AA9F45D}" type="pres">
      <dgm:prSet presAssocID="{402057EE-E32C-4344-A1AE-A770ECFAF006}" presName="dummy" presStyleCnt="0"/>
      <dgm:spPr/>
    </dgm:pt>
    <dgm:pt modelId="{BDF17399-D4B8-42B0-9DDB-339DEB5F6AED}" type="pres">
      <dgm:prSet presAssocID="{50CF0633-66B9-4EF9-BFC0-5751E9E62666}" presName="sibTrans" presStyleLbl="sibTrans2D1" presStyleIdx="8" presStyleCnt="11"/>
      <dgm:spPr/>
    </dgm:pt>
    <dgm:pt modelId="{A73D5806-078B-4FE4-80BF-EBB0A66DED17}" type="pres">
      <dgm:prSet presAssocID="{15A6DE9B-566F-476A-B901-0777B94324DF}" presName="node" presStyleLbl="node1" presStyleIdx="9" presStyleCnt="11">
        <dgm:presLayoutVars>
          <dgm:bulletEnabled val="1"/>
        </dgm:presLayoutVars>
      </dgm:prSet>
      <dgm:spPr/>
    </dgm:pt>
    <dgm:pt modelId="{62A94C37-CC32-48C0-B4EE-4F4A4C44AD34}" type="pres">
      <dgm:prSet presAssocID="{15A6DE9B-566F-476A-B901-0777B94324DF}" presName="dummy" presStyleCnt="0"/>
      <dgm:spPr/>
    </dgm:pt>
    <dgm:pt modelId="{28ED3BF1-2706-4B21-A611-E170D4C7DB3A}" type="pres">
      <dgm:prSet presAssocID="{FA0C8D9C-F4FE-48CF-9F86-766DCC078356}" presName="sibTrans" presStyleLbl="sibTrans2D1" presStyleIdx="9" presStyleCnt="11"/>
      <dgm:spPr/>
    </dgm:pt>
    <dgm:pt modelId="{B7BBF356-619C-4B2F-A4F5-1B0AC40712A9}" type="pres">
      <dgm:prSet presAssocID="{92DEE814-735C-44C2-96F2-E2CD2A0EA0B1}" presName="node" presStyleLbl="node1" presStyleIdx="10" presStyleCnt="11">
        <dgm:presLayoutVars>
          <dgm:bulletEnabled val="1"/>
        </dgm:presLayoutVars>
      </dgm:prSet>
      <dgm:spPr/>
    </dgm:pt>
    <dgm:pt modelId="{AF2F7284-A3A4-4E11-B8C6-B825DB968646}" type="pres">
      <dgm:prSet presAssocID="{92DEE814-735C-44C2-96F2-E2CD2A0EA0B1}" presName="dummy" presStyleCnt="0"/>
      <dgm:spPr/>
    </dgm:pt>
    <dgm:pt modelId="{49161E81-E913-4B2E-A7DB-D3857DF0087E}" type="pres">
      <dgm:prSet presAssocID="{4A79A14D-B196-4B4A-AE63-4EDFFB08543E}" presName="sibTrans" presStyleLbl="sibTrans2D1" presStyleIdx="10" presStyleCnt="11"/>
      <dgm:spPr/>
    </dgm:pt>
  </dgm:ptLst>
  <dgm:cxnLst>
    <dgm:cxn modelId="{37CB7000-D32C-4CD7-8FF3-85DB0720E7E7}" type="presOf" srcId="{C7F50DA4-61D3-40D6-AFE2-575254E39D8F}" destId="{B1E1A5AC-FD59-4A62-AAFF-D141F0D798CF}" srcOrd="0" destOrd="0" presId="urn:microsoft.com/office/officeart/2005/8/layout/radial6"/>
    <dgm:cxn modelId="{540B5901-4EB1-42CC-B40C-829DC880E0C5}" srcId="{9711A91D-CD67-4C6D-AA7C-0CB7CEAF54AA}" destId="{8B258CBB-E6F1-4FF9-B07D-ACC4E4051397}" srcOrd="0" destOrd="0" parTransId="{B7C9AB22-D96D-4F85-AE15-17C870E6335F}" sibTransId="{9CB3E17C-C7DC-4CD8-848B-A9CE3355EFFF}"/>
    <dgm:cxn modelId="{26353908-72E2-4BAD-BE95-EE84E2A1D44A}" srcId="{8B258CBB-E6F1-4FF9-B07D-ACC4E4051397}" destId="{96FD4594-3294-4F17-B915-0DA736961AE5}" srcOrd="2" destOrd="0" parTransId="{FF9F0DF7-940A-465E-9F58-6D0F406420F8}" sibTransId="{DE7E553A-3190-4EFE-B5AD-0CF1CA02B28C}"/>
    <dgm:cxn modelId="{97A30C0B-302A-4F53-8F0F-3E479C3D4593}" type="presOf" srcId="{4A79A14D-B196-4B4A-AE63-4EDFFB08543E}" destId="{49161E81-E913-4B2E-A7DB-D3857DF0087E}" srcOrd="0" destOrd="0" presId="urn:microsoft.com/office/officeart/2005/8/layout/radial6"/>
    <dgm:cxn modelId="{E3EF280F-1D27-4DDC-BEC0-B1D23033B368}" type="presOf" srcId="{0513D335-F01A-4587-B060-91CE34091CA0}" destId="{102F5A25-1832-4835-8343-A466D1D6C038}" srcOrd="0" destOrd="0" presId="urn:microsoft.com/office/officeart/2005/8/layout/radial6"/>
    <dgm:cxn modelId="{31E53811-D290-435C-B445-A219F5C82142}" type="presOf" srcId="{DE7E553A-3190-4EFE-B5AD-0CF1CA02B28C}" destId="{F4E7EB6A-FEC8-44BD-8B2C-40DD8BB009CC}" srcOrd="0" destOrd="0" presId="urn:microsoft.com/office/officeart/2005/8/layout/radial6"/>
    <dgm:cxn modelId="{5FFCB912-D0C8-4633-BC22-6EF843F130DE}" type="presOf" srcId="{77D58E19-3E5F-40CC-BD7E-D1B3305A5532}" destId="{94231C80-DBEF-4F04-BB93-9FACE5E5D6D4}" srcOrd="0" destOrd="0" presId="urn:microsoft.com/office/officeart/2005/8/layout/radial6"/>
    <dgm:cxn modelId="{8D5BA81D-692E-4E81-880E-F3A192808D5A}" type="presOf" srcId="{CFAB347B-2DF3-4520-A539-DA0E5C1557E3}" destId="{D8FB7C74-F8DF-4F6A-8865-205079134B8F}" srcOrd="0" destOrd="0" presId="urn:microsoft.com/office/officeart/2005/8/layout/radial6"/>
    <dgm:cxn modelId="{DCDFAB25-D1D8-469F-A9DD-857A1CBED381}" type="presOf" srcId="{6226558E-4ADC-4837-8B90-7B79595D9878}" destId="{06E84F62-5E96-435E-8E4C-4FC25FE6C9EF}" srcOrd="0" destOrd="0" presId="urn:microsoft.com/office/officeart/2005/8/layout/radial6"/>
    <dgm:cxn modelId="{0C875D36-4A83-43AB-94F0-D1494ADE407A}" type="presOf" srcId="{15A6DE9B-566F-476A-B901-0777B94324DF}" destId="{A73D5806-078B-4FE4-80BF-EBB0A66DED17}" srcOrd="0" destOrd="0" presId="urn:microsoft.com/office/officeart/2005/8/layout/radial6"/>
    <dgm:cxn modelId="{298C833A-FC9A-429B-8974-EDD78FFF8FF7}" srcId="{8B258CBB-E6F1-4FF9-B07D-ACC4E4051397}" destId="{B8FCB226-6643-4455-AC25-0FD2FEADD31D}" srcOrd="1" destOrd="0" parTransId="{66EDBA18-E0F1-4B14-A1BC-6A08056FB671}" sibTransId="{77D58E19-3E5F-40CC-BD7E-D1B3305A5532}"/>
    <dgm:cxn modelId="{F89C0A47-1A18-4A4A-88BD-C040EC54A128}" type="presOf" srcId="{0A8B1185-344C-43B3-98B8-1C1152B61BA5}" destId="{DAE6DE35-91A8-4FF7-B394-06DE702E3F2F}" srcOrd="0" destOrd="0" presId="urn:microsoft.com/office/officeart/2005/8/layout/radial6"/>
    <dgm:cxn modelId="{72344A69-2F82-46BC-AD54-D516724760DB}" srcId="{9711A91D-CD67-4C6D-AA7C-0CB7CEAF54AA}" destId="{5EA341E7-B7CC-494F-99DA-44525CEAA0DF}" srcOrd="3" destOrd="0" parTransId="{86A6E0D1-18EC-4371-946F-8B2D9D282EAE}" sibTransId="{10C37F2C-2AA6-409E-906D-B449D3CD2900}"/>
    <dgm:cxn modelId="{B9DCB869-4C5D-4F7C-923B-6A8AC4E07A7D}" srcId="{9711A91D-CD67-4C6D-AA7C-0CB7CEAF54AA}" destId="{D6EA5AD1-27A9-47AA-9892-2C3AE92F4AD6}" srcOrd="2" destOrd="0" parTransId="{A9FA5B7F-A90B-48D0-8672-99F7792F6C53}" sibTransId="{D0553238-8F5E-4285-AB81-EC7B10C7C9D3}"/>
    <dgm:cxn modelId="{0DE89A4A-CDDF-4F7B-AE4D-D33DC060B0B7}" type="presOf" srcId="{FDBD6E50-DC13-4D08-8B4D-7E0518144046}" destId="{C56FE006-00C3-487C-B5CA-937E1BAC4F34}" srcOrd="0" destOrd="0" presId="urn:microsoft.com/office/officeart/2005/8/layout/radial6"/>
    <dgm:cxn modelId="{C5B0BF4A-985C-4F5F-9071-98567A4E4B41}" type="presOf" srcId="{0B21320F-6EE6-41EB-AE45-E466B290C577}" destId="{294FA67E-7719-436E-B6D4-8BE9B69C68E9}" srcOrd="0" destOrd="0" presId="urn:microsoft.com/office/officeart/2005/8/layout/radial6"/>
    <dgm:cxn modelId="{E707066B-F79A-4E1C-96B7-9E2648009D08}" srcId="{8B258CBB-E6F1-4FF9-B07D-ACC4E4051397}" destId="{31287450-14C9-4A83-ACF7-D4D7689A6B7D}" srcOrd="5" destOrd="0" parTransId="{2286AD07-E3A1-4944-BC68-DA77490BDAFB}" sibTransId="{C7F50DA4-61D3-40D6-AFE2-575254E39D8F}"/>
    <dgm:cxn modelId="{7D9C606F-440C-49F7-85CF-6FBF992A294B}" type="presOf" srcId="{A86DD7FD-9118-4166-B484-942136DBADD8}" destId="{00C37459-C5D9-458A-9452-A594E0CE02C6}" srcOrd="0" destOrd="0" presId="urn:microsoft.com/office/officeart/2005/8/layout/radial6"/>
    <dgm:cxn modelId="{BC2D6970-951E-4A79-94B8-4E971F4F6F16}" srcId="{9711A91D-CD67-4C6D-AA7C-0CB7CEAF54AA}" destId="{B01F6942-2C8C-470E-8622-971D41ABAC99}" srcOrd="4" destOrd="0" parTransId="{4585C0DA-4509-4DF5-9051-AF9A150D2AF8}" sibTransId="{825BF724-60A8-476C-9CAB-B629A1B6299C}"/>
    <dgm:cxn modelId="{C6FEB051-6C38-4F24-A973-5C437ACE270A}" srcId="{8B258CBB-E6F1-4FF9-B07D-ACC4E4051397}" destId="{402057EE-E32C-4344-A1AE-A770ECFAF006}" srcOrd="8" destOrd="0" parTransId="{A59CD572-0C59-4F8F-9662-69E12A4D64BF}" sibTransId="{50CF0633-66B9-4EF9-BFC0-5751E9E62666}"/>
    <dgm:cxn modelId="{BF896472-844C-4C28-86FE-45ECB81A96DF}" srcId="{9711A91D-CD67-4C6D-AA7C-0CB7CEAF54AA}" destId="{D10241A4-1EB6-4C60-8717-C70AD64DF1C3}" srcOrd="1" destOrd="0" parTransId="{A1563930-9D4D-4BE9-8D3F-690D14394413}" sibTransId="{87E9F924-46E2-44F5-B85C-BE1578D96093}"/>
    <dgm:cxn modelId="{7EAD7C72-0921-430C-B6AF-13C978C096AF}" type="presOf" srcId="{31287450-14C9-4A83-ACF7-D4D7689A6B7D}" destId="{978C73C3-F7DD-4039-AC50-6319D8FA0421}" srcOrd="0" destOrd="0" presId="urn:microsoft.com/office/officeart/2005/8/layout/radial6"/>
    <dgm:cxn modelId="{4AE22173-ED2F-4941-878B-CFC56AE1F629}" srcId="{8B258CBB-E6F1-4FF9-B07D-ACC4E4051397}" destId="{DA252FD7-6464-4FB7-95D8-B612A2B9ACCB}" srcOrd="4" destOrd="0" parTransId="{C18C2554-F2D6-438A-BCF9-5808CD98A882}" sibTransId="{0A8B1185-344C-43B3-98B8-1C1152B61BA5}"/>
    <dgm:cxn modelId="{FCF27773-8579-43BE-9232-3141218B22E7}" type="presOf" srcId="{DA252FD7-6464-4FB7-95D8-B612A2B9ACCB}" destId="{2E081EDE-1883-445B-AAB2-349A10089E63}" srcOrd="0" destOrd="0" presId="urn:microsoft.com/office/officeart/2005/8/layout/radial6"/>
    <dgm:cxn modelId="{F282A054-E8F3-467E-BDCF-363F810CC851}" srcId="{8B258CBB-E6F1-4FF9-B07D-ACC4E4051397}" destId="{6226558E-4ADC-4837-8B90-7B79595D9878}" srcOrd="7" destOrd="0" parTransId="{0A34583F-354E-4835-B8F7-48B30E8DE24C}" sibTransId="{FDBD6E50-DC13-4D08-8B4D-7E0518144046}"/>
    <dgm:cxn modelId="{2AD4347F-36A7-43FF-84C7-93F24DE844A9}" srcId="{8B258CBB-E6F1-4FF9-B07D-ACC4E4051397}" destId="{92DEE814-735C-44C2-96F2-E2CD2A0EA0B1}" srcOrd="10" destOrd="0" parTransId="{356F2FCC-40A8-40F2-9912-CBB7BDC7CE77}" sibTransId="{4A79A14D-B196-4B4A-AE63-4EDFFB08543E}"/>
    <dgm:cxn modelId="{42D15D87-57D7-4DBA-A201-8C23DD65757A}" type="presOf" srcId="{92DEE814-735C-44C2-96F2-E2CD2A0EA0B1}" destId="{B7BBF356-619C-4B2F-A4F5-1B0AC40712A9}" srcOrd="0" destOrd="0" presId="urn:microsoft.com/office/officeart/2005/8/layout/radial6"/>
    <dgm:cxn modelId="{1A801097-A058-4A97-BC7B-A37C646D6FF3}" srcId="{9711A91D-CD67-4C6D-AA7C-0CB7CEAF54AA}" destId="{6BDB7FDD-1D24-4359-AF9A-D32BC9F73344}" srcOrd="5" destOrd="0" parTransId="{23021456-2818-4215-A91C-8151C47D9993}" sibTransId="{1DE6FAC2-190B-4D6D-B351-3FE3AF340DCD}"/>
    <dgm:cxn modelId="{2268439E-6A5E-416B-802B-5BD782674F78}" type="presOf" srcId="{DC47922D-7AB4-4A17-BCFA-B2EE6602F8EC}" destId="{B623966C-D420-4DCB-AB76-994F134CEECD}" srcOrd="0" destOrd="0" presId="urn:microsoft.com/office/officeart/2005/8/layout/radial6"/>
    <dgm:cxn modelId="{6A3C61A7-B189-439A-8A16-31E2631058D4}" srcId="{8B258CBB-E6F1-4FF9-B07D-ACC4E4051397}" destId="{A86DD7FD-9118-4166-B484-942136DBADD8}" srcOrd="0" destOrd="0" parTransId="{93DE1F26-7AF9-4731-8004-10F795F0BC28}" sibTransId="{0B21320F-6EE6-41EB-AE45-E466B290C577}"/>
    <dgm:cxn modelId="{8E9512B2-4DB4-4631-84A6-2E1591CC679D}" type="presOf" srcId="{B8FCB226-6643-4455-AC25-0FD2FEADD31D}" destId="{2D450F39-014D-436D-A1DA-F7B86C0A5CB5}" srcOrd="0" destOrd="0" presId="urn:microsoft.com/office/officeart/2005/8/layout/radial6"/>
    <dgm:cxn modelId="{E2860EBD-6F70-4F27-951E-6D3B24BA5CDD}" type="presOf" srcId="{50CF0633-66B9-4EF9-BFC0-5751E9E62666}" destId="{BDF17399-D4B8-42B0-9DDB-339DEB5F6AED}" srcOrd="0" destOrd="0" presId="urn:microsoft.com/office/officeart/2005/8/layout/radial6"/>
    <dgm:cxn modelId="{936681BE-2376-437E-B3F6-BE035096B91C}" srcId="{8B258CBB-E6F1-4FF9-B07D-ACC4E4051397}" destId="{DC47922D-7AB4-4A17-BCFA-B2EE6602F8EC}" srcOrd="6" destOrd="0" parTransId="{635103D8-1E2E-4F7D-92BB-E103BB6912B5}" sibTransId="{CFAB347B-2DF3-4520-A539-DA0E5C1557E3}"/>
    <dgm:cxn modelId="{B9E144CA-647A-42AF-9EA7-5B94CABF25DD}" type="presOf" srcId="{DA6300A4-128D-4AF7-AFB0-A8A8AB2156E6}" destId="{984D1E1F-25B1-440A-BB15-658BFB22E2DD}" srcOrd="0" destOrd="0" presId="urn:microsoft.com/office/officeart/2005/8/layout/radial6"/>
    <dgm:cxn modelId="{01B2B4D5-3480-4508-8088-E47D31AE133E}" type="presOf" srcId="{402057EE-E32C-4344-A1AE-A770ECFAF006}" destId="{241DE7BF-986B-44D1-8D56-6739B7D61CB0}" srcOrd="0" destOrd="0" presId="urn:microsoft.com/office/officeart/2005/8/layout/radial6"/>
    <dgm:cxn modelId="{C13DFBD7-AA7A-43E7-8D5A-0FA222FC4F97}" srcId="{8B258CBB-E6F1-4FF9-B07D-ACC4E4051397}" destId="{15A6DE9B-566F-476A-B901-0777B94324DF}" srcOrd="9" destOrd="0" parTransId="{096AD847-17FC-4C46-BB82-A976CC9D0D9C}" sibTransId="{FA0C8D9C-F4FE-48CF-9F86-766DCC078356}"/>
    <dgm:cxn modelId="{EB07C4DA-7D7C-4DE0-A2F3-1DE93EE7FA51}" type="presOf" srcId="{96FD4594-3294-4F17-B915-0DA736961AE5}" destId="{E81E6418-B2BE-43BF-9CD3-7DC8BB5F42B3}" srcOrd="0" destOrd="0" presId="urn:microsoft.com/office/officeart/2005/8/layout/radial6"/>
    <dgm:cxn modelId="{38E433E7-D765-42A0-80BF-473D44B91987}" type="presOf" srcId="{8B258CBB-E6F1-4FF9-B07D-ACC4E4051397}" destId="{CD856143-1708-4903-AFAF-B55E2A2919C0}" srcOrd="0" destOrd="0" presId="urn:microsoft.com/office/officeart/2005/8/layout/radial6"/>
    <dgm:cxn modelId="{AA91A6E7-5140-4238-9EFE-176ADBC17344}" type="presOf" srcId="{9711A91D-CD67-4C6D-AA7C-0CB7CEAF54AA}" destId="{4338EB6A-F8A8-4BE1-8D3A-1EBF5DBE1498}" srcOrd="0" destOrd="0" presId="urn:microsoft.com/office/officeart/2005/8/layout/radial6"/>
    <dgm:cxn modelId="{CEA3C0EA-0473-424C-9FCE-3C2E1F7E20F5}" type="presOf" srcId="{FA0C8D9C-F4FE-48CF-9F86-766DCC078356}" destId="{28ED3BF1-2706-4B21-A611-E170D4C7DB3A}" srcOrd="0" destOrd="0" presId="urn:microsoft.com/office/officeart/2005/8/layout/radial6"/>
    <dgm:cxn modelId="{81D5DFFF-B162-4748-B2BF-00BDDE70A578}" srcId="{8B258CBB-E6F1-4FF9-B07D-ACC4E4051397}" destId="{0513D335-F01A-4587-B060-91CE34091CA0}" srcOrd="3" destOrd="0" parTransId="{5C8B40D2-379C-4EFC-99C2-B0D8041B4EEC}" sibTransId="{DA6300A4-128D-4AF7-AFB0-A8A8AB2156E6}"/>
    <dgm:cxn modelId="{89B4E593-12E7-4DFC-BF29-95FD579C395C}" type="presParOf" srcId="{4338EB6A-F8A8-4BE1-8D3A-1EBF5DBE1498}" destId="{CD856143-1708-4903-AFAF-B55E2A2919C0}" srcOrd="0" destOrd="0" presId="urn:microsoft.com/office/officeart/2005/8/layout/radial6"/>
    <dgm:cxn modelId="{FEDA8AFA-21BF-4A57-BFD8-F5FB2BF14232}" type="presParOf" srcId="{4338EB6A-F8A8-4BE1-8D3A-1EBF5DBE1498}" destId="{00C37459-C5D9-458A-9452-A594E0CE02C6}" srcOrd="1" destOrd="0" presId="urn:microsoft.com/office/officeart/2005/8/layout/radial6"/>
    <dgm:cxn modelId="{1708E6C8-B7E2-47BD-BF50-B2CE2FA775A9}" type="presParOf" srcId="{4338EB6A-F8A8-4BE1-8D3A-1EBF5DBE1498}" destId="{AAA42931-6A46-45E1-9D14-4F7758579FF6}" srcOrd="2" destOrd="0" presId="urn:microsoft.com/office/officeart/2005/8/layout/radial6"/>
    <dgm:cxn modelId="{C3AB3518-601C-4994-9C42-F92FA45F1725}" type="presParOf" srcId="{4338EB6A-F8A8-4BE1-8D3A-1EBF5DBE1498}" destId="{294FA67E-7719-436E-B6D4-8BE9B69C68E9}" srcOrd="3" destOrd="0" presId="urn:microsoft.com/office/officeart/2005/8/layout/radial6"/>
    <dgm:cxn modelId="{8DA3D88E-9200-40F3-9DE6-D2107BFF5367}" type="presParOf" srcId="{4338EB6A-F8A8-4BE1-8D3A-1EBF5DBE1498}" destId="{2D450F39-014D-436D-A1DA-F7B86C0A5CB5}" srcOrd="4" destOrd="0" presId="urn:microsoft.com/office/officeart/2005/8/layout/radial6"/>
    <dgm:cxn modelId="{ED933A6B-3D67-4794-972D-9623C1118862}" type="presParOf" srcId="{4338EB6A-F8A8-4BE1-8D3A-1EBF5DBE1498}" destId="{6D17262C-9E8F-4799-BE3C-C17C6AF82370}" srcOrd="5" destOrd="0" presId="urn:microsoft.com/office/officeart/2005/8/layout/radial6"/>
    <dgm:cxn modelId="{334F389B-6649-4006-B402-8A23A7B5E7F0}" type="presParOf" srcId="{4338EB6A-F8A8-4BE1-8D3A-1EBF5DBE1498}" destId="{94231C80-DBEF-4F04-BB93-9FACE5E5D6D4}" srcOrd="6" destOrd="0" presId="urn:microsoft.com/office/officeart/2005/8/layout/radial6"/>
    <dgm:cxn modelId="{4E74B705-1774-4454-A33C-3B29379AAA7D}" type="presParOf" srcId="{4338EB6A-F8A8-4BE1-8D3A-1EBF5DBE1498}" destId="{E81E6418-B2BE-43BF-9CD3-7DC8BB5F42B3}" srcOrd="7" destOrd="0" presId="urn:microsoft.com/office/officeart/2005/8/layout/radial6"/>
    <dgm:cxn modelId="{04A7050E-4773-4434-B085-EB26F0F0BA5E}" type="presParOf" srcId="{4338EB6A-F8A8-4BE1-8D3A-1EBF5DBE1498}" destId="{F51FF4A2-E836-4488-9429-FD5227782F6F}" srcOrd="8" destOrd="0" presId="urn:microsoft.com/office/officeart/2005/8/layout/radial6"/>
    <dgm:cxn modelId="{16C57B38-6937-4D06-AA2C-344D6DAEB288}" type="presParOf" srcId="{4338EB6A-F8A8-4BE1-8D3A-1EBF5DBE1498}" destId="{F4E7EB6A-FEC8-44BD-8B2C-40DD8BB009CC}" srcOrd="9" destOrd="0" presId="urn:microsoft.com/office/officeart/2005/8/layout/radial6"/>
    <dgm:cxn modelId="{4DCB70B6-5BA0-4B51-8454-E4431DBDDA30}" type="presParOf" srcId="{4338EB6A-F8A8-4BE1-8D3A-1EBF5DBE1498}" destId="{102F5A25-1832-4835-8343-A466D1D6C038}" srcOrd="10" destOrd="0" presId="urn:microsoft.com/office/officeart/2005/8/layout/radial6"/>
    <dgm:cxn modelId="{36AEA86C-F094-4F62-A80E-DA29974B5A1B}" type="presParOf" srcId="{4338EB6A-F8A8-4BE1-8D3A-1EBF5DBE1498}" destId="{1B675D05-CF36-4A05-BFB1-59AF58F6DA4B}" srcOrd="11" destOrd="0" presId="urn:microsoft.com/office/officeart/2005/8/layout/radial6"/>
    <dgm:cxn modelId="{0A3A0B41-8E62-4408-A902-C53F568A3D46}" type="presParOf" srcId="{4338EB6A-F8A8-4BE1-8D3A-1EBF5DBE1498}" destId="{984D1E1F-25B1-440A-BB15-658BFB22E2DD}" srcOrd="12" destOrd="0" presId="urn:microsoft.com/office/officeart/2005/8/layout/radial6"/>
    <dgm:cxn modelId="{55EAD062-EDC0-42C6-BDDC-4446E823958C}" type="presParOf" srcId="{4338EB6A-F8A8-4BE1-8D3A-1EBF5DBE1498}" destId="{2E081EDE-1883-445B-AAB2-349A10089E63}" srcOrd="13" destOrd="0" presId="urn:microsoft.com/office/officeart/2005/8/layout/radial6"/>
    <dgm:cxn modelId="{B3B74DBB-46C9-40E0-A398-4AE35272BBFE}" type="presParOf" srcId="{4338EB6A-F8A8-4BE1-8D3A-1EBF5DBE1498}" destId="{D007FA74-434E-4214-85B2-7C0EC70911A8}" srcOrd="14" destOrd="0" presId="urn:microsoft.com/office/officeart/2005/8/layout/radial6"/>
    <dgm:cxn modelId="{B0C59F7E-CF74-4BD5-BF9A-D70B056A64CE}" type="presParOf" srcId="{4338EB6A-F8A8-4BE1-8D3A-1EBF5DBE1498}" destId="{DAE6DE35-91A8-4FF7-B394-06DE702E3F2F}" srcOrd="15" destOrd="0" presId="urn:microsoft.com/office/officeart/2005/8/layout/radial6"/>
    <dgm:cxn modelId="{EB4AE3AA-343E-4E7B-BD87-BEFF3E29D574}" type="presParOf" srcId="{4338EB6A-F8A8-4BE1-8D3A-1EBF5DBE1498}" destId="{978C73C3-F7DD-4039-AC50-6319D8FA0421}" srcOrd="16" destOrd="0" presId="urn:microsoft.com/office/officeart/2005/8/layout/radial6"/>
    <dgm:cxn modelId="{F7D3B082-B711-421D-BB42-AED581CA9A3A}" type="presParOf" srcId="{4338EB6A-F8A8-4BE1-8D3A-1EBF5DBE1498}" destId="{706D5BB9-D9DF-4CE7-8093-3533B2729B01}" srcOrd="17" destOrd="0" presId="urn:microsoft.com/office/officeart/2005/8/layout/radial6"/>
    <dgm:cxn modelId="{F1C106E4-BF10-4F87-B5C8-F3F51666F997}" type="presParOf" srcId="{4338EB6A-F8A8-4BE1-8D3A-1EBF5DBE1498}" destId="{B1E1A5AC-FD59-4A62-AAFF-D141F0D798CF}" srcOrd="18" destOrd="0" presId="urn:microsoft.com/office/officeart/2005/8/layout/radial6"/>
    <dgm:cxn modelId="{BFAEB0C4-FD40-43B8-AF78-472D2272F38A}" type="presParOf" srcId="{4338EB6A-F8A8-4BE1-8D3A-1EBF5DBE1498}" destId="{B623966C-D420-4DCB-AB76-994F134CEECD}" srcOrd="19" destOrd="0" presId="urn:microsoft.com/office/officeart/2005/8/layout/radial6"/>
    <dgm:cxn modelId="{7EB11B40-088B-4ABD-BD3D-1D9BF913E954}" type="presParOf" srcId="{4338EB6A-F8A8-4BE1-8D3A-1EBF5DBE1498}" destId="{C1524333-8487-40F5-AD3E-62E68A5068F9}" srcOrd="20" destOrd="0" presId="urn:microsoft.com/office/officeart/2005/8/layout/radial6"/>
    <dgm:cxn modelId="{EE99F367-1127-4606-8F30-A5A3FDCED1A3}" type="presParOf" srcId="{4338EB6A-F8A8-4BE1-8D3A-1EBF5DBE1498}" destId="{D8FB7C74-F8DF-4F6A-8865-205079134B8F}" srcOrd="21" destOrd="0" presId="urn:microsoft.com/office/officeart/2005/8/layout/radial6"/>
    <dgm:cxn modelId="{5459F4C3-755B-4ABD-814A-932ACB60AD08}" type="presParOf" srcId="{4338EB6A-F8A8-4BE1-8D3A-1EBF5DBE1498}" destId="{06E84F62-5E96-435E-8E4C-4FC25FE6C9EF}" srcOrd="22" destOrd="0" presId="urn:microsoft.com/office/officeart/2005/8/layout/radial6"/>
    <dgm:cxn modelId="{6BD9A3DD-5B62-49AB-B84F-CB28C02E4FB2}" type="presParOf" srcId="{4338EB6A-F8A8-4BE1-8D3A-1EBF5DBE1498}" destId="{AA9EDD64-5E3F-408D-A29F-48E5CFE47291}" srcOrd="23" destOrd="0" presId="urn:microsoft.com/office/officeart/2005/8/layout/radial6"/>
    <dgm:cxn modelId="{442D73DF-FB40-423D-8007-9423EC7BFF9F}" type="presParOf" srcId="{4338EB6A-F8A8-4BE1-8D3A-1EBF5DBE1498}" destId="{C56FE006-00C3-487C-B5CA-937E1BAC4F34}" srcOrd="24" destOrd="0" presId="urn:microsoft.com/office/officeart/2005/8/layout/radial6"/>
    <dgm:cxn modelId="{ADAFBC77-1743-4AD2-812C-0C814EECEBCC}" type="presParOf" srcId="{4338EB6A-F8A8-4BE1-8D3A-1EBF5DBE1498}" destId="{241DE7BF-986B-44D1-8D56-6739B7D61CB0}" srcOrd="25" destOrd="0" presId="urn:microsoft.com/office/officeart/2005/8/layout/radial6"/>
    <dgm:cxn modelId="{6A8BDC4A-13E2-449D-83F0-E41089B38A49}" type="presParOf" srcId="{4338EB6A-F8A8-4BE1-8D3A-1EBF5DBE1498}" destId="{544EC304-65D5-441B-B3D4-48890AA9F45D}" srcOrd="26" destOrd="0" presId="urn:microsoft.com/office/officeart/2005/8/layout/radial6"/>
    <dgm:cxn modelId="{706AFB25-513E-4CE7-86B3-BFB87747CBED}" type="presParOf" srcId="{4338EB6A-F8A8-4BE1-8D3A-1EBF5DBE1498}" destId="{BDF17399-D4B8-42B0-9DDB-339DEB5F6AED}" srcOrd="27" destOrd="0" presId="urn:microsoft.com/office/officeart/2005/8/layout/radial6"/>
    <dgm:cxn modelId="{77EAAB47-042B-4C96-8EAE-51F7224ACA80}" type="presParOf" srcId="{4338EB6A-F8A8-4BE1-8D3A-1EBF5DBE1498}" destId="{A73D5806-078B-4FE4-80BF-EBB0A66DED17}" srcOrd="28" destOrd="0" presId="urn:microsoft.com/office/officeart/2005/8/layout/radial6"/>
    <dgm:cxn modelId="{6EF55156-97D1-4B3F-953E-ED8B5185F6DC}" type="presParOf" srcId="{4338EB6A-F8A8-4BE1-8D3A-1EBF5DBE1498}" destId="{62A94C37-CC32-48C0-B4EE-4F4A4C44AD34}" srcOrd="29" destOrd="0" presId="urn:microsoft.com/office/officeart/2005/8/layout/radial6"/>
    <dgm:cxn modelId="{07938E2A-1408-4B49-8B42-2189D0367B15}" type="presParOf" srcId="{4338EB6A-F8A8-4BE1-8D3A-1EBF5DBE1498}" destId="{28ED3BF1-2706-4B21-A611-E170D4C7DB3A}" srcOrd="30" destOrd="0" presId="urn:microsoft.com/office/officeart/2005/8/layout/radial6"/>
    <dgm:cxn modelId="{FFFAF1E3-A710-47C0-942D-9F6392303AC9}" type="presParOf" srcId="{4338EB6A-F8A8-4BE1-8D3A-1EBF5DBE1498}" destId="{B7BBF356-619C-4B2F-A4F5-1B0AC40712A9}" srcOrd="31" destOrd="0" presId="urn:microsoft.com/office/officeart/2005/8/layout/radial6"/>
    <dgm:cxn modelId="{3EC9443A-5CE7-40AC-9DA1-8B4E4DAC78D3}" type="presParOf" srcId="{4338EB6A-F8A8-4BE1-8D3A-1EBF5DBE1498}" destId="{AF2F7284-A3A4-4E11-B8C6-B825DB968646}" srcOrd="32" destOrd="0" presId="urn:microsoft.com/office/officeart/2005/8/layout/radial6"/>
    <dgm:cxn modelId="{80D20928-F115-44BA-957B-98081636CC93}" type="presParOf" srcId="{4338EB6A-F8A8-4BE1-8D3A-1EBF5DBE1498}" destId="{49161E81-E913-4B2E-A7DB-D3857DF0087E}" srcOrd="33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A306D-6B85-40CE-9331-FE04E9ADD889}">
      <dsp:nvSpPr>
        <dsp:cNvPr id="0" name=""/>
        <dsp:cNvSpPr/>
      </dsp:nvSpPr>
      <dsp:spPr>
        <a:xfrm>
          <a:off x="4402850" y="1295"/>
          <a:ext cx="1475984" cy="9593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Dar a conocer sus características </a:t>
          </a:r>
          <a:endParaRPr lang="es-CL" sz="1100" kern="1200" dirty="0"/>
        </a:p>
      </dsp:txBody>
      <dsp:txXfrm>
        <a:off x="4449684" y="48129"/>
        <a:ext cx="1382316" cy="865721"/>
      </dsp:txXfrm>
    </dsp:sp>
    <dsp:sp modelId="{8332B1B8-5F6C-4FC3-A351-4FC926C8BC6F}">
      <dsp:nvSpPr>
        <dsp:cNvPr id="0" name=""/>
        <dsp:cNvSpPr/>
      </dsp:nvSpPr>
      <dsp:spPr>
        <a:xfrm>
          <a:off x="2881946" y="480990"/>
          <a:ext cx="4517792" cy="4517792"/>
        </a:xfrm>
        <a:custGeom>
          <a:avLst/>
          <a:gdLst/>
          <a:ahLst/>
          <a:cxnLst/>
          <a:rect l="0" t="0" r="0" b="0"/>
          <a:pathLst>
            <a:path>
              <a:moveTo>
                <a:pt x="3182268" y="197344"/>
              </a:moveTo>
              <a:arcTo wR="2258896" hR="2258896" stAng="17647661" swAng="923185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5F7A0D-C169-4124-8F0C-8C669D40A531}">
      <dsp:nvSpPr>
        <dsp:cNvPr id="0" name=""/>
        <dsp:cNvSpPr/>
      </dsp:nvSpPr>
      <dsp:spPr>
        <a:xfrm>
          <a:off x="6359111" y="1130744"/>
          <a:ext cx="1475984" cy="9593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Identificar y diferenciar el producto </a:t>
          </a:r>
          <a:endParaRPr lang="es-CL" sz="1100" kern="1200"/>
        </a:p>
      </dsp:txBody>
      <dsp:txXfrm>
        <a:off x="6405945" y="1177578"/>
        <a:ext cx="1382316" cy="865721"/>
      </dsp:txXfrm>
    </dsp:sp>
    <dsp:sp modelId="{D3FD9010-52A0-4215-A742-82956344F020}">
      <dsp:nvSpPr>
        <dsp:cNvPr id="0" name=""/>
        <dsp:cNvSpPr/>
      </dsp:nvSpPr>
      <dsp:spPr>
        <a:xfrm>
          <a:off x="2881946" y="480990"/>
          <a:ext cx="4517792" cy="4517792"/>
        </a:xfrm>
        <a:custGeom>
          <a:avLst/>
          <a:gdLst/>
          <a:ahLst/>
          <a:cxnLst/>
          <a:rect l="0" t="0" r="0" b="0"/>
          <a:pathLst>
            <a:path>
              <a:moveTo>
                <a:pt x="4482616" y="1861807"/>
              </a:moveTo>
              <a:arcTo wR="2258896" hR="2258896" stAng="20992526" swAng="1214948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AA09F-FDDB-46C7-9D05-664D023D5E9D}">
      <dsp:nvSpPr>
        <dsp:cNvPr id="0" name=""/>
        <dsp:cNvSpPr/>
      </dsp:nvSpPr>
      <dsp:spPr>
        <a:xfrm>
          <a:off x="6359111" y="3389640"/>
          <a:ext cx="1475984" cy="9593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Incentivar a la industria/productor a mejorar la calidad nutricional de sus productos</a:t>
          </a:r>
          <a:endParaRPr lang="es-CL" sz="1100" kern="1200"/>
        </a:p>
      </dsp:txBody>
      <dsp:txXfrm>
        <a:off x="6405945" y="3436474"/>
        <a:ext cx="1382316" cy="865721"/>
      </dsp:txXfrm>
    </dsp:sp>
    <dsp:sp modelId="{40588725-8C56-464B-B46F-21E7CEEBCDAD}">
      <dsp:nvSpPr>
        <dsp:cNvPr id="0" name=""/>
        <dsp:cNvSpPr/>
      </dsp:nvSpPr>
      <dsp:spPr>
        <a:xfrm>
          <a:off x="2881946" y="480990"/>
          <a:ext cx="4517792" cy="4517792"/>
        </a:xfrm>
        <a:custGeom>
          <a:avLst/>
          <a:gdLst/>
          <a:ahLst/>
          <a:cxnLst/>
          <a:rect l="0" t="0" r="0" b="0"/>
          <a:pathLst>
            <a:path>
              <a:moveTo>
                <a:pt x="3696159" y="4001562"/>
              </a:moveTo>
              <a:arcTo wR="2258896" hR="2258896" stAng="3029154" swAng="923185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2C7956-77B7-49AF-9306-DD847B80F9D9}">
      <dsp:nvSpPr>
        <dsp:cNvPr id="0" name=""/>
        <dsp:cNvSpPr/>
      </dsp:nvSpPr>
      <dsp:spPr>
        <a:xfrm>
          <a:off x="4402850" y="4519088"/>
          <a:ext cx="1475984" cy="9593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Contribuir a facilitar la comercialización de los alimentos a nivel nacional e internacional.</a:t>
          </a:r>
          <a:endParaRPr lang="es-CL" sz="1100" kern="1200" dirty="0"/>
        </a:p>
      </dsp:txBody>
      <dsp:txXfrm>
        <a:off x="4449684" y="4565922"/>
        <a:ext cx="1382316" cy="865721"/>
      </dsp:txXfrm>
    </dsp:sp>
    <dsp:sp modelId="{CF7E88A6-47A9-4FF3-840E-E163EF96CEAA}">
      <dsp:nvSpPr>
        <dsp:cNvPr id="0" name=""/>
        <dsp:cNvSpPr/>
      </dsp:nvSpPr>
      <dsp:spPr>
        <a:xfrm>
          <a:off x="2881946" y="480990"/>
          <a:ext cx="4517792" cy="4517792"/>
        </a:xfrm>
        <a:custGeom>
          <a:avLst/>
          <a:gdLst/>
          <a:ahLst/>
          <a:cxnLst/>
          <a:rect l="0" t="0" r="0" b="0"/>
          <a:pathLst>
            <a:path>
              <a:moveTo>
                <a:pt x="1335523" y="4320448"/>
              </a:moveTo>
              <a:arcTo wR="2258896" hR="2258896" stAng="6847661" swAng="923185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9C95F-43CE-411C-94B8-FA6A53B0D58D}">
      <dsp:nvSpPr>
        <dsp:cNvPr id="0" name=""/>
        <dsp:cNvSpPr/>
      </dsp:nvSpPr>
      <dsp:spPr>
        <a:xfrm>
          <a:off x="2446588" y="3389640"/>
          <a:ext cx="1475984" cy="9593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Ayudar al consumidor/cliente en la selección de alimentos saludables</a:t>
          </a:r>
          <a:endParaRPr lang="es-CL" sz="1100" kern="1200"/>
        </a:p>
      </dsp:txBody>
      <dsp:txXfrm>
        <a:off x="2493422" y="3436474"/>
        <a:ext cx="1382316" cy="865721"/>
      </dsp:txXfrm>
    </dsp:sp>
    <dsp:sp modelId="{88DEBF42-52BD-40C2-B01B-369AAF5AD5B8}">
      <dsp:nvSpPr>
        <dsp:cNvPr id="0" name=""/>
        <dsp:cNvSpPr/>
      </dsp:nvSpPr>
      <dsp:spPr>
        <a:xfrm>
          <a:off x="2881946" y="480990"/>
          <a:ext cx="4517792" cy="4517792"/>
        </a:xfrm>
        <a:custGeom>
          <a:avLst/>
          <a:gdLst/>
          <a:ahLst/>
          <a:cxnLst/>
          <a:rect l="0" t="0" r="0" b="0"/>
          <a:pathLst>
            <a:path>
              <a:moveTo>
                <a:pt x="35175" y="2655984"/>
              </a:moveTo>
              <a:arcTo wR="2258896" hR="2258896" stAng="10192526" swAng="1214948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C5CD4-E536-4AB8-ADC8-947551BC2082}">
      <dsp:nvSpPr>
        <dsp:cNvPr id="0" name=""/>
        <dsp:cNvSpPr/>
      </dsp:nvSpPr>
      <dsp:spPr>
        <a:xfrm>
          <a:off x="2446588" y="1130744"/>
          <a:ext cx="1475984" cy="9593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Entregar indicaciones para su uso y/o conservación</a:t>
          </a:r>
          <a:endParaRPr lang="es-CL" sz="1100" kern="1200"/>
        </a:p>
      </dsp:txBody>
      <dsp:txXfrm>
        <a:off x="2493422" y="1177578"/>
        <a:ext cx="1382316" cy="865721"/>
      </dsp:txXfrm>
    </dsp:sp>
    <dsp:sp modelId="{EE879BF7-BD06-4DFF-9C4A-ABFF1E7299DE}">
      <dsp:nvSpPr>
        <dsp:cNvPr id="0" name=""/>
        <dsp:cNvSpPr/>
      </dsp:nvSpPr>
      <dsp:spPr>
        <a:xfrm>
          <a:off x="2881946" y="480990"/>
          <a:ext cx="4517792" cy="4517792"/>
        </a:xfrm>
        <a:custGeom>
          <a:avLst/>
          <a:gdLst/>
          <a:ahLst/>
          <a:cxnLst/>
          <a:rect l="0" t="0" r="0" b="0"/>
          <a:pathLst>
            <a:path>
              <a:moveTo>
                <a:pt x="821632" y="516230"/>
              </a:moveTo>
              <a:arcTo wR="2258896" hR="2258896" stAng="13829154" swAng="923185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30944-6116-4AE4-AD63-3CA9E2AC8180}">
      <dsp:nvSpPr>
        <dsp:cNvPr id="0" name=""/>
        <dsp:cNvSpPr/>
      </dsp:nvSpPr>
      <dsp:spPr>
        <a:xfrm rot="5400000">
          <a:off x="3288698" y="1886374"/>
          <a:ext cx="1687013" cy="192060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21E3A-32CA-4B56-9D5C-92D90EEA80B7}">
      <dsp:nvSpPr>
        <dsp:cNvPr id="0" name=""/>
        <dsp:cNvSpPr/>
      </dsp:nvSpPr>
      <dsp:spPr>
        <a:xfrm>
          <a:off x="2841742" y="16286"/>
          <a:ext cx="2839937" cy="198786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 dirty="0"/>
            <a:t>1.ROTULACIÓN GENERAL</a:t>
          </a:r>
        </a:p>
      </dsp:txBody>
      <dsp:txXfrm>
        <a:off x="2938799" y="113343"/>
        <a:ext cx="2645823" cy="1793750"/>
      </dsp:txXfrm>
    </dsp:sp>
    <dsp:sp modelId="{CC356D06-9170-43E7-AFC4-FA5BA3BAE706}">
      <dsp:nvSpPr>
        <dsp:cNvPr id="0" name=""/>
        <dsp:cNvSpPr/>
      </dsp:nvSpPr>
      <dsp:spPr>
        <a:xfrm>
          <a:off x="5681680" y="205874"/>
          <a:ext cx="2065500" cy="1606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4876C-5DBC-4486-A550-A41AC01BF8B1}">
      <dsp:nvSpPr>
        <dsp:cNvPr id="0" name=""/>
        <dsp:cNvSpPr/>
      </dsp:nvSpPr>
      <dsp:spPr>
        <a:xfrm>
          <a:off x="5223729" y="2249313"/>
          <a:ext cx="2839937" cy="198786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/>
            <a:t>2. ROTULACIÓN NUTRICIONAL</a:t>
          </a:r>
        </a:p>
      </dsp:txBody>
      <dsp:txXfrm>
        <a:off x="5320786" y="2346370"/>
        <a:ext cx="2645823" cy="17937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61E81-E913-4B2E-A7DB-D3857DF0087E}">
      <dsp:nvSpPr>
        <dsp:cNvPr id="0" name=""/>
        <dsp:cNvSpPr/>
      </dsp:nvSpPr>
      <dsp:spPr>
        <a:xfrm>
          <a:off x="2942214" y="443030"/>
          <a:ext cx="5417674" cy="5417674"/>
        </a:xfrm>
        <a:prstGeom prst="blockArc">
          <a:avLst>
            <a:gd name="adj1" fmla="val 14236364"/>
            <a:gd name="adj2" fmla="val 16200000"/>
            <a:gd name="adj3" fmla="val 25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ED3BF1-2706-4B21-A611-E170D4C7DB3A}">
      <dsp:nvSpPr>
        <dsp:cNvPr id="0" name=""/>
        <dsp:cNvSpPr/>
      </dsp:nvSpPr>
      <dsp:spPr>
        <a:xfrm>
          <a:off x="2942214" y="443030"/>
          <a:ext cx="5417674" cy="5417674"/>
        </a:xfrm>
        <a:prstGeom prst="blockArc">
          <a:avLst>
            <a:gd name="adj1" fmla="val 12272727"/>
            <a:gd name="adj2" fmla="val 14236364"/>
            <a:gd name="adj3" fmla="val 25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F17399-D4B8-42B0-9DDB-339DEB5F6AED}">
      <dsp:nvSpPr>
        <dsp:cNvPr id="0" name=""/>
        <dsp:cNvSpPr/>
      </dsp:nvSpPr>
      <dsp:spPr>
        <a:xfrm>
          <a:off x="2942214" y="443030"/>
          <a:ext cx="5417674" cy="5417674"/>
        </a:xfrm>
        <a:prstGeom prst="blockArc">
          <a:avLst>
            <a:gd name="adj1" fmla="val 10309091"/>
            <a:gd name="adj2" fmla="val 12272727"/>
            <a:gd name="adj3" fmla="val 25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FE006-00C3-487C-B5CA-937E1BAC4F34}">
      <dsp:nvSpPr>
        <dsp:cNvPr id="0" name=""/>
        <dsp:cNvSpPr/>
      </dsp:nvSpPr>
      <dsp:spPr>
        <a:xfrm>
          <a:off x="2942214" y="443030"/>
          <a:ext cx="5417674" cy="5417674"/>
        </a:xfrm>
        <a:prstGeom prst="blockArc">
          <a:avLst>
            <a:gd name="adj1" fmla="val 8345455"/>
            <a:gd name="adj2" fmla="val 10309091"/>
            <a:gd name="adj3" fmla="val 25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FB7C74-F8DF-4F6A-8865-205079134B8F}">
      <dsp:nvSpPr>
        <dsp:cNvPr id="0" name=""/>
        <dsp:cNvSpPr/>
      </dsp:nvSpPr>
      <dsp:spPr>
        <a:xfrm>
          <a:off x="2942214" y="443030"/>
          <a:ext cx="5417674" cy="5417674"/>
        </a:xfrm>
        <a:prstGeom prst="blockArc">
          <a:avLst>
            <a:gd name="adj1" fmla="val 6381818"/>
            <a:gd name="adj2" fmla="val 8345455"/>
            <a:gd name="adj3" fmla="val 25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E1A5AC-FD59-4A62-AAFF-D141F0D798CF}">
      <dsp:nvSpPr>
        <dsp:cNvPr id="0" name=""/>
        <dsp:cNvSpPr/>
      </dsp:nvSpPr>
      <dsp:spPr>
        <a:xfrm>
          <a:off x="2942214" y="443030"/>
          <a:ext cx="5417674" cy="5417674"/>
        </a:xfrm>
        <a:prstGeom prst="blockArc">
          <a:avLst>
            <a:gd name="adj1" fmla="val 4418182"/>
            <a:gd name="adj2" fmla="val 6381818"/>
            <a:gd name="adj3" fmla="val 25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6DE35-91A8-4FF7-B394-06DE702E3F2F}">
      <dsp:nvSpPr>
        <dsp:cNvPr id="0" name=""/>
        <dsp:cNvSpPr/>
      </dsp:nvSpPr>
      <dsp:spPr>
        <a:xfrm>
          <a:off x="2942214" y="443030"/>
          <a:ext cx="5417674" cy="5417674"/>
        </a:xfrm>
        <a:prstGeom prst="blockArc">
          <a:avLst>
            <a:gd name="adj1" fmla="val 2454545"/>
            <a:gd name="adj2" fmla="val 4418182"/>
            <a:gd name="adj3" fmla="val 25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4D1E1F-25B1-440A-BB15-658BFB22E2DD}">
      <dsp:nvSpPr>
        <dsp:cNvPr id="0" name=""/>
        <dsp:cNvSpPr/>
      </dsp:nvSpPr>
      <dsp:spPr>
        <a:xfrm>
          <a:off x="2942214" y="443030"/>
          <a:ext cx="5417674" cy="5417674"/>
        </a:xfrm>
        <a:prstGeom prst="blockArc">
          <a:avLst>
            <a:gd name="adj1" fmla="val 490909"/>
            <a:gd name="adj2" fmla="val 2454545"/>
            <a:gd name="adj3" fmla="val 25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E7EB6A-FEC8-44BD-8B2C-40DD8BB009CC}">
      <dsp:nvSpPr>
        <dsp:cNvPr id="0" name=""/>
        <dsp:cNvSpPr/>
      </dsp:nvSpPr>
      <dsp:spPr>
        <a:xfrm>
          <a:off x="2942214" y="443030"/>
          <a:ext cx="5417674" cy="5417674"/>
        </a:xfrm>
        <a:prstGeom prst="blockArc">
          <a:avLst>
            <a:gd name="adj1" fmla="val 20127273"/>
            <a:gd name="adj2" fmla="val 490909"/>
            <a:gd name="adj3" fmla="val 25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231C80-DBEF-4F04-BB93-9FACE5E5D6D4}">
      <dsp:nvSpPr>
        <dsp:cNvPr id="0" name=""/>
        <dsp:cNvSpPr/>
      </dsp:nvSpPr>
      <dsp:spPr>
        <a:xfrm>
          <a:off x="2942214" y="443030"/>
          <a:ext cx="5417674" cy="5417674"/>
        </a:xfrm>
        <a:prstGeom prst="blockArc">
          <a:avLst>
            <a:gd name="adj1" fmla="val 18163636"/>
            <a:gd name="adj2" fmla="val 20127273"/>
            <a:gd name="adj3" fmla="val 25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FA67E-7719-436E-B6D4-8BE9B69C68E9}">
      <dsp:nvSpPr>
        <dsp:cNvPr id="0" name=""/>
        <dsp:cNvSpPr/>
      </dsp:nvSpPr>
      <dsp:spPr>
        <a:xfrm>
          <a:off x="2942214" y="443030"/>
          <a:ext cx="5417674" cy="5417674"/>
        </a:xfrm>
        <a:prstGeom prst="blockArc">
          <a:avLst>
            <a:gd name="adj1" fmla="val 16200000"/>
            <a:gd name="adj2" fmla="val 18163636"/>
            <a:gd name="adj3" fmla="val 25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856143-1708-4903-AFAF-B55E2A2919C0}">
      <dsp:nvSpPr>
        <dsp:cNvPr id="0" name=""/>
        <dsp:cNvSpPr/>
      </dsp:nvSpPr>
      <dsp:spPr>
        <a:xfrm>
          <a:off x="4974332" y="2475148"/>
          <a:ext cx="1353437" cy="13534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kern="1200" dirty="0"/>
            <a:t>ROTULACIÓN GENERAL</a:t>
          </a:r>
        </a:p>
      </dsp:txBody>
      <dsp:txXfrm>
        <a:off x="5172538" y="2673354"/>
        <a:ext cx="957025" cy="957025"/>
      </dsp:txXfrm>
    </dsp:sp>
    <dsp:sp modelId="{00C37459-C5D9-458A-9452-A594E0CE02C6}">
      <dsp:nvSpPr>
        <dsp:cNvPr id="0" name=""/>
        <dsp:cNvSpPr/>
      </dsp:nvSpPr>
      <dsp:spPr>
        <a:xfrm>
          <a:off x="5177348" y="3433"/>
          <a:ext cx="947406" cy="9474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600" kern="1200" dirty="0"/>
            <a:t>Nombre del Alimento</a:t>
          </a:r>
        </a:p>
      </dsp:txBody>
      <dsp:txXfrm>
        <a:off x="5316092" y="142177"/>
        <a:ext cx="669918" cy="669918"/>
      </dsp:txXfrm>
    </dsp:sp>
    <dsp:sp modelId="{2D450F39-014D-436D-A1DA-F7B86C0A5CB5}">
      <dsp:nvSpPr>
        <dsp:cNvPr id="0" name=""/>
        <dsp:cNvSpPr/>
      </dsp:nvSpPr>
      <dsp:spPr>
        <a:xfrm>
          <a:off x="6623416" y="428037"/>
          <a:ext cx="947406" cy="9474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600" kern="1200" dirty="0"/>
            <a:t>Contenido Neto del alimento </a:t>
          </a:r>
        </a:p>
      </dsp:txBody>
      <dsp:txXfrm>
        <a:off x="6762160" y="566781"/>
        <a:ext cx="669918" cy="669918"/>
      </dsp:txXfrm>
    </dsp:sp>
    <dsp:sp modelId="{E81E6418-B2BE-43BF-9CD3-7DC8BB5F42B3}">
      <dsp:nvSpPr>
        <dsp:cNvPr id="0" name=""/>
        <dsp:cNvSpPr/>
      </dsp:nvSpPr>
      <dsp:spPr>
        <a:xfrm>
          <a:off x="7610368" y="1567041"/>
          <a:ext cx="947406" cy="9474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" kern="1200" dirty="0"/>
            <a:t>Nombre o razón social y domicilio del fabricante</a:t>
          </a:r>
          <a:endParaRPr lang="es-CL" sz="600" kern="1200" dirty="0"/>
        </a:p>
      </dsp:txBody>
      <dsp:txXfrm>
        <a:off x="7749112" y="1705785"/>
        <a:ext cx="669918" cy="669918"/>
      </dsp:txXfrm>
    </dsp:sp>
    <dsp:sp modelId="{102F5A25-1832-4835-8343-A466D1D6C038}">
      <dsp:nvSpPr>
        <dsp:cNvPr id="0" name=""/>
        <dsp:cNvSpPr/>
      </dsp:nvSpPr>
      <dsp:spPr>
        <a:xfrm>
          <a:off x="7824853" y="3058818"/>
          <a:ext cx="947406" cy="9474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600" kern="1200" dirty="0"/>
            <a:t>País de origen</a:t>
          </a:r>
        </a:p>
      </dsp:txBody>
      <dsp:txXfrm>
        <a:off x="7963597" y="3197562"/>
        <a:ext cx="669918" cy="669918"/>
      </dsp:txXfrm>
    </dsp:sp>
    <dsp:sp modelId="{2E081EDE-1883-445B-AAB2-349A10089E63}">
      <dsp:nvSpPr>
        <dsp:cNvPr id="0" name=""/>
        <dsp:cNvSpPr/>
      </dsp:nvSpPr>
      <dsp:spPr>
        <a:xfrm>
          <a:off x="7198774" y="4429740"/>
          <a:ext cx="947406" cy="9474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" kern="1200" dirty="0"/>
            <a:t>Número y fecha de la resolución y nombre del Servicio de Salud que autoriza </a:t>
          </a:r>
          <a:endParaRPr lang="es-CL" sz="600" kern="1200" dirty="0"/>
        </a:p>
      </dsp:txBody>
      <dsp:txXfrm>
        <a:off x="7337518" y="4568484"/>
        <a:ext cx="669918" cy="669918"/>
      </dsp:txXfrm>
    </dsp:sp>
    <dsp:sp modelId="{978C73C3-F7DD-4039-AC50-6319D8FA0421}">
      <dsp:nvSpPr>
        <dsp:cNvPr id="0" name=""/>
        <dsp:cNvSpPr/>
      </dsp:nvSpPr>
      <dsp:spPr>
        <a:xfrm>
          <a:off x="5930906" y="5244549"/>
          <a:ext cx="947406" cy="9474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" kern="1200" dirty="0"/>
            <a:t>Fecha de elaboración o envasado</a:t>
          </a:r>
          <a:endParaRPr lang="es-CL" sz="600" kern="1200" dirty="0"/>
        </a:p>
      </dsp:txBody>
      <dsp:txXfrm>
        <a:off x="6069650" y="5383293"/>
        <a:ext cx="669918" cy="669918"/>
      </dsp:txXfrm>
    </dsp:sp>
    <dsp:sp modelId="{B623966C-D420-4DCB-AB76-994F134CEECD}">
      <dsp:nvSpPr>
        <dsp:cNvPr id="0" name=""/>
        <dsp:cNvSpPr/>
      </dsp:nvSpPr>
      <dsp:spPr>
        <a:xfrm>
          <a:off x="4423789" y="5244549"/>
          <a:ext cx="947406" cy="9474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" kern="1200" dirty="0"/>
            <a:t>Número de lote de producción o cantidad determinada de un alimento</a:t>
          </a:r>
          <a:endParaRPr lang="es-CL" sz="600" kern="1200" dirty="0"/>
        </a:p>
      </dsp:txBody>
      <dsp:txXfrm>
        <a:off x="4562533" y="5383293"/>
        <a:ext cx="669918" cy="669918"/>
      </dsp:txXfrm>
    </dsp:sp>
    <dsp:sp modelId="{06E84F62-5E96-435E-8E4C-4FC25FE6C9EF}">
      <dsp:nvSpPr>
        <dsp:cNvPr id="0" name=""/>
        <dsp:cNvSpPr/>
      </dsp:nvSpPr>
      <dsp:spPr>
        <a:xfrm>
          <a:off x="3155921" y="4429740"/>
          <a:ext cx="947406" cy="9474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" kern="1200" dirty="0"/>
            <a:t>Fecha de vencimiento se sugiere el formato día, mes y año (</a:t>
          </a:r>
          <a:r>
            <a:rPr lang="es-ES" sz="600" kern="1200" dirty="0" err="1"/>
            <a:t>dd</a:t>
          </a:r>
          <a:r>
            <a:rPr lang="es-ES" sz="600" kern="1200" dirty="0"/>
            <a:t>/mm/</a:t>
          </a:r>
          <a:r>
            <a:rPr lang="es-ES" sz="600" kern="1200" dirty="0" err="1"/>
            <a:t>aa</a:t>
          </a:r>
          <a:r>
            <a:rPr lang="es-ES" sz="600" kern="1200" dirty="0"/>
            <a:t>), </a:t>
          </a:r>
          <a:endParaRPr lang="es-CL" sz="600" kern="1200" dirty="0"/>
        </a:p>
      </dsp:txBody>
      <dsp:txXfrm>
        <a:off x="3294665" y="4568484"/>
        <a:ext cx="669918" cy="669918"/>
      </dsp:txXfrm>
    </dsp:sp>
    <dsp:sp modelId="{241DE7BF-986B-44D1-8D56-6739B7D61CB0}">
      <dsp:nvSpPr>
        <dsp:cNvPr id="0" name=""/>
        <dsp:cNvSpPr/>
      </dsp:nvSpPr>
      <dsp:spPr>
        <a:xfrm>
          <a:off x="2529842" y="3058818"/>
          <a:ext cx="947406" cy="9474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600" kern="1200" dirty="0"/>
            <a:t>Instrucciones de almacenamiento</a:t>
          </a:r>
        </a:p>
      </dsp:txBody>
      <dsp:txXfrm>
        <a:off x="2668586" y="3197562"/>
        <a:ext cx="669918" cy="669918"/>
      </dsp:txXfrm>
    </dsp:sp>
    <dsp:sp modelId="{A73D5806-078B-4FE4-80BF-EBB0A66DED17}">
      <dsp:nvSpPr>
        <dsp:cNvPr id="0" name=""/>
        <dsp:cNvSpPr/>
      </dsp:nvSpPr>
      <dsp:spPr>
        <a:xfrm>
          <a:off x="2744327" y="1567041"/>
          <a:ext cx="947406" cy="9474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600" kern="1200" dirty="0"/>
            <a:t>Instrucciones para su uso</a:t>
          </a:r>
        </a:p>
      </dsp:txBody>
      <dsp:txXfrm>
        <a:off x="2883071" y="1705785"/>
        <a:ext cx="669918" cy="669918"/>
      </dsp:txXfrm>
    </dsp:sp>
    <dsp:sp modelId="{B7BBF356-619C-4B2F-A4F5-1B0AC40712A9}">
      <dsp:nvSpPr>
        <dsp:cNvPr id="0" name=""/>
        <dsp:cNvSpPr/>
      </dsp:nvSpPr>
      <dsp:spPr>
        <a:xfrm>
          <a:off x="3731279" y="428037"/>
          <a:ext cx="947406" cy="9474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600" kern="1200" dirty="0"/>
            <a:t>Listado de ingredientes, incluidos los aditivos</a:t>
          </a:r>
        </a:p>
      </dsp:txBody>
      <dsp:txXfrm>
        <a:off x="3870023" y="566781"/>
        <a:ext cx="669918" cy="669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743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887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‹#›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994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9013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‹#›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1669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8459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7100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035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832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016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05-10-2020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946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05-10-2020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65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05-10-2020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735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05-10-2020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486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05-10-2020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53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ED6-248A-45A6-8FAB-E4029344938B}" type="datetimeFigureOut">
              <a:rPr lang="es-CL" smtClean="0"/>
              <a:t>05-10-2020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150F-BDEF-49CD-AD8D-6F37AEE966D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822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FED6-248A-45A6-8FAB-E4029344938B}" type="datetimeFigureOut">
              <a:rPr lang="es-CL" smtClean="0"/>
              <a:t>05-10-2020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76150F-BDEF-49CD-AD8D-6F37AEE966D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076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elipe.campos@liceo-victorinolastarria.c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2F098B0-76ED-499D-AFE3-4A9236A6F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983" y="1296141"/>
            <a:ext cx="10499328" cy="5266678"/>
          </a:xfrm>
        </p:spPr>
        <p:txBody>
          <a:bodyPr>
            <a:normAutofit/>
          </a:bodyPr>
          <a:lstStyle/>
          <a:p>
            <a:pPr algn="l"/>
            <a:r>
              <a:rPr lang="es-ES_trad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GUÍA DE TRABAJO DE RECEPCIÓN Y ALMACENAJE DE INSUMOS 3RO MEDIO</a:t>
            </a:r>
            <a:endParaRPr lang="es-C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Profesor: FELIPE CAMPOS R.</a:t>
            </a:r>
            <a:endParaRPr lang="es-C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Fecha: Semana del </a:t>
            </a:r>
            <a:r>
              <a:rPr lang="es-ES_tradn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ES_trad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9 de Octubre del 2020</a:t>
            </a:r>
            <a:endParaRPr lang="es-C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Alumno: ………………………………………. Curso:………… Fecha:…………………..</a:t>
            </a:r>
            <a:endParaRPr lang="es-C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C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Tema: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s-CL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Rótulos y etiquetados materias primas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/>
            <a:endParaRPr lang="es-C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_trad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OA1 </a:t>
            </a:r>
            <a:r>
              <a:rPr lang="es-CL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AE. 2. Recepcionar mercadería, de acuerdo a protocolos definidos, considerando las normas establecidas en el Reglamento </a:t>
            </a:r>
          </a:p>
          <a:p>
            <a:pPr algn="ctr"/>
            <a:r>
              <a:rPr lang="es-ES_trad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_trad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LAS CLASES</a:t>
            </a:r>
            <a:r>
              <a:rPr lang="es-ES_trad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Conocer conceptos y definiciones para la Recepción de mercaderías de materias primas e insumos requerido a los proveedores. </a:t>
            </a:r>
          </a:p>
        </p:txBody>
      </p:sp>
      <p:graphicFrame>
        <p:nvGraphicFramePr>
          <p:cNvPr id="6" name="3 Objeto">
            <a:extLst>
              <a:ext uri="{FF2B5EF4-FFF2-40B4-BE49-F238E27FC236}">
                <a16:creationId xmlns:a16="http://schemas.microsoft.com/office/drawing/2014/main" id="{347428AE-011D-4A7F-9BF3-DDBAC69728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394926"/>
              </p:ext>
            </p:extLst>
          </p:nvPr>
        </p:nvGraphicFramePr>
        <p:xfrm>
          <a:off x="163934" y="108557"/>
          <a:ext cx="1139762" cy="1187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4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34" y="108557"/>
                        <a:ext cx="1139762" cy="1187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Laura Castellano on Instagram: “todo tiene un proposito 💘💘💘 mañana LIVE 7pm dibuja conmigo ✨✨ vean mi post anterior 🧡”">
            <a:extLst>
              <a:ext uri="{FF2B5EF4-FFF2-40B4-BE49-F238E27FC236}">
                <a16:creationId xmlns:a16="http://schemas.microsoft.com/office/drawing/2014/main" id="{C5CFB635-625C-4E1A-8466-EE8CA4647C3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66" y="54304"/>
            <a:ext cx="3027286" cy="118758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CB9EE002-F9B1-4FAE-8334-7FCC45B7093D}"/>
              </a:ext>
            </a:extLst>
          </p:cNvPr>
          <p:cNvSpPr txBox="1"/>
          <p:nvPr/>
        </p:nvSpPr>
        <p:spPr>
          <a:xfrm>
            <a:off x="1303696" y="186431"/>
            <a:ext cx="2646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Liceo José Victorino Lastarria</a:t>
            </a:r>
          </a:p>
          <a:p>
            <a:r>
              <a:rPr 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Rancagua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“Formando Técnicos para el mañana”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Técnico-Pedagógica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45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59632-52EC-47E4-80F5-8E2A6B968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6591"/>
          </a:xfrm>
        </p:spPr>
        <p:txBody>
          <a:bodyPr>
            <a:normAutofit fontScale="90000"/>
          </a:bodyPr>
          <a:lstStyle/>
          <a:p>
            <a:r>
              <a:rPr lang="es-CL" dirty="0"/>
              <a:t>Paso a paso de la actividad: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9B0BF-964F-490E-8703-809ED1E15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8471"/>
            <a:ext cx="8596668" cy="4702892"/>
          </a:xfrm>
        </p:spPr>
        <p:txBody>
          <a:bodyPr>
            <a:normAutofit fontScale="92500" lnSpcReduction="20000"/>
          </a:bodyPr>
          <a:lstStyle/>
          <a:p>
            <a:r>
              <a:rPr lang="es-CL" dirty="0">
                <a:solidFill>
                  <a:schemeClr val="tx1"/>
                </a:solidFill>
              </a:rPr>
              <a:t>Leer </a:t>
            </a:r>
            <a:r>
              <a:rPr lang="es-CL" dirty="0" err="1">
                <a:solidFill>
                  <a:schemeClr val="tx1"/>
                </a:solidFill>
              </a:rPr>
              <a:t>ppt</a:t>
            </a:r>
            <a:endParaRPr lang="es-CL" dirty="0">
              <a:solidFill>
                <a:schemeClr val="tx1"/>
              </a:solidFill>
            </a:endParaRPr>
          </a:p>
          <a:p>
            <a:r>
              <a:rPr lang="es-CL" dirty="0">
                <a:solidFill>
                  <a:schemeClr val="tx1"/>
                </a:solidFill>
              </a:rPr>
              <a:t>Responder a las siguientes preguntas: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Responda de forma clara y precisa las siguientes preguntas. Su respuesta será evaluada conforme al contenido de las clases.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Preguntas: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1.- Nombre y elementos de la Rotulación General y Explíquelos.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2.- ¿Cuál es el objetivo de la rotulación? Fundamente su respuesta.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tx1"/>
                </a:solidFill>
              </a:rPr>
              <a:t>Enviar la actividad terminada al siguiente mail: </a:t>
            </a:r>
            <a:r>
              <a:rPr lang="es-E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felipe.campos@liceo-victorinolastarria.cl</a:t>
            </a: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Para los alumnos que retiran guías impresas, deben realizar el siguiente  </a:t>
            </a:r>
            <a:r>
              <a:rPr lang="es-ES" b="1" u="sng" dirty="0">
                <a:solidFill>
                  <a:schemeClr val="tx1"/>
                </a:solidFill>
              </a:rPr>
              <a:t>Ticket de Salida</a:t>
            </a: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1.- De acuerdo a lo leído, ¿Para qué sirve el etiquetado y rotulado de los productos? explique con el con sus palabras y fundamente su respuesta.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906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2F098B0-76ED-499D-AFE3-4A9236A6F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279" y="88057"/>
            <a:ext cx="10983886" cy="6681885"/>
          </a:xfrm>
        </p:spPr>
        <p:txBody>
          <a:bodyPr>
            <a:normAutofit/>
          </a:bodyPr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 LA ETIQUETA O RÓTULO ¿QUÉ ES Y PARA QUÉ SIRVE? </a:t>
            </a:r>
          </a:p>
          <a:p>
            <a:pPr algn="just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etiqueta o rótulo entrega información útil y relevante sobre la empresa o emprendimiento y las características o atributos propios del producto. Es un componente fundamental que puede estar visible en el empaque/envase y/o adherida al producto mismo (colgante o adhesiva). Esta es una instancia fundamental para la comunicación entre el productor y el cliente/consumidor, cuyas características están definidas por la legislación del país donde será comercializado el producto. En nuestro país la regulación es el RSA.</a:t>
            </a:r>
          </a:p>
          <a:p>
            <a:pPr algn="ctr"/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objetivos de la rotulación son:</a:t>
            </a:r>
          </a:p>
          <a:p>
            <a:pPr algn="l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Identificar y diferenciar el producto (nombre, marca y diseño). </a:t>
            </a:r>
          </a:p>
          <a:p>
            <a:pPr algn="l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Dar a conocer sus características (tanto generales como nutricionales, tales como ingredientes, componentes, peso, tamaño, entre otros).</a:t>
            </a:r>
          </a:p>
          <a:p>
            <a:pPr algn="l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Entregar indicaciones para su uso y/o conservación, precauciones, nombre del fabricante, procedencia, fecha de fabricación y de vencimiento, etc. </a:t>
            </a:r>
          </a:p>
          <a:p>
            <a:pPr algn="l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Ayudar al consumidor/cliente en la selección de alimentos saludables. </a:t>
            </a:r>
          </a:p>
          <a:p>
            <a:pPr algn="l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Incentivar a la industria/productor a mejorar la calidad nutricional de sus productos. </a:t>
            </a:r>
          </a:p>
          <a:p>
            <a:pPr algn="l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Contribuir a facilitar la comercialización de los alimentos a nivel nacional e internacional.</a:t>
            </a:r>
            <a:endParaRPr lang="es-CL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s-CL" dirty="0"/>
          </a:p>
        </p:txBody>
      </p:sp>
      <p:graphicFrame>
        <p:nvGraphicFramePr>
          <p:cNvPr id="5" name="3 Objeto">
            <a:extLst>
              <a:ext uri="{FF2B5EF4-FFF2-40B4-BE49-F238E27FC236}">
                <a16:creationId xmlns:a16="http://schemas.microsoft.com/office/drawing/2014/main" id="{E06DB18B-40D6-4D28-9320-2BBD55DFCA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96496"/>
              </p:ext>
            </p:extLst>
          </p:nvPr>
        </p:nvGraphicFramePr>
        <p:xfrm>
          <a:off x="10852649" y="88057"/>
          <a:ext cx="1296144" cy="135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4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2649" y="88057"/>
                        <a:ext cx="1296144" cy="1350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747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57DA5-323B-494D-9ECE-4AEE24CF5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2" y="225287"/>
            <a:ext cx="8596668" cy="1046922"/>
          </a:xfrm>
        </p:spPr>
        <p:txBody>
          <a:bodyPr>
            <a:normAutofit fontScale="90000"/>
          </a:bodyPr>
          <a:lstStyle/>
          <a:p>
            <a:r>
              <a:rPr lang="es-ES" sz="3100" dirty="0"/>
              <a:t>Otra forma de entenderlo:</a:t>
            </a:r>
            <a:br>
              <a:rPr lang="es-ES" dirty="0"/>
            </a:br>
            <a:r>
              <a:rPr lang="es-ES" dirty="0"/>
              <a:t>Los objetivos de la rotulación son</a:t>
            </a:r>
            <a:endParaRPr lang="es-C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3BD6E0A-3E3B-474B-87A3-1B65B2897C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796610"/>
              </p:ext>
            </p:extLst>
          </p:nvPr>
        </p:nvGraphicFramePr>
        <p:xfrm>
          <a:off x="677862" y="1378226"/>
          <a:ext cx="10281685" cy="5479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3078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2F098B0-76ED-499D-AFE3-4A9236A6F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4363" y="1092994"/>
            <a:ext cx="9451181" cy="5334699"/>
          </a:xfrm>
        </p:spPr>
        <p:txBody>
          <a:bodyPr>
            <a:normAutofit fontScale="85000" lnSpcReduction="10000"/>
          </a:bodyPr>
          <a:lstStyle/>
          <a:p>
            <a:pPr algn="l">
              <a:tabLst>
                <a:tab pos="2700020" algn="ctr"/>
                <a:tab pos="5400040" algn="r"/>
                <a:tab pos="449580" algn="l"/>
              </a:tabLst>
            </a:pPr>
            <a:r>
              <a:rPr lang="es-MX" dirty="0">
                <a:solidFill>
                  <a:schemeClr val="tx1"/>
                </a:solidFill>
              </a:rPr>
              <a:t>INFORMACIÓN SOBRE EL ETIQUETADO O ROTULACIÓN GENERAL Y NUTRICIONAL </a:t>
            </a:r>
          </a:p>
          <a:p>
            <a:pPr algn="l">
              <a:tabLst>
                <a:tab pos="2700020" algn="ctr"/>
                <a:tab pos="5400040" algn="r"/>
                <a:tab pos="449580" algn="l"/>
              </a:tabLst>
            </a:pPr>
            <a:r>
              <a:rPr lang="es-MX" dirty="0">
                <a:solidFill>
                  <a:schemeClr val="tx1"/>
                </a:solidFill>
              </a:rPr>
              <a:t>1.ROTULACIÓN GENERAL</a:t>
            </a:r>
          </a:p>
          <a:p>
            <a:pPr algn="l">
              <a:tabLst>
                <a:tab pos="2700020" algn="ctr"/>
                <a:tab pos="5400040" algn="r"/>
                <a:tab pos="449580" algn="l"/>
              </a:tabLst>
            </a:pPr>
            <a:r>
              <a:rPr lang="es-MX" dirty="0">
                <a:solidFill>
                  <a:schemeClr val="tx1"/>
                </a:solidFill>
              </a:rPr>
              <a:t> Es la información relacionada con la identificación del productor (nombre o razón social, domicilio, etc.), las condiciones productivas (lote, fecha de elaboración, fecha de vencimiento, etc.), y la información propia del producto (nombre del alimento, contenido neto, etc.). </a:t>
            </a:r>
          </a:p>
          <a:p>
            <a:pPr algn="l">
              <a:tabLst>
                <a:tab pos="2700020" algn="ctr"/>
                <a:tab pos="5400040" algn="r"/>
                <a:tab pos="449580" algn="l"/>
              </a:tabLst>
            </a:pPr>
            <a:r>
              <a:rPr lang="es-MX" dirty="0">
                <a:solidFill>
                  <a:schemeClr val="tx1"/>
                </a:solidFill>
              </a:rPr>
              <a:t>2. ROTULACIÓN NUTRICIONAL</a:t>
            </a:r>
          </a:p>
          <a:p>
            <a:pPr algn="l">
              <a:tabLst>
                <a:tab pos="2700020" algn="ctr"/>
                <a:tab pos="5400040" algn="r"/>
                <a:tab pos="449580" algn="l"/>
              </a:tabLst>
            </a:pPr>
            <a:r>
              <a:rPr lang="es-MX" dirty="0">
                <a:solidFill>
                  <a:schemeClr val="tx1"/>
                </a:solidFill>
              </a:rPr>
              <a:t> Comprende toda la información sobre las características nutricionales del alimento. Esta información nutricional tiene componentes obligatorios y otros opcionales.</a:t>
            </a:r>
            <a:endParaRPr lang="es-CL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es-MX" dirty="0">
                <a:solidFill>
                  <a:schemeClr val="tx1"/>
                </a:solidFill>
              </a:rPr>
              <a:t>Los componentes obligatorios son: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DECLARACIÓN DE NUTRIENTES: Es la información sobre el aporte de Energía, Proteínas, Hidratos de Carbono, Grasa, sodio y azúcares totales que contiene el producto alimenticio.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* DECLARACIÓN DEL SELLO “ALTO EN”: Cuando corresponda. El sello “ALTO EN” es el símbolo blanco y negro que deben rotular los alimentos que superen los límites establecidos para calorías, azúcares totales, sodio y grasas saturadas. </a:t>
            </a:r>
          </a:p>
          <a:p>
            <a:pPr algn="just">
              <a:tabLst>
                <a:tab pos="2700020" algn="ctr"/>
                <a:tab pos="5400040" algn="r"/>
                <a:tab pos="449580" algn="l"/>
              </a:tabLst>
            </a:pPr>
            <a:r>
              <a:rPr lang="es-MX" dirty="0">
                <a:solidFill>
                  <a:schemeClr val="tx1"/>
                </a:solidFill>
              </a:rPr>
              <a:t>Los componentes opcionales son: 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2700020" algn="ctr"/>
                <a:tab pos="5400040" algn="r"/>
                <a:tab pos="449580" algn="l"/>
              </a:tabLst>
            </a:pPr>
            <a:r>
              <a:rPr lang="es-MX" dirty="0">
                <a:solidFill>
                  <a:schemeClr val="tx1"/>
                </a:solidFill>
              </a:rPr>
              <a:t>PROPIEDADES NUTRICIONALES: Son mensajes en que se destaca el contenido de nutrientes, fibra dietética o colesterol de un alimento, entre otros nutrientes. 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2700020" algn="ctr"/>
                <a:tab pos="5400040" algn="r"/>
                <a:tab pos="449580" algn="l"/>
              </a:tabLst>
            </a:pPr>
            <a:r>
              <a:rPr lang="es-MX" dirty="0">
                <a:solidFill>
                  <a:schemeClr val="tx1"/>
                </a:solidFill>
              </a:rPr>
              <a:t>PROPIEDADES SALUDABLES: Son mensajes que relacionan los alimentos o componentes de los alimentos con una condición de salud de las personas.</a:t>
            </a:r>
            <a:endParaRPr lang="es-CL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C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CL" dirty="0"/>
          </a:p>
        </p:txBody>
      </p:sp>
      <p:graphicFrame>
        <p:nvGraphicFramePr>
          <p:cNvPr id="5" name="3 Objeto">
            <a:extLst>
              <a:ext uri="{FF2B5EF4-FFF2-40B4-BE49-F238E27FC236}">
                <a16:creationId xmlns:a16="http://schemas.microsoft.com/office/drawing/2014/main" id="{2928C48B-9BE4-4B66-98D5-46E9D63B47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578058"/>
              </p:ext>
            </p:extLst>
          </p:nvPr>
        </p:nvGraphicFramePr>
        <p:xfrm>
          <a:off x="10852649" y="88057"/>
          <a:ext cx="1296144" cy="135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5" name="3 Objeto">
                        <a:extLst>
                          <a:ext uri="{FF2B5EF4-FFF2-40B4-BE49-F238E27FC236}">
                            <a16:creationId xmlns:a16="http://schemas.microsoft.com/office/drawing/2014/main" id="{E06DB18B-40D6-4D28-9320-2BBD55DFCA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2649" y="88057"/>
                        <a:ext cx="1296144" cy="1350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9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99EF5-D98B-4A67-8B1B-E8A0FAC1A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2" y="212034"/>
            <a:ext cx="10785268" cy="1033670"/>
          </a:xfrm>
        </p:spPr>
        <p:txBody>
          <a:bodyPr>
            <a:normAutofit fontScale="90000"/>
          </a:bodyPr>
          <a:lstStyle/>
          <a:p>
            <a:r>
              <a:rPr lang="es-CL" sz="3100" dirty="0"/>
              <a:t>Otra forma de entenderlo</a:t>
            </a:r>
            <a:r>
              <a:rPr lang="es-CL" dirty="0"/>
              <a:t>:</a:t>
            </a:r>
            <a:r>
              <a:rPr lang="es-ES" dirty="0"/>
              <a:t>INFORMACIÓN SOBRE EL ETIQUETADO O ROTULACIÓN GENERAL Y NUTRICIONAL </a:t>
            </a:r>
            <a:br>
              <a:rPr lang="es-ES" dirty="0"/>
            </a:br>
            <a:endParaRPr lang="es-C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5954786-73FC-4723-8437-59E564EF0F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298"/>
              </p:ext>
            </p:extLst>
          </p:nvPr>
        </p:nvGraphicFramePr>
        <p:xfrm>
          <a:off x="677862" y="2160588"/>
          <a:ext cx="10878033" cy="4253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9557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2F098B0-76ED-499D-AFE3-4A9236A6F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97" y="1157287"/>
            <a:ext cx="9545716" cy="5234687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s-MX" dirty="0">
                <a:solidFill>
                  <a:schemeClr val="tx1"/>
                </a:solidFill>
              </a:rPr>
              <a:t>ROTULACIÓN GENERAL</a:t>
            </a:r>
          </a:p>
          <a:p>
            <a:pPr algn="l"/>
            <a:r>
              <a:rPr lang="es-MX" dirty="0">
                <a:solidFill>
                  <a:schemeClr val="tx1"/>
                </a:solidFill>
              </a:rPr>
              <a:t>Los productos deben rotular obligatoriamente la siguiente información : </a:t>
            </a:r>
          </a:p>
          <a:p>
            <a:pPr marL="342900" indent="-342900" algn="l">
              <a:buAutoNum type="arabicPeriod"/>
            </a:pPr>
            <a:r>
              <a:rPr lang="es-MX" dirty="0">
                <a:solidFill>
                  <a:schemeClr val="tx1"/>
                </a:solidFill>
              </a:rPr>
              <a:t>Nombre del Alimento. </a:t>
            </a:r>
          </a:p>
          <a:p>
            <a:pPr marL="342900" indent="-342900" algn="l">
              <a:buAutoNum type="arabicPeriod"/>
            </a:pPr>
            <a:r>
              <a:rPr lang="es-MX" dirty="0">
                <a:solidFill>
                  <a:schemeClr val="tx1"/>
                </a:solidFill>
              </a:rPr>
              <a:t>Contenido Neto del alimento (sin considerar el peso del material de empaque/envase). </a:t>
            </a:r>
          </a:p>
          <a:p>
            <a:pPr marL="342900" indent="-342900" algn="l">
              <a:buAutoNum type="arabicPeriod"/>
            </a:pPr>
            <a:r>
              <a:rPr lang="es-MX" dirty="0">
                <a:solidFill>
                  <a:schemeClr val="tx1"/>
                </a:solidFill>
              </a:rPr>
              <a:t>Nombre o razón social y domicilio del fabricante, procesador, envasador o distribuidor, según sea el caso. </a:t>
            </a:r>
          </a:p>
          <a:p>
            <a:pPr marL="342900" indent="-342900" algn="l">
              <a:buAutoNum type="arabicPeriod"/>
            </a:pPr>
            <a:r>
              <a:rPr lang="es-MX" dirty="0">
                <a:solidFill>
                  <a:schemeClr val="tx1"/>
                </a:solidFill>
              </a:rPr>
              <a:t>País de origen. </a:t>
            </a:r>
          </a:p>
          <a:p>
            <a:pPr marL="342900" indent="-342900" algn="l">
              <a:buAutoNum type="arabicPeriod"/>
            </a:pPr>
            <a:r>
              <a:rPr lang="es-MX" dirty="0">
                <a:solidFill>
                  <a:schemeClr val="tx1"/>
                </a:solidFill>
              </a:rPr>
              <a:t>Número y fecha de la resolución y nombre del Servicio de Salud que autoriza al establecimiento que elabora o envasa el producto o que autoriza su internación. </a:t>
            </a:r>
          </a:p>
          <a:p>
            <a:pPr marL="342900" indent="-342900" algn="l">
              <a:buAutoNum type="arabicPeriod"/>
            </a:pPr>
            <a:r>
              <a:rPr lang="es-MX" dirty="0">
                <a:solidFill>
                  <a:schemeClr val="tx1"/>
                </a:solidFill>
              </a:rPr>
              <a:t>Fecha de elaboración o envasado: se sugiere el formato día, mes y año (</a:t>
            </a:r>
            <a:r>
              <a:rPr lang="es-MX" dirty="0" err="1">
                <a:solidFill>
                  <a:schemeClr val="tx1"/>
                </a:solidFill>
              </a:rPr>
              <a:t>dd</a:t>
            </a:r>
            <a:r>
              <a:rPr lang="es-MX" dirty="0">
                <a:solidFill>
                  <a:schemeClr val="tx1"/>
                </a:solidFill>
              </a:rPr>
              <a:t>/mm/ </a:t>
            </a:r>
            <a:r>
              <a:rPr lang="es-MX" dirty="0" err="1">
                <a:solidFill>
                  <a:schemeClr val="tx1"/>
                </a:solidFill>
              </a:rPr>
              <a:t>aa</a:t>
            </a:r>
            <a:r>
              <a:rPr lang="es-MX" dirty="0">
                <a:solidFill>
                  <a:schemeClr val="tx1"/>
                </a:solidFill>
              </a:rPr>
              <a:t>), aunque puede estar en otro formato según lo indica el RSA. </a:t>
            </a:r>
          </a:p>
          <a:p>
            <a:pPr marL="342900" indent="-342900" algn="l">
              <a:buAutoNum type="arabicPeriod"/>
            </a:pPr>
            <a:r>
              <a:rPr lang="es-MX" dirty="0">
                <a:solidFill>
                  <a:schemeClr val="tx1"/>
                </a:solidFill>
              </a:rPr>
              <a:t>Número de lote de producción o cantidad determinada de un alimento/ producto producido en condiciones esencialmente iguales clasificable dentro de un mismo grupo. </a:t>
            </a:r>
          </a:p>
          <a:p>
            <a:pPr marL="342900" indent="-342900" algn="l">
              <a:buAutoNum type="arabicPeriod"/>
            </a:pPr>
            <a:r>
              <a:rPr lang="es-MX" dirty="0">
                <a:solidFill>
                  <a:schemeClr val="tx1"/>
                </a:solidFill>
              </a:rPr>
              <a:t>Fecha de vencimiento se sugiere el formato día, mes y año (</a:t>
            </a:r>
            <a:r>
              <a:rPr lang="es-MX" dirty="0" err="1">
                <a:solidFill>
                  <a:schemeClr val="tx1"/>
                </a:solidFill>
              </a:rPr>
              <a:t>dd</a:t>
            </a:r>
            <a:r>
              <a:rPr lang="es-MX" dirty="0">
                <a:solidFill>
                  <a:schemeClr val="tx1"/>
                </a:solidFill>
              </a:rPr>
              <a:t>/mm/</a:t>
            </a:r>
            <a:r>
              <a:rPr lang="es-MX" dirty="0" err="1">
                <a:solidFill>
                  <a:schemeClr val="tx1"/>
                </a:solidFill>
              </a:rPr>
              <a:t>aa</a:t>
            </a:r>
            <a:r>
              <a:rPr lang="es-MX" dirty="0">
                <a:solidFill>
                  <a:schemeClr val="tx1"/>
                </a:solidFill>
              </a:rPr>
              <a:t>), aunque puede estar en otro formato según lo indica el RSA, o bien se puede indicar el plazo de duración.</a:t>
            </a:r>
          </a:p>
          <a:p>
            <a:pPr marL="342900" indent="-342900" algn="l">
              <a:buAutoNum type="arabicPeriod"/>
            </a:pPr>
            <a:r>
              <a:rPr lang="es-MX" dirty="0">
                <a:solidFill>
                  <a:schemeClr val="tx1"/>
                </a:solidFill>
              </a:rPr>
              <a:t> Instrucciones de almacenamiento. </a:t>
            </a:r>
          </a:p>
          <a:p>
            <a:pPr marL="342900" indent="-342900" algn="l">
              <a:buAutoNum type="arabicPeriod"/>
            </a:pPr>
            <a:r>
              <a:rPr lang="es-MX" dirty="0">
                <a:solidFill>
                  <a:schemeClr val="tx1"/>
                </a:solidFill>
              </a:rPr>
              <a:t>Instrucciones para su uso. </a:t>
            </a:r>
          </a:p>
          <a:p>
            <a:pPr marL="342900" indent="-342900" algn="l">
              <a:buAutoNum type="arabicPeriod"/>
            </a:pPr>
            <a:r>
              <a:rPr lang="es-MX" dirty="0">
                <a:solidFill>
                  <a:schemeClr val="tx1"/>
                </a:solidFill>
              </a:rPr>
              <a:t>Listado de ingredientes, incluidos los aditivos.</a:t>
            </a:r>
            <a:endParaRPr lang="es-CL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CL" dirty="0"/>
          </a:p>
        </p:txBody>
      </p:sp>
      <p:graphicFrame>
        <p:nvGraphicFramePr>
          <p:cNvPr id="5" name="3 Objeto">
            <a:extLst>
              <a:ext uri="{FF2B5EF4-FFF2-40B4-BE49-F238E27FC236}">
                <a16:creationId xmlns:a16="http://schemas.microsoft.com/office/drawing/2014/main" id="{D4ABA1DF-D78F-4D08-A91B-CB2FBF19A0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578058"/>
              </p:ext>
            </p:extLst>
          </p:nvPr>
        </p:nvGraphicFramePr>
        <p:xfrm>
          <a:off x="10852649" y="88057"/>
          <a:ext cx="1296144" cy="135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5" name="3 Objeto">
                        <a:extLst>
                          <a:ext uri="{FF2B5EF4-FFF2-40B4-BE49-F238E27FC236}">
                            <a16:creationId xmlns:a16="http://schemas.microsoft.com/office/drawing/2014/main" id="{E06DB18B-40D6-4D28-9320-2BBD55DFCA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2649" y="88057"/>
                        <a:ext cx="1296144" cy="1350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4728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DC845-C952-4E25-8D25-362D2040E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2" y="92766"/>
            <a:ext cx="8596668" cy="569844"/>
          </a:xfrm>
        </p:spPr>
        <p:txBody>
          <a:bodyPr>
            <a:normAutofit fontScale="90000"/>
          </a:bodyPr>
          <a:lstStyle/>
          <a:p>
            <a:r>
              <a:rPr lang="es-CL" dirty="0"/>
              <a:t>Otra forma de entenderlo: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771E50A-CCF9-4319-9F8B-ADCCBFC6B6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692470"/>
              </p:ext>
            </p:extLst>
          </p:nvPr>
        </p:nvGraphicFramePr>
        <p:xfrm>
          <a:off x="677862" y="662610"/>
          <a:ext cx="11302103" cy="6195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4273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2F098B0-76ED-499D-AFE3-4A9236A6F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919" y="1157287"/>
            <a:ext cx="10122072" cy="523468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MX" dirty="0">
                <a:solidFill>
                  <a:schemeClr val="tx1"/>
                </a:solidFill>
              </a:rPr>
              <a:t>LISTADO DE INGREDIENTES</a:t>
            </a:r>
          </a:p>
          <a:p>
            <a:pPr algn="just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sz="2100" dirty="0">
                <a:solidFill>
                  <a:schemeClr val="tx1"/>
                </a:solidFill>
              </a:rPr>
              <a:t>- Es una lista de todos los ingredientes y aditivos que componen el producto, con sus nombres específicos, ordenados de mayor a menor, según la proporción utilizada de cada uno. - Se debe indicar en este listado si se han incorporado aditivos, se deben poner con sus nombres específicos y en orden decreciente de proporciones. Los colorantes Amarillo Crepúsculo y Tartrazina deben estar destacados en el listado, porque pueden producir cuadros alérgicos en personas sensibles. - Cuando el alimento o ingrediente contenga algún alérgeno alimentario (sustancia que puede inducir una reacción de hipersensibilidad (alérgica) en personas susceptibles. Ésta puede ser desde el enrojecimiento de la piel, diarrea, picazón o incluso hasta la muerte por asfixia), deberá señalarse en la misma lista de ingredientes o bajo el título “Contiene…”. - Si el ingrediente es un derivado de cualquiera de los alérgenos, deberá rotularse el ingrediente y además el alérgeno. </a:t>
            </a:r>
            <a:r>
              <a:rPr lang="es-MX" sz="2100" dirty="0" err="1">
                <a:solidFill>
                  <a:schemeClr val="tx1"/>
                </a:solidFill>
              </a:rPr>
              <a:t>Ej</a:t>
            </a:r>
            <a:r>
              <a:rPr lang="es-MX" sz="2100" dirty="0">
                <a:solidFill>
                  <a:schemeClr val="tx1"/>
                </a:solidFill>
              </a:rPr>
              <a:t>: Caseína (Leche) - Si el alimento tiene riesgo de contaminarse (por cualquier evento del proceso productivo) con algún alérgeno, se deberá incluir la frase: “Puede contener…” o “Contiene pequeñas cantidades de… “Contiene trazas de…” o “Elaborado en líneas que también procesan…”, indicando el alérgeno del que se trate. Por ejemplo, si un productor utiliza el mismo equipamiento para hacer dos productos distintos, tartaleta de nueces y tartaleta de manzana. Ambas las vende envasadas y rotuladas. A pesar que la tartaleta de manzanas no tiene nueces en sus ingredientes, como usa el mismo equipamiento y utensilios para fabricar la otra, debería declarar la frase “puede contener nueces” o “elaborado en líneas que también procesan nueces”, etc. </a:t>
            </a:r>
          </a:p>
          <a:p>
            <a:pPr algn="just"/>
            <a:r>
              <a:rPr lang="es-MX" sz="2100" b="1" dirty="0">
                <a:solidFill>
                  <a:schemeClr val="tx1"/>
                </a:solidFill>
              </a:rPr>
              <a:t>Los ingredientes o alimentos alérgenos son los siguientes</a:t>
            </a:r>
            <a:r>
              <a:rPr lang="es-MX" sz="2100" dirty="0">
                <a:solidFill>
                  <a:schemeClr val="tx1"/>
                </a:solidFill>
              </a:rPr>
              <a:t>: - Cereales que contienen gluten como trigo, avena, cebada, centeno, espelta o sus cepas híbridas y sus productos. - Crustáceos y sus productos. - Huevo y sus productos. - Pescados y productos pesqueros. - Maní. - Soya y sus productos. - Leche y productos lácteos. - Nueces y productos derivados. - Sulfitos en concentraciones de 10 mg/kg o más.</a:t>
            </a:r>
            <a:endParaRPr lang="es-CL" sz="2100" dirty="0">
              <a:solidFill>
                <a:schemeClr val="tx1"/>
              </a:solidFill>
            </a:endParaRPr>
          </a:p>
        </p:txBody>
      </p:sp>
      <p:graphicFrame>
        <p:nvGraphicFramePr>
          <p:cNvPr id="5" name="3 Objeto">
            <a:extLst>
              <a:ext uri="{FF2B5EF4-FFF2-40B4-BE49-F238E27FC236}">
                <a16:creationId xmlns:a16="http://schemas.microsoft.com/office/drawing/2014/main" id="{D4ABA1DF-D78F-4D08-A91B-CB2FBF19A0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852649" y="88057"/>
          <a:ext cx="1296144" cy="135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5" name="3 Objeto">
                        <a:extLst>
                          <a:ext uri="{FF2B5EF4-FFF2-40B4-BE49-F238E27FC236}">
                            <a16:creationId xmlns:a16="http://schemas.microsoft.com/office/drawing/2014/main" id="{D4ABA1DF-D78F-4D08-A91B-CB2FBF19A0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2649" y="88057"/>
                        <a:ext cx="1296144" cy="1350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0133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</TotalTime>
  <Words>1451</Words>
  <Application>Microsoft Office PowerPoint</Application>
  <PresentationFormat>Widescreen</PresentationFormat>
  <Paragraphs>85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</vt:lpstr>
      <vt:lpstr>Wingdings 3</vt:lpstr>
      <vt:lpstr>Faceta</vt:lpstr>
      <vt:lpstr>PowerPoint Presentation</vt:lpstr>
      <vt:lpstr>Paso a paso de la actividad:</vt:lpstr>
      <vt:lpstr>PowerPoint Presentation</vt:lpstr>
      <vt:lpstr>Otra forma de entenderlo: Los objetivos de la rotulación son</vt:lpstr>
      <vt:lpstr>PowerPoint Presentation</vt:lpstr>
      <vt:lpstr>Otra forma de entenderlo:INFORMACIÓN SOBRE EL ETIQUETADO O ROTULACIÓN GENERAL Y NUTRICIONAL  </vt:lpstr>
      <vt:lpstr>PowerPoint Presentation</vt:lpstr>
      <vt:lpstr>Otra forma de entenderlo: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Profesor: Felipe Campos Romero  Asignatura: Recepción y Almacenaje de Insumos.</dc:title>
  <dc:creator>felipe a</dc:creator>
  <cp:lastModifiedBy> </cp:lastModifiedBy>
  <cp:revision>25</cp:revision>
  <dcterms:created xsi:type="dcterms:W3CDTF">2020-08-14T03:36:14Z</dcterms:created>
  <dcterms:modified xsi:type="dcterms:W3CDTF">2020-10-05T10:59:35Z</dcterms:modified>
</cp:coreProperties>
</file>