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791" r:id="rId1"/>
  </p:sldMasterIdLst>
  <p:sldIdLst>
    <p:sldId id="266" r:id="rId2"/>
    <p:sldId id="257" r:id="rId3"/>
    <p:sldId id="263" r:id="rId4"/>
    <p:sldId id="262" r:id="rId5"/>
    <p:sldId id="258" r:id="rId6"/>
    <p:sldId id="264" r:id="rId7"/>
    <p:sldId id="265" r:id="rId8"/>
    <p:sldId id="261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z" initials="P" lastIdx="1" clrIdx="0">
    <p:extLst>
      <p:ext uri="{19B8F6BF-5375-455C-9EA6-DF929625EA0E}">
        <p15:presenceInfo xmlns:p15="http://schemas.microsoft.com/office/powerpoint/2012/main" userId="654762459ef2de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209AFD-92E2-49F3-9AD4-C837E02C8ED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FA21E4A-DCF9-43F1-B224-284EEE4DCB65}">
      <dgm:prSet phldrT="[Texto]"/>
      <dgm:spPr/>
      <dgm:t>
        <a:bodyPr/>
        <a:lstStyle/>
        <a:p>
          <a:r>
            <a:rPr lang="es-CL" dirty="0" err="1">
              <a:solidFill>
                <a:schemeClr val="tx1"/>
              </a:solidFill>
            </a:rPr>
            <a:t>Hors</a:t>
          </a:r>
          <a:r>
            <a:rPr lang="es-CL" dirty="0">
              <a:solidFill>
                <a:schemeClr val="tx1"/>
              </a:solidFill>
            </a:rPr>
            <a:t> </a:t>
          </a:r>
          <a:r>
            <a:rPr lang="es-CL" dirty="0" err="1">
              <a:solidFill>
                <a:schemeClr val="tx1"/>
              </a:solidFill>
            </a:rPr>
            <a:t>d’oeuvre</a:t>
          </a:r>
          <a:endParaRPr lang="es-CL" dirty="0">
            <a:solidFill>
              <a:schemeClr val="tx1"/>
            </a:solidFill>
          </a:endParaRPr>
        </a:p>
      </dgm:t>
    </dgm:pt>
    <dgm:pt modelId="{BFF3756B-BAE7-4AA6-9416-605DD2CD5A67}" type="parTrans" cxnId="{D1C5A697-342E-4760-BCA8-7D42A9812D79}">
      <dgm:prSet/>
      <dgm:spPr/>
      <dgm:t>
        <a:bodyPr/>
        <a:lstStyle/>
        <a:p>
          <a:endParaRPr lang="es-CL"/>
        </a:p>
      </dgm:t>
    </dgm:pt>
    <dgm:pt modelId="{BD5D585C-372A-457F-BACE-A6A168B65BDC}" type="sibTrans" cxnId="{D1C5A697-342E-4760-BCA8-7D42A9812D79}">
      <dgm:prSet/>
      <dgm:spPr/>
      <dgm:t>
        <a:bodyPr/>
        <a:lstStyle/>
        <a:p>
          <a:endParaRPr lang="es-CL"/>
        </a:p>
      </dgm:t>
    </dgm:pt>
    <dgm:pt modelId="{45DD76A0-5219-43CE-899E-C24DD16A7ABB}">
      <dgm:prSet phldrT="[Texto]"/>
      <dgm:spPr/>
      <dgm:t>
        <a:bodyPr/>
        <a:lstStyle/>
        <a:p>
          <a:r>
            <a:rPr lang="es-CL" dirty="0"/>
            <a:t>Estimulan el apetito</a:t>
          </a:r>
        </a:p>
      </dgm:t>
    </dgm:pt>
    <dgm:pt modelId="{46A161EE-3DB1-4163-8C9C-6459415A7E9B}" type="parTrans" cxnId="{DA83EF1C-313C-4DE2-9F65-9FA5923DA152}">
      <dgm:prSet/>
      <dgm:spPr/>
      <dgm:t>
        <a:bodyPr/>
        <a:lstStyle/>
        <a:p>
          <a:endParaRPr lang="es-CL"/>
        </a:p>
      </dgm:t>
    </dgm:pt>
    <dgm:pt modelId="{D799A5C2-8DEE-4B77-85C9-5D3B2CA11CA8}" type="sibTrans" cxnId="{DA83EF1C-313C-4DE2-9F65-9FA5923DA152}">
      <dgm:prSet/>
      <dgm:spPr/>
      <dgm:t>
        <a:bodyPr/>
        <a:lstStyle/>
        <a:p>
          <a:endParaRPr lang="es-CL"/>
        </a:p>
      </dgm:t>
    </dgm:pt>
    <dgm:pt modelId="{FC1B651B-4843-4132-9A53-251D576B90D2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acompañamiento</a:t>
          </a:r>
        </a:p>
      </dgm:t>
    </dgm:pt>
    <dgm:pt modelId="{319EC0A7-9A80-43DA-A8A4-C63210888C56}" type="parTrans" cxnId="{FEEC9867-E48D-4311-9B99-9E1BB9A7DB0A}">
      <dgm:prSet/>
      <dgm:spPr/>
      <dgm:t>
        <a:bodyPr/>
        <a:lstStyle/>
        <a:p>
          <a:endParaRPr lang="es-CL"/>
        </a:p>
      </dgm:t>
    </dgm:pt>
    <dgm:pt modelId="{F6AF0B47-7CF1-4745-8F9F-690144B64993}" type="sibTrans" cxnId="{FEEC9867-E48D-4311-9B99-9E1BB9A7DB0A}">
      <dgm:prSet/>
      <dgm:spPr/>
      <dgm:t>
        <a:bodyPr/>
        <a:lstStyle/>
        <a:p>
          <a:endParaRPr lang="es-CL"/>
        </a:p>
      </dgm:t>
    </dgm:pt>
    <dgm:pt modelId="{6393533F-E977-4AD9-82C4-8CCEF0326ACC}">
      <dgm:prSet phldrT="[Texto]"/>
      <dgm:spPr/>
      <dgm:t>
        <a:bodyPr/>
        <a:lstStyle/>
        <a:p>
          <a:r>
            <a:rPr lang="es-CL" dirty="0"/>
            <a:t>Sirven para acompañar platos de carne, ave, pescados</a:t>
          </a:r>
        </a:p>
      </dgm:t>
    </dgm:pt>
    <dgm:pt modelId="{BD0B7686-9C21-4DE7-A58F-10C541A697FF}" type="parTrans" cxnId="{2BBCC849-A3E1-4744-BD15-32DCFC199A22}">
      <dgm:prSet/>
      <dgm:spPr/>
      <dgm:t>
        <a:bodyPr/>
        <a:lstStyle/>
        <a:p>
          <a:endParaRPr lang="es-CL"/>
        </a:p>
      </dgm:t>
    </dgm:pt>
    <dgm:pt modelId="{5DD2929E-D361-4883-8C17-57B2711EAF86}" type="sibTrans" cxnId="{2BBCC849-A3E1-4744-BD15-32DCFC199A22}">
      <dgm:prSet/>
      <dgm:spPr/>
      <dgm:t>
        <a:bodyPr/>
        <a:lstStyle/>
        <a:p>
          <a:endParaRPr lang="es-CL"/>
        </a:p>
      </dgm:t>
    </dgm:pt>
    <dgm:pt modelId="{BF934C22-126E-4E05-B892-8CE3A35EA609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principal</a:t>
          </a:r>
        </a:p>
      </dgm:t>
    </dgm:pt>
    <dgm:pt modelId="{5C3E5DE4-7D4B-4566-A4AF-D26A87B97A6D}" type="parTrans" cxnId="{C82F65B4-2AE7-4514-AABB-5FEF0657C15D}">
      <dgm:prSet/>
      <dgm:spPr/>
      <dgm:t>
        <a:bodyPr/>
        <a:lstStyle/>
        <a:p>
          <a:endParaRPr lang="es-CL"/>
        </a:p>
      </dgm:t>
    </dgm:pt>
    <dgm:pt modelId="{167798CE-2221-4145-B1CA-C8E80A2D8353}" type="sibTrans" cxnId="{C82F65B4-2AE7-4514-AABB-5FEF0657C15D}">
      <dgm:prSet/>
      <dgm:spPr/>
      <dgm:t>
        <a:bodyPr/>
        <a:lstStyle/>
        <a:p>
          <a:endParaRPr lang="es-CL"/>
        </a:p>
      </dgm:t>
    </dgm:pt>
    <dgm:pt modelId="{FA246931-1F28-45E7-8425-18DE26087D83}">
      <dgm:prSet phldrT="[Texto]"/>
      <dgm:spPr/>
      <dgm:t>
        <a:bodyPr/>
        <a:lstStyle/>
        <a:p>
          <a:r>
            <a:rPr lang="es-CL" dirty="0"/>
            <a:t>Ingrediente principal proteína combinado con otra naturaleza</a:t>
          </a:r>
        </a:p>
      </dgm:t>
    </dgm:pt>
    <dgm:pt modelId="{901BC412-27ED-4D0F-8D26-35435E9D0D31}" type="parTrans" cxnId="{463E8E9A-1F23-453B-882F-F868326FD80E}">
      <dgm:prSet/>
      <dgm:spPr/>
      <dgm:t>
        <a:bodyPr/>
        <a:lstStyle/>
        <a:p>
          <a:endParaRPr lang="es-CL"/>
        </a:p>
      </dgm:t>
    </dgm:pt>
    <dgm:pt modelId="{748D0F3F-564D-48D8-AB8C-27FC923DBECF}" type="sibTrans" cxnId="{463E8E9A-1F23-453B-882F-F868326FD80E}">
      <dgm:prSet/>
      <dgm:spPr/>
      <dgm:t>
        <a:bodyPr/>
        <a:lstStyle/>
        <a:p>
          <a:endParaRPr lang="es-CL"/>
        </a:p>
      </dgm:t>
    </dgm:pt>
    <dgm:pt modelId="{804D43BD-EA67-4F2C-80F2-024117BF2B55}">
      <dgm:prSet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postre</a:t>
          </a:r>
        </a:p>
      </dgm:t>
    </dgm:pt>
    <dgm:pt modelId="{94D176DD-303A-4030-ACBC-CD9C26F2EDD6}" type="parTrans" cxnId="{83DDED02-6524-4A03-86BE-F917949B0386}">
      <dgm:prSet/>
      <dgm:spPr/>
      <dgm:t>
        <a:bodyPr/>
        <a:lstStyle/>
        <a:p>
          <a:endParaRPr lang="es-CL"/>
        </a:p>
      </dgm:t>
    </dgm:pt>
    <dgm:pt modelId="{6D6CA83C-B252-4AC2-9D13-78AB55391ABC}" type="sibTrans" cxnId="{83DDED02-6524-4A03-86BE-F917949B0386}">
      <dgm:prSet/>
      <dgm:spPr/>
      <dgm:t>
        <a:bodyPr/>
        <a:lstStyle/>
        <a:p>
          <a:endParaRPr lang="es-CL"/>
        </a:p>
      </dgm:t>
    </dgm:pt>
    <dgm:pt modelId="{4FEC61A7-9E72-424A-930D-FBE3D76AD90A}">
      <dgm:prSet/>
      <dgm:spPr/>
      <dgm:t>
        <a:bodyPr/>
        <a:lstStyle/>
        <a:p>
          <a:r>
            <a:rPr lang="es-CL" dirty="0"/>
            <a:t>Frutas frescas, secas acompañadas por otra naturaleza</a:t>
          </a:r>
        </a:p>
      </dgm:t>
    </dgm:pt>
    <dgm:pt modelId="{6B1C871E-6085-4F2D-9CD9-9E38F6B4D5CD}" type="parTrans" cxnId="{4AD1ABDA-B11A-4FAC-99B0-EEFDB4AB92A7}">
      <dgm:prSet/>
      <dgm:spPr/>
      <dgm:t>
        <a:bodyPr/>
        <a:lstStyle/>
        <a:p>
          <a:endParaRPr lang="es-CL"/>
        </a:p>
      </dgm:t>
    </dgm:pt>
    <dgm:pt modelId="{6E5012AB-253F-4A21-BD8D-491E46078255}" type="sibTrans" cxnId="{4AD1ABDA-B11A-4FAC-99B0-EEFDB4AB92A7}">
      <dgm:prSet/>
      <dgm:spPr/>
      <dgm:t>
        <a:bodyPr/>
        <a:lstStyle/>
        <a:p>
          <a:endParaRPr lang="es-CL"/>
        </a:p>
      </dgm:t>
    </dgm:pt>
    <dgm:pt modelId="{17F9B65C-4349-4F22-A632-1464982718AD}" type="pres">
      <dgm:prSet presAssocID="{C5209AFD-92E2-49F3-9AD4-C837E02C8ED5}" presName="Name0" presStyleCnt="0">
        <dgm:presLayoutVars>
          <dgm:dir/>
          <dgm:animLvl val="lvl"/>
          <dgm:resizeHandles val="exact"/>
        </dgm:presLayoutVars>
      </dgm:prSet>
      <dgm:spPr/>
    </dgm:pt>
    <dgm:pt modelId="{A148C5A9-9A96-43F0-9AC2-4B07C5041A11}" type="pres">
      <dgm:prSet presAssocID="{6FA21E4A-DCF9-43F1-B224-284EEE4DCB65}" presName="composite" presStyleCnt="0"/>
      <dgm:spPr/>
    </dgm:pt>
    <dgm:pt modelId="{1DAE1D21-DF9C-44F2-848F-EC50CB78EC64}" type="pres">
      <dgm:prSet presAssocID="{6FA21E4A-DCF9-43F1-B224-284EEE4DCB6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3E7CA7DE-6611-40D7-8FCC-BA5D4F7D2E9A}" type="pres">
      <dgm:prSet presAssocID="{6FA21E4A-DCF9-43F1-B224-284EEE4DCB65}" presName="desTx" presStyleLbl="alignAccFollowNode1" presStyleIdx="0" presStyleCnt="4">
        <dgm:presLayoutVars>
          <dgm:bulletEnabled val="1"/>
        </dgm:presLayoutVars>
      </dgm:prSet>
      <dgm:spPr/>
    </dgm:pt>
    <dgm:pt modelId="{03D46999-A71A-401B-8A2D-6E8C99055DDD}" type="pres">
      <dgm:prSet presAssocID="{BD5D585C-372A-457F-BACE-A6A168B65BDC}" presName="space" presStyleCnt="0"/>
      <dgm:spPr/>
    </dgm:pt>
    <dgm:pt modelId="{D397008E-7591-45C2-8964-4841B2D06C84}" type="pres">
      <dgm:prSet presAssocID="{FC1B651B-4843-4132-9A53-251D576B90D2}" presName="composite" presStyleCnt="0"/>
      <dgm:spPr/>
    </dgm:pt>
    <dgm:pt modelId="{489A0E37-5AB3-4BEA-BD4C-5599EC35267C}" type="pres">
      <dgm:prSet presAssocID="{FC1B651B-4843-4132-9A53-251D576B90D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7CF17420-A82C-48AB-B86D-E1F8DD995E48}" type="pres">
      <dgm:prSet presAssocID="{FC1B651B-4843-4132-9A53-251D576B90D2}" presName="desTx" presStyleLbl="alignAccFollowNode1" presStyleIdx="1" presStyleCnt="4">
        <dgm:presLayoutVars>
          <dgm:bulletEnabled val="1"/>
        </dgm:presLayoutVars>
      </dgm:prSet>
      <dgm:spPr/>
    </dgm:pt>
    <dgm:pt modelId="{9A588CBB-2C27-443A-9594-48A3B8A70353}" type="pres">
      <dgm:prSet presAssocID="{F6AF0B47-7CF1-4745-8F9F-690144B64993}" presName="space" presStyleCnt="0"/>
      <dgm:spPr/>
    </dgm:pt>
    <dgm:pt modelId="{13A26A64-9733-4C01-AD2A-077C86E06F07}" type="pres">
      <dgm:prSet presAssocID="{BF934C22-126E-4E05-B892-8CE3A35EA609}" presName="composite" presStyleCnt="0"/>
      <dgm:spPr/>
    </dgm:pt>
    <dgm:pt modelId="{E2329BCB-EAB5-48C7-8B2A-5ED541A43F37}" type="pres">
      <dgm:prSet presAssocID="{BF934C22-126E-4E05-B892-8CE3A35EA60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5ABE1E7A-456B-4C62-AB39-9F41358D146C}" type="pres">
      <dgm:prSet presAssocID="{BF934C22-126E-4E05-B892-8CE3A35EA609}" presName="desTx" presStyleLbl="alignAccFollowNode1" presStyleIdx="2" presStyleCnt="4">
        <dgm:presLayoutVars>
          <dgm:bulletEnabled val="1"/>
        </dgm:presLayoutVars>
      </dgm:prSet>
      <dgm:spPr/>
    </dgm:pt>
    <dgm:pt modelId="{EFA63C11-AABE-4FA0-91C8-A1D3C8DEB2B1}" type="pres">
      <dgm:prSet presAssocID="{167798CE-2221-4145-B1CA-C8E80A2D8353}" presName="space" presStyleCnt="0"/>
      <dgm:spPr/>
    </dgm:pt>
    <dgm:pt modelId="{5CF217B1-585E-4C43-AD85-1655D880D8CA}" type="pres">
      <dgm:prSet presAssocID="{804D43BD-EA67-4F2C-80F2-024117BF2B55}" presName="composite" presStyleCnt="0"/>
      <dgm:spPr/>
    </dgm:pt>
    <dgm:pt modelId="{CCB8A94D-88C8-4D99-A734-02B3D1010BC6}" type="pres">
      <dgm:prSet presAssocID="{804D43BD-EA67-4F2C-80F2-024117BF2B55}" presName="parTx" presStyleLbl="alignNode1" presStyleIdx="3" presStyleCnt="4" custLinFactNeighborX="166" custLinFactNeighborY="3985">
        <dgm:presLayoutVars>
          <dgm:chMax val="0"/>
          <dgm:chPref val="0"/>
          <dgm:bulletEnabled val="1"/>
        </dgm:presLayoutVars>
      </dgm:prSet>
      <dgm:spPr/>
    </dgm:pt>
    <dgm:pt modelId="{6C46CA29-C2D3-4644-ACA4-DE9B53E6C3DA}" type="pres">
      <dgm:prSet presAssocID="{804D43BD-EA67-4F2C-80F2-024117BF2B55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83DDED02-6524-4A03-86BE-F917949B0386}" srcId="{C5209AFD-92E2-49F3-9AD4-C837E02C8ED5}" destId="{804D43BD-EA67-4F2C-80F2-024117BF2B55}" srcOrd="3" destOrd="0" parTransId="{94D176DD-303A-4030-ACBC-CD9C26F2EDD6}" sibTransId="{6D6CA83C-B252-4AC2-9D13-78AB55391ABC}"/>
    <dgm:cxn modelId="{7CACF513-C0DF-4A83-928B-25873A78E8B6}" type="presOf" srcId="{4FEC61A7-9E72-424A-930D-FBE3D76AD90A}" destId="{6C46CA29-C2D3-4644-ACA4-DE9B53E6C3DA}" srcOrd="0" destOrd="0" presId="urn:microsoft.com/office/officeart/2005/8/layout/hList1"/>
    <dgm:cxn modelId="{DA83EF1C-313C-4DE2-9F65-9FA5923DA152}" srcId="{6FA21E4A-DCF9-43F1-B224-284EEE4DCB65}" destId="{45DD76A0-5219-43CE-899E-C24DD16A7ABB}" srcOrd="0" destOrd="0" parTransId="{46A161EE-3DB1-4163-8C9C-6459415A7E9B}" sibTransId="{D799A5C2-8DEE-4B77-85C9-5D3B2CA11CA8}"/>
    <dgm:cxn modelId="{2B2ABB26-235A-43DB-9866-D3867A0AF10E}" type="presOf" srcId="{6FA21E4A-DCF9-43F1-B224-284EEE4DCB65}" destId="{1DAE1D21-DF9C-44F2-848F-EC50CB78EC64}" srcOrd="0" destOrd="0" presId="urn:microsoft.com/office/officeart/2005/8/layout/hList1"/>
    <dgm:cxn modelId="{FEEC9867-E48D-4311-9B99-9E1BB9A7DB0A}" srcId="{C5209AFD-92E2-49F3-9AD4-C837E02C8ED5}" destId="{FC1B651B-4843-4132-9A53-251D576B90D2}" srcOrd="1" destOrd="0" parTransId="{319EC0A7-9A80-43DA-A8A4-C63210888C56}" sibTransId="{F6AF0B47-7CF1-4745-8F9F-690144B64993}"/>
    <dgm:cxn modelId="{2BBCC849-A3E1-4744-BD15-32DCFC199A22}" srcId="{FC1B651B-4843-4132-9A53-251D576B90D2}" destId="{6393533F-E977-4AD9-82C4-8CCEF0326ACC}" srcOrd="0" destOrd="0" parTransId="{BD0B7686-9C21-4DE7-A58F-10C541A697FF}" sibTransId="{5DD2929E-D361-4883-8C17-57B2711EAF86}"/>
    <dgm:cxn modelId="{50662C79-1ECB-4BE4-A306-54C6A9019921}" type="presOf" srcId="{6393533F-E977-4AD9-82C4-8CCEF0326ACC}" destId="{7CF17420-A82C-48AB-B86D-E1F8DD995E48}" srcOrd="0" destOrd="0" presId="urn:microsoft.com/office/officeart/2005/8/layout/hList1"/>
    <dgm:cxn modelId="{0379F985-72F4-438E-8E9E-C9DC506336E2}" type="presOf" srcId="{FA246931-1F28-45E7-8425-18DE26087D83}" destId="{5ABE1E7A-456B-4C62-AB39-9F41358D146C}" srcOrd="0" destOrd="0" presId="urn:microsoft.com/office/officeart/2005/8/layout/hList1"/>
    <dgm:cxn modelId="{7A81FA88-94F7-45CB-B80A-ABCF5AAB7E5C}" type="presOf" srcId="{45DD76A0-5219-43CE-899E-C24DD16A7ABB}" destId="{3E7CA7DE-6611-40D7-8FCC-BA5D4F7D2E9A}" srcOrd="0" destOrd="0" presId="urn:microsoft.com/office/officeart/2005/8/layout/hList1"/>
    <dgm:cxn modelId="{05D9F292-DBF0-4CDF-B5A5-A660541B8336}" type="presOf" srcId="{C5209AFD-92E2-49F3-9AD4-C837E02C8ED5}" destId="{17F9B65C-4349-4F22-A632-1464982718AD}" srcOrd="0" destOrd="0" presId="urn:microsoft.com/office/officeart/2005/8/layout/hList1"/>
    <dgm:cxn modelId="{D1C5A697-342E-4760-BCA8-7D42A9812D79}" srcId="{C5209AFD-92E2-49F3-9AD4-C837E02C8ED5}" destId="{6FA21E4A-DCF9-43F1-B224-284EEE4DCB65}" srcOrd="0" destOrd="0" parTransId="{BFF3756B-BAE7-4AA6-9416-605DD2CD5A67}" sibTransId="{BD5D585C-372A-457F-BACE-A6A168B65BDC}"/>
    <dgm:cxn modelId="{463E8E9A-1F23-453B-882F-F868326FD80E}" srcId="{BF934C22-126E-4E05-B892-8CE3A35EA609}" destId="{FA246931-1F28-45E7-8425-18DE26087D83}" srcOrd="0" destOrd="0" parTransId="{901BC412-27ED-4D0F-8D26-35435E9D0D31}" sibTransId="{748D0F3F-564D-48D8-AB8C-27FC923DBECF}"/>
    <dgm:cxn modelId="{A4496B9F-79A4-4BEB-BB1D-D386B6147F3C}" type="presOf" srcId="{804D43BD-EA67-4F2C-80F2-024117BF2B55}" destId="{CCB8A94D-88C8-4D99-A734-02B3D1010BC6}" srcOrd="0" destOrd="0" presId="urn:microsoft.com/office/officeart/2005/8/layout/hList1"/>
    <dgm:cxn modelId="{C82F65B4-2AE7-4514-AABB-5FEF0657C15D}" srcId="{C5209AFD-92E2-49F3-9AD4-C837E02C8ED5}" destId="{BF934C22-126E-4E05-B892-8CE3A35EA609}" srcOrd="2" destOrd="0" parTransId="{5C3E5DE4-7D4B-4566-A4AF-D26A87B97A6D}" sibTransId="{167798CE-2221-4145-B1CA-C8E80A2D8353}"/>
    <dgm:cxn modelId="{C04842CE-D6A0-4D04-BBDC-1E061C81765F}" type="presOf" srcId="{BF934C22-126E-4E05-B892-8CE3A35EA609}" destId="{E2329BCB-EAB5-48C7-8B2A-5ED541A43F37}" srcOrd="0" destOrd="0" presId="urn:microsoft.com/office/officeart/2005/8/layout/hList1"/>
    <dgm:cxn modelId="{4AD1ABDA-B11A-4FAC-99B0-EEFDB4AB92A7}" srcId="{804D43BD-EA67-4F2C-80F2-024117BF2B55}" destId="{4FEC61A7-9E72-424A-930D-FBE3D76AD90A}" srcOrd="0" destOrd="0" parTransId="{6B1C871E-6085-4F2D-9CD9-9E38F6B4D5CD}" sibTransId="{6E5012AB-253F-4A21-BD8D-491E46078255}"/>
    <dgm:cxn modelId="{FC460AFB-E951-4B84-BF0E-ABD2A6C87DC1}" type="presOf" srcId="{FC1B651B-4843-4132-9A53-251D576B90D2}" destId="{489A0E37-5AB3-4BEA-BD4C-5599EC35267C}" srcOrd="0" destOrd="0" presId="urn:microsoft.com/office/officeart/2005/8/layout/hList1"/>
    <dgm:cxn modelId="{A2F9EB95-9045-45BF-BE59-FE3754C8EA78}" type="presParOf" srcId="{17F9B65C-4349-4F22-A632-1464982718AD}" destId="{A148C5A9-9A96-43F0-9AC2-4B07C5041A11}" srcOrd="0" destOrd="0" presId="urn:microsoft.com/office/officeart/2005/8/layout/hList1"/>
    <dgm:cxn modelId="{9D3DD52F-46BD-41E1-936D-832076AE6A43}" type="presParOf" srcId="{A148C5A9-9A96-43F0-9AC2-4B07C5041A11}" destId="{1DAE1D21-DF9C-44F2-848F-EC50CB78EC64}" srcOrd="0" destOrd="0" presId="urn:microsoft.com/office/officeart/2005/8/layout/hList1"/>
    <dgm:cxn modelId="{3D5D2E08-5B11-4A68-B5D1-FD9DE0205B8E}" type="presParOf" srcId="{A148C5A9-9A96-43F0-9AC2-4B07C5041A11}" destId="{3E7CA7DE-6611-40D7-8FCC-BA5D4F7D2E9A}" srcOrd="1" destOrd="0" presId="urn:microsoft.com/office/officeart/2005/8/layout/hList1"/>
    <dgm:cxn modelId="{51565BC0-2DBB-4037-B9B3-C68F867E6354}" type="presParOf" srcId="{17F9B65C-4349-4F22-A632-1464982718AD}" destId="{03D46999-A71A-401B-8A2D-6E8C99055DDD}" srcOrd="1" destOrd="0" presId="urn:microsoft.com/office/officeart/2005/8/layout/hList1"/>
    <dgm:cxn modelId="{6D4D5CCB-9827-4139-A5C3-54DB486CA4F4}" type="presParOf" srcId="{17F9B65C-4349-4F22-A632-1464982718AD}" destId="{D397008E-7591-45C2-8964-4841B2D06C84}" srcOrd="2" destOrd="0" presId="urn:microsoft.com/office/officeart/2005/8/layout/hList1"/>
    <dgm:cxn modelId="{43CE70EB-67C8-43D5-B276-8626CAC24802}" type="presParOf" srcId="{D397008E-7591-45C2-8964-4841B2D06C84}" destId="{489A0E37-5AB3-4BEA-BD4C-5599EC35267C}" srcOrd="0" destOrd="0" presId="urn:microsoft.com/office/officeart/2005/8/layout/hList1"/>
    <dgm:cxn modelId="{E26FDCB4-D78C-4CCB-B930-87DD0A54065A}" type="presParOf" srcId="{D397008E-7591-45C2-8964-4841B2D06C84}" destId="{7CF17420-A82C-48AB-B86D-E1F8DD995E48}" srcOrd="1" destOrd="0" presId="urn:microsoft.com/office/officeart/2005/8/layout/hList1"/>
    <dgm:cxn modelId="{A2575323-E86C-438F-AD13-3448CA7081E6}" type="presParOf" srcId="{17F9B65C-4349-4F22-A632-1464982718AD}" destId="{9A588CBB-2C27-443A-9594-48A3B8A70353}" srcOrd="3" destOrd="0" presId="urn:microsoft.com/office/officeart/2005/8/layout/hList1"/>
    <dgm:cxn modelId="{CDA9121E-B91B-459A-8864-7E20A107622A}" type="presParOf" srcId="{17F9B65C-4349-4F22-A632-1464982718AD}" destId="{13A26A64-9733-4C01-AD2A-077C86E06F07}" srcOrd="4" destOrd="0" presId="urn:microsoft.com/office/officeart/2005/8/layout/hList1"/>
    <dgm:cxn modelId="{18ED930D-57DF-4AAA-9EB6-17ECCF75731B}" type="presParOf" srcId="{13A26A64-9733-4C01-AD2A-077C86E06F07}" destId="{E2329BCB-EAB5-48C7-8B2A-5ED541A43F37}" srcOrd="0" destOrd="0" presId="urn:microsoft.com/office/officeart/2005/8/layout/hList1"/>
    <dgm:cxn modelId="{696B5809-8C34-4ADB-ABE2-9611CB84A6BF}" type="presParOf" srcId="{13A26A64-9733-4C01-AD2A-077C86E06F07}" destId="{5ABE1E7A-456B-4C62-AB39-9F41358D146C}" srcOrd="1" destOrd="0" presId="urn:microsoft.com/office/officeart/2005/8/layout/hList1"/>
    <dgm:cxn modelId="{D0B61D4E-0F39-4941-A3D0-4F9F43CE201A}" type="presParOf" srcId="{17F9B65C-4349-4F22-A632-1464982718AD}" destId="{EFA63C11-AABE-4FA0-91C8-A1D3C8DEB2B1}" srcOrd="5" destOrd="0" presId="urn:microsoft.com/office/officeart/2005/8/layout/hList1"/>
    <dgm:cxn modelId="{055D922C-B2A9-495F-9564-3421F8F68E4A}" type="presParOf" srcId="{17F9B65C-4349-4F22-A632-1464982718AD}" destId="{5CF217B1-585E-4C43-AD85-1655D880D8CA}" srcOrd="6" destOrd="0" presId="urn:microsoft.com/office/officeart/2005/8/layout/hList1"/>
    <dgm:cxn modelId="{504041DB-A110-41A5-B095-2BD520B62F06}" type="presParOf" srcId="{5CF217B1-585E-4C43-AD85-1655D880D8CA}" destId="{CCB8A94D-88C8-4D99-A734-02B3D1010BC6}" srcOrd="0" destOrd="0" presId="urn:microsoft.com/office/officeart/2005/8/layout/hList1"/>
    <dgm:cxn modelId="{45C0651F-305D-4085-9FDA-F0A145115540}" type="presParOf" srcId="{5CF217B1-585E-4C43-AD85-1655D880D8CA}" destId="{6C46CA29-C2D3-4644-ACA4-DE9B53E6C3D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3B7A81-4732-446B-B8A7-2DFE7D0BD6C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C279BED5-E920-43CF-B7E3-5BF11B3B1FFA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simple</a:t>
          </a:r>
        </a:p>
      </dgm:t>
    </dgm:pt>
    <dgm:pt modelId="{86139CC0-90BA-4C10-B77B-35B7BDFDCB82}" type="parTrans" cxnId="{78A17BBC-51DA-4C56-A5E9-4592677ACF8F}">
      <dgm:prSet/>
      <dgm:spPr/>
      <dgm:t>
        <a:bodyPr/>
        <a:lstStyle/>
        <a:p>
          <a:endParaRPr lang="es-CL"/>
        </a:p>
      </dgm:t>
    </dgm:pt>
    <dgm:pt modelId="{53B05AFC-B8C5-4B76-9E1E-D3884089DF80}" type="sibTrans" cxnId="{78A17BBC-51DA-4C56-A5E9-4592677ACF8F}">
      <dgm:prSet/>
      <dgm:spPr/>
      <dgm:t>
        <a:bodyPr/>
        <a:lstStyle/>
        <a:p>
          <a:endParaRPr lang="es-CL"/>
        </a:p>
      </dgm:t>
    </dgm:pt>
    <dgm:pt modelId="{FAE3B953-6094-4AE8-8F5E-50D96A33605D}">
      <dgm:prSet phldrT="[Texto]"/>
      <dgm:spPr/>
      <dgm:t>
        <a:bodyPr/>
        <a:lstStyle/>
        <a:p>
          <a:r>
            <a:rPr lang="es-CL" dirty="0"/>
            <a:t>Preparada con solo un vegetal</a:t>
          </a:r>
        </a:p>
      </dgm:t>
    </dgm:pt>
    <dgm:pt modelId="{F3D3BC83-56A1-46A4-B839-03369E7646F4}" type="parTrans" cxnId="{9968139E-081F-4AAE-B944-520780DFA988}">
      <dgm:prSet/>
      <dgm:spPr/>
      <dgm:t>
        <a:bodyPr/>
        <a:lstStyle/>
        <a:p>
          <a:endParaRPr lang="es-CL"/>
        </a:p>
      </dgm:t>
    </dgm:pt>
    <dgm:pt modelId="{C4621FAA-F72D-4BB5-8748-95FE69882EFC}" type="sibTrans" cxnId="{9968139E-081F-4AAE-B944-520780DFA988}">
      <dgm:prSet/>
      <dgm:spPr/>
      <dgm:t>
        <a:bodyPr/>
        <a:lstStyle/>
        <a:p>
          <a:endParaRPr lang="es-CL"/>
        </a:p>
      </dgm:t>
    </dgm:pt>
    <dgm:pt modelId="{EB90E9B6-1BC2-4D3E-9FF6-A8E309C96537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compuesta</a:t>
          </a:r>
        </a:p>
      </dgm:t>
    </dgm:pt>
    <dgm:pt modelId="{DA0E38B4-09D4-4994-85F4-E09A66144309}" type="parTrans" cxnId="{C635F71E-7FB1-4757-BC8F-816E3FFE2757}">
      <dgm:prSet/>
      <dgm:spPr/>
      <dgm:t>
        <a:bodyPr/>
        <a:lstStyle/>
        <a:p>
          <a:endParaRPr lang="es-CL"/>
        </a:p>
      </dgm:t>
    </dgm:pt>
    <dgm:pt modelId="{7F01385F-D6A7-4D19-B5C7-C69A3F93DCAB}" type="sibTrans" cxnId="{C635F71E-7FB1-4757-BC8F-816E3FFE2757}">
      <dgm:prSet/>
      <dgm:spPr/>
      <dgm:t>
        <a:bodyPr/>
        <a:lstStyle/>
        <a:p>
          <a:endParaRPr lang="es-CL"/>
        </a:p>
      </dgm:t>
    </dgm:pt>
    <dgm:pt modelId="{DDEE1E4F-7C3F-49FC-B411-789E3BC4188E}">
      <dgm:prSet phldrT="[Texto]"/>
      <dgm:spPr/>
      <dgm:t>
        <a:bodyPr/>
        <a:lstStyle/>
        <a:p>
          <a:r>
            <a:rPr lang="es-CL" dirty="0"/>
            <a:t>Composición armoniosa de ingredientes y </a:t>
          </a:r>
          <a:r>
            <a:rPr lang="es-CL" dirty="0" err="1"/>
            <a:t>dressing</a:t>
          </a:r>
          <a:endParaRPr lang="es-CL" dirty="0"/>
        </a:p>
      </dgm:t>
    </dgm:pt>
    <dgm:pt modelId="{A8244876-5A31-4EBB-A891-95E15B847046}" type="parTrans" cxnId="{95F19D13-0387-43A3-84CE-81510ED0332D}">
      <dgm:prSet/>
      <dgm:spPr/>
      <dgm:t>
        <a:bodyPr/>
        <a:lstStyle/>
        <a:p>
          <a:endParaRPr lang="es-CL"/>
        </a:p>
      </dgm:t>
    </dgm:pt>
    <dgm:pt modelId="{4AD6B0B1-0704-48DE-8C07-4C2C83A7A503}" type="sibTrans" cxnId="{95F19D13-0387-43A3-84CE-81510ED0332D}">
      <dgm:prSet/>
      <dgm:spPr/>
      <dgm:t>
        <a:bodyPr/>
        <a:lstStyle/>
        <a:p>
          <a:endParaRPr lang="es-CL"/>
        </a:p>
      </dgm:t>
    </dgm:pt>
    <dgm:pt modelId="{26918F01-3B01-4CAE-ACC9-E0F9156E3AA9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mixta</a:t>
          </a:r>
        </a:p>
      </dgm:t>
    </dgm:pt>
    <dgm:pt modelId="{A43C1F24-30C8-4B6E-B9B7-74535C81AEAC}" type="parTrans" cxnId="{C3B53222-2AF6-4FB9-8E12-6FB3A80E1627}">
      <dgm:prSet/>
      <dgm:spPr/>
      <dgm:t>
        <a:bodyPr/>
        <a:lstStyle/>
        <a:p>
          <a:endParaRPr lang="es-CL"/>
        </a:p>
      </dgm:t>
    </dgm:pt>
    <dgm:pt modelId="{0FAC1EC1-0216-45F2-8810-66B7C4F59659}" type="sibTrans" cxnId="{C3B53222-2AF6-4FB9-8E12-6FB3A80E1627}">
      <dgm:prSet/>
      <dgm:spPr/>
      <dgm:t>
        <a:bodyPr/>
        <a:lstStyle/>
        <a:p>
          <a:endParaRPr lang="es-CL"/>
        </a:p>
      </dgm:t>
    </dgm:pt>
    <dgm:pt modelId="{CA7B1E96-3AE1-4EDC-9829-8747100394B4}">
      <dgm:prSet phldrT="[Texto]"/>
      <dgm:spPr/>
      <dgm:t>
        <a:bodyPr/>
        <a:lstStyle/>
        <a:p>
          <a:r>
            <a:rPr lang="es-CL" dirty="0"/>
            <a:t>Combinación de 2 o más ingredientes y se sirven sin revolver</a:t>
          </a:r>
        </a:p>
      </dgm:t>
    </dgm:pt>
    <dgm:pt modelId="{FBAA9D66-940F-485D-A13C-C54081956121}" type="parTrans" cxnId="{A87522FB-6CBD-4718-9C4B-2C4821282E53}">
      <dgm:prSet/>
      <dgm:spPr/>
      <dgm:t>
        <a:bodyPr/>
        <a:lstStyle/>
        <a:p>
          <a:endParaRPr lang="es-CL"/>
        </a:p>
      </dgm:t>
    </dgm:pt>
    <dgm:pt modelId="{877B8F79-9405-48F4-97C8-82301F378844}" type="sibTrans" cxnId="{A87522FB-6CBD-4718-9C4B-2C4821282E53}">
      <dgm:prSet/>
      <dgm:spPr/>
      <dgm:t>
        <a:bodyPr/>
        <a:lstStyle/>
        <a:p>
          <a:endParaRPr lang="es-CL"/>
        </a:p>
      </dgm:t>
    </dgm:pt>
    <dgm:pt modelId="{49680AF6-FDDB-4797-8C9F-B59F18F04A6A}" type="pres">
      <dgm:prSet presAssocID="{543B7A81-4732-446B-B8A7-2DFE7D0BD6C9}" presName="Name0" presStyleCnt="0">
        <dgm:presLayoutVars>
          <dgm:dir/>
          <dgm:animLvl val="lvl"/>
          <dgm:resizeHandles val="exact"/>
        </dgm:presLayoutVars>
      </dgm:prSet>
      <dgm:spPr/>
    </dgm:pt>
    <dgm:pt modelId="{E3DCE983-4303-4141-85CD-B0823D184415}" type="pres">
      <dgm:prSet presAssocID="{C279BED5-E920-43CF-B7E3-5BF11B3B1FFA}" presName="composite" presStyleCnt="0"/>
      <dgm:spPr/>
    </dgm:pt>
    <dgm:pt modelId="{F31B5202-BE1B-411D-9B1C-1A6AB1D2C337}" type="pres">
      <dgm:prSet presAssocID="{C279BED5-E920-43CF-B7E3-5BF11B3B1FF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DA70D07-1A38-4722-8299-BB9F2F32CA6B}" type="pres">
      <dgm:prSet presAssocID="{C279BED5-E920-43CF-B7E3-5BF11B3B1FFA}" presName="desTx" presStyleLbl="alignAccFollowNode1" presStyleIdx="0" presStyleCnt="3">
        <dgm:presLayoutVars>
          <dgm:bulletEnabled val="1"/>
        </dgm:presLayoutVars>
      </dgm:prSet>
      <dgm:spPr/>
    </dgm:pt>
    <dgm:pt modelId="{5F48DE59-8108-4AF2-9BD0-0FAEE6A2A7DB}" type="pres">
      <dgm:prSet presAssocID="{53B05AFC-B8C5-4B76-9E1E-D3884089DF80}" presName="space" presStyleCnt="0"/>
      <dgm:spPr/>
    </dgm:pt>
    <dgm:pt modelId="{15CC4148-5DFB-4F2E-9B81-6F898AD37C8D}" type="pres">
      <dgm:prSet presAssocID="{EB90E9B6-1BC2-4D3E-9FF6-A8E309C96537}" presName="composite" presStyleCnt="0"/>
      <dgm:spPr/>
    </dgm:pt>
    <dgm:pt modelId="{49F97648-508F-4C5B-853B-BCCDBA739BD5}" type="pres">
      <dgm:prSet presAssocID="{EB90E9B6-1BC2-4D3E-9FF6-A8E309C9653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3707AB3-1216-425A-8C96-FA02176751EB}" type="pres">
      <dgm:prSet presAssocID="{EB90E9B6-1BC2-4D3E-9FF6-A8E309C96537}" presName="desTx" presStyleLbl="alignAccFollowNode1" presStyleIdx="1" presStyleCnt="3">
        <dgm:presLayoutVars>
          <dgm:bulletEnabled val="1"/>
        </dgm:presLayoutVars>
      </dgm:prSet>
      <dgm:spPr/>
    </dgm:pt>
    <dgm:pt modelId="{6E33337C-EA06-459B-972F-9643F95CD1E6}" type="pres">
      <dgm:prSet presAssocID="{7F01385F-D6A7-4D19-B5C7-C69A3F93DCAB}" presName="space" presStyleCnt="0"/>
      <dgm:spPr/>
    </dgm:pt>
    <dgm:pt modelId="{E974E536-D84F-42B4-8077-4401C55F5AF6}" type="pres">
      <dgm:prSet presAssocID="{26918F01-3B01-4CAE-ACC9-E0F9156E3AA9}" presName="composite" presStyleCnt="0"/>
      <dgm:spPr/>
    </dgm:pt>
    <dgm:pt modelId="{6FC09A56-648E-4049-8F6B-E16C83E1284B}" type="pres">
      <dgm:prSet presAssocID="{26918F01-3B01-4CAE-ACC9-E0F9156E3AA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07A948D-ADA8-42BF-8E36-95722501ABDC}" type="pres">
      <dgm:prSet presAssocID="{26918F01-3B01-4CAE-ACC9-E0F9156E3AA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5F19D13-0387-43A3-84CE-81510ED0332D}" srcId="{EB90E9B6-1BC2-4D3E-9FF6-A8E309C96537}" destId="{DDEE1E4F-7C3F-49FC-B411-789E3BC4188E}" srcOrd="0" destOrd="0" parTransId="{A8244876-5A31-4EBB-A891-95E15B847046}" sibTransId="{4AD6B0B1-0704-48DE-8C07-4C2C83A7A503}"/>
    <dgm:cxn modelId="{AEE28118-5F7E-4C70-8BB3-842B1C72F48B}" type="presOf" srcId="{C279BED5-E920-43CF-B7E3-5BF11B3B1FFA}" destId="{F31B5202-BE1B-411D-9B1C-1A6AB1D2C337}" srcOrd="0" destOrd="0" presId="urn:microsoft.com/office/officeart/2005/8/layout/hList1"/>
    <dgm:cxn modelId="{C635F71E-7FB1-4757-BC8F-816E3FFE2757}" srcId="{543B7A81-4732-446B-B8A7-2DFE7D0BD6C9}" destId="{EB90E9B6-1BC2-4D3E-9FF6-A8E309C96537}" srcOrd="1" destOrd="0" parTransId="{DA0E38B4-09D4-4994-85F4-E09A66144309}" sibTransId="{7F01385F-D6A7-4D19-B5C7-C69A3F93DCAB}"/>
    <dgm:cxn modelId="{E4AC3B1F-29A6-4296-864C-B85AAD26F52B}" type="presOf" srcId="{FAE3B953-6094-4AE8-8F5E-50D96A33605D}" destId="{DDA70D07-1A38-4722-8299-BB9F2F32CA6B}" srcOrd="0" destOrd="0" presId="urn:microsoft.com/office/officeart/2005/8/layout/hList1"/>
    <dgm:cxn modelId="{C3B53222-2AF6-4FB9-8E12-6FB3A80E1627}" srcId="{543B7A81-4732-446B-B8A7-2DFE7D0BD6C9}" destId="{26918F01-3B01-4CAE-ACC9-E0F9156E3AA9}" srcOrd="2" destOrd="0" parTransId="{A43C1F24-30C8-4B6E-B9B7-74535C81AEAC}" sibTransId="{0FAC1EC1-0216-45F2-8810-66B7C4F59659}"/>
    <dgm:cxn modelId="{25DEE522-C3ED-4BC7-825F-878737D5C59C}" type="presOf" srcId="{DDEE1E4F-7C3F-49FC-B411-789E3BC4188E}" destId="{B3707AB3-1216-425A-8C96-FA02176751EB}" srcOrd="0" destOrd="0" presId="urn:microsoft.com/office/officeart/2005/8/layout/hList1"/>
    <dgm:cxn modelId="{D17A7229-C804-4A3B-8267-8B1C38BE753C}" type="presOf" srcId="{26918F01-3B01-4CAE-ACC9-E0F9156E3AA9}" destId="{6FC09A56-648E-4049-8F6B-E16C83E1284B}" srcOrd="0" destOrd="0" presId="urn:microsoft.com/office/officeart/2005/8/layout/hList1"/>
    <dgm:cxn modelId="{9968139E-081F-4AAE-B944-520780DFA988}" srcId="{C279BED5-E920-43CF-B7E3-5BF11B3B1FFA}" destId="{FAE3B953-6094-4AE8-8F5E-50D96A33605D}" srcOrd="0" destOrd="0" parTransId="{F3D3BC83-56A1-46A4-B839-03369E7646F4}" sibTransId="{C4621FAA-F72D-4BB5-8748-95FE69882EFC}"/>
    <dgm:cxn modelId="{89716EA9-8642-4B2F-AD20-B31055E709C7}" type="presOf" srcId="{CA7B1E96-3AE1-4EDC-9829-8747100394B4}" destId="{507A948D-ADA8-42BF-8E36-95722501ABDC}" srcOrd="0" destOrd="0" presId="urn:microsoft.com/office/officeart/2005/8/layout/hList1"/>
    <dgm:cxn modelId="{8C8931BA-F024-41F1-AA57-2865D0E09ED8}" type="presOf" srcId="{543B7A81-4732-446B-B8A7-2DFE7D0BD6C9}" destId="{49680AF6-FDDB-4797-8C9F-B59F18F04A6A}" srcOrd="0" destOrd="0" presId="urn:microsoft.com/office/officeart/2005/8/layout/hList1"/>
    <dgm:cxn modelId="{78A17BBC-51DA-4C56-A5E9-4592677ACF8F}" srcId="{543B7A81-4732-446B-B8A7-2DFE7D0BD6C9}" destId="{C279BED5-E920-43CF-B7E3-5BF11B3B1FFA}" srcOrd="0" destOrd="0" parTransId="{86139CC0-90BA-4C10-B77B-35B7BDFDCB82}" sibTransId="{53B05AFC-B8C5-4B76-9E1E-D3884089DF80}"/>
    <dgm:cxn modelId="{EA91CCD2-0D2A-4A33-BDAC-7A6DE8BD57E2}" type="presOf" srcId="{EB90E9B6-1BC2-4D3E-9FF6-A8E309C96537}" destId="{49F97648-508F-4C5B-853B-BCCDBA739BD5}" srcOrd="0" destOrd="0" presId="urn:microsoft.com/office/officeart/2005/8/layout/hList1"/>
    <dgm:cxn modelId="{A87522FB-6CBD-4718-9C4B-2C4821282E53}" srcId="{26918F01-3B01-4CAE-ACC9-E0F9156E3AA9}" destId="{CA7B1E96-3AE1-4EDC-9829-8747100394B4}" srcOrd="0" destOrd="0" parTransId="{FBAA9D66-940F-485D-A13C-C54081956121}" sibTransId="{877B8F79-9405-48F4-97C8-82301F378844}"/>
    <dgm:cxn modelId="{DF6EA8B1-41E2-4232-A5CE-1AB51A323803}" type="presParOf" srcId="{49680AF6-FDDB-4797-8C9F-B59F18F04A6A}" destId="{E3DCE983-4303-4141-85CD-B0823D184415}" srcOrd="0" destOrd="0" presId="urn:microsoft.com/office/officeart/2005/8/layout/hList1"/>
    <dgm:cxn modelId="{8D7CAB18-AC6C-4411-8191-B8994B564BDE}" type="presParOf" srcId="{E3DCE983-4303-4141-85CD-B0823D184415}" destId="{F31B5202-BE1B-411D-9B1C-1A6AB1D2C337}" srcOrd="0" destOrd="0" presId="urn:microsoft.com/office/officeart/2005/8/layout/hList1"/>
    <dgm:cxn modelId="{986BB784-7358-4DAE-B8EC-55669CB3AB23}" type="presParOf" srcId="{E3DCE983-4303-4141-85CD-B0823D184415}" destId="{DDA70D07-1A38-4722-8299-BB9F2F32CA6B}" srcOrd="1" destOrd="0" presId="urn:microsoft.com/office/officeart/2005/8/layout/hList1"/>
    <dgm:cxn modelId="{AE118F81-44E4-44A8-A639-770299803E2B}" type="presParOf" srcId="{49680AF6-FDDB-4797-8C9F-B59F18F04A6A}" destId="{5F48DE59-8108-4AF2-9BD0-0FAEE6A2A7DB}" srcOrd="1" destOrd="0" presId="urn:microsoft.com/office/officeart/2005/8/layout/hList1"/>
    <dgm:cxn modelId="{E0DAD19F-FF08-4172-9334-14EB08E141F0}" type="presParOf" srcId="{49680AF6-FDDB-4797-8C9F-B59F18F04A6A}" destId="{15CC4148-5DFB-4F2E-9B81-6F898AD37C8D}" srcOrd="2" destOrd="0" presId="urn:microsoft.com/office/officeart/2005/8/layout/hList1"/>
    <dgm:cxn modelId="{F25D66FE-94AD-425B-B028-EFD406FD51D8}" type="presParOf" srcId="{15CC4148-5DFB-4F2E-9B81-6F898AD37C8D}" destId="{49F97648-508F-4C5B-853B-BCCDBA739BD5}" srcOrd="0" destOrd="0" presId="urn:microsoft.com/office/officeart/2005/8/layout/hList1"/>
    <dgm:cxn modelId="{7ACE1B25-BE53-4552-9268-0533D83AB0CA}" type="presParOf" srcId="{15CC4148-5DFB-4F2E-9B81-6F898AD37C8D}" destId="{B3707AB3-1216-425A-8C96-FA02176751EB}" srcOrd="1" destOrd="0" presId="urn:microsoft.com/office/officeart/2005/8/layout/hList1"/>
    <dgm:cxn modelId="{3C7764CC-8CC4-4A1D-8979-EF23405B07E0}" type="presParOf" srcId="{49680AF6-FDDB-4797-8C9F-B59F18F04A6A}" destId="{6E33337C-EA06-459B-972F-9643F95CD1E6}" srcOrd="3" destOrd="0" presId="urn:microsoft.com/office/officeart/2005/8/layout/hList1"/>
    <dgm:cxn modelId="{90C53C5B-D64E-46B1-9E5A-A3B0FDAC4FE8}" type="presParOf" srcId="{49680AF6-FDDB-4797-8C9F-B59F18F04A6A}" destId="{E974E536-D84F-42B4-8077-4401C55F5AF6}" srcOrd="4" destOrd="0" presId="urn:microsoft.com/office/officeart/2005/8/layout/hList1"/>
    <dgm:cxn modelId="{A0B63A76-A14F-4EE8-8F71-4E95C1A212B4}" type="presParOf" srcId="{E974E536-D84F-42B4-8077-4401C55F5AF6}" destId="{6FC09A56-648E-4049-8F6B-E16C83E1284B}" srcOrd="0" destOrd="0" presId="urn:microsoft.com/office/officeart/2005/8/layout/hList1"/>
    <dgm:cxn modelId="{099992B8-9A1D-4BD7-8B26-6DD2FDB29B97}" type="presParOf" srcId="{E974E536-D84F-42B4-8077-4401C55F5AF6}" destId="{507A948D-ADA8-42BF-8E36-95722501ABD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6E704B-7FB9-4B90-8941-F47F322ACFB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DD34837-4565-4CBC-B9E5-18FF0FF6B021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simples</a:t>
          </a:r>
        </a:p>
      </dgm:t>
    </dgm:pt>
    <dgm:pt modelId="{9EA209EF-202F-4411-8B34-3FAEB14A9898}" type="parTrans" cxnId="{D6ADDC05-95AB-4DA6-953C-0D7737E931F4}">
      <dgm:prSet/>
      <dgm:spPr/>
      <dgm:t>
        <a:bodyPr/>
        <a:lstStyle/>
        <a:p>
          <a:endParaRPr lang="es-CL"/>
        </a:p>
      </dgm:t>
    </dgm:pt>
    <dgm:pt modelId="{BF14F0EA-E44F-4F49-90E6-CE072C03CC94}" type="sibTrans" cxnId="{D6ADDC05-95AB-4DA6-953C-0D7737E931F4}">
      <dgm:prSet/>
      <dgm:spPr/>
      <dgm:t>
        <a:bodyPr/>
        <a:lstStyle/>
        <a:p>
          <a:endParaRPr lang="es-CL"/>
        </a:p>
      </dgm:t>
    </dgm:pt>
    <dgm:pt modelId="{EBFC502D-3D8F-4B42-9387-129A41265545}">
      <dgm:prSet phldrT="[Texto]"/>
      <dgm:spPr/>
      <dgm:t>
        <a:bodyPr/>
        <a:lstStyle/>
        <a:p>
          <a:r>
            <a:rPr lang="es-CL" dirty="0"/>
            <a:t>De hojas</a:t>
          </a:r>
        </a:p>
      </dgm:t>
    </dgm:pt>
    <dgm:pt modelId="{F48352EA-6F69-438B-B57D-D43669FFF8D0}" type="parTrans" cxnId="{BC5CF2CF-5617-41E6-99FE-437AFE413AF3}">
      <dgm:prSet/>
      <dgm:spPr/>
      <dgm:t>
        <a:bodyPr/>
        <a:lstStyle/>
        <a:p>
          <a:endParaRPr lang="es-CL"/>
        </a:p>
      </dgm:t>
    </dgm:pt>
    <dgm:pt modelId="{6047EEFB-654A-456D-8F4E-05C628E70214}" type="sibTrans" cxnId="{BC5CF2CF-5617-41E6-99FE-437AFE413AF3}">
      <dgm:prSet/>
      <dgm:spPr/>
      <dgm:t>
        <a:bodyPr/>
        <a:lstStyle/>
        <a:p>
          <a:endParaRPr lang="es-CL"/>
        </a:p>
      </dgm:t>
    </dgm:pt>
    <dgm:pt modelId="{82345FAD-F933-4652-A4CD-6D403820F86E}">
      <dgm:prSet phldrT="[Texto]"/>
      <dgm:spPr/>
      <dgm:t>
        <a:bodyPr/>
        <a:lstStyle/>
        <a:p>
          <a:r>
            <a:rPr lang="es-CL" dirty="0"/>
            <a:t>Hortalizas crudas</a:t>
          </a:r>
        </a:p>
      </dgm:t>
    </dgm:pt>
    <dgm:pt modelId="{5F97705A-F3F4-4947-8049-ECC2BB02339C}" type="parTrans" cxnId="{18CE14EE-AB4B-4C13-958E-D7D51E23C6E8}">
      <dgm:prSet/>
      <dgm:spPr/>
      <dgm:t>
        <a:bodyPr/>
        <a:lstStyle/>
        <a:p>
          <a:endParaRPr lang="es-CL"/>
        </a:p>
      </dgm:t>
    </dgm:pt>
    <dgm:pt modelId="{1A7552DE-050A-4D87-A37D-588ACD903E6E}" type="sibTrans" cxnId="{18CE14EE-AB4B-4C13-958E-D7D51E23C6E8}">
      <dgm:prSet/>
      <dgm:spPr/>
      <dgm:t>
        <a:bodyPr/>
        <a:lstStyle/>
        <a:p>
          <a:endParaRPr lang="es-CL"/>
        </a:p>
      </dgm:t>
    </dgm:pt>
    <dgm:pt modelId="{F3D80120-0B07-4332-989D-4CC580036532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compuestas</a:t>
          </a:r>
        </a:p>
      </dgm:t>
    </dgm:pt>
    <dgm:pt modelId="{BC58544D-4196-48BA-97DC-4FC26D52AC2B}" type="parTrans" cxnId="{BD20AF92-79B4-4D97-A268-6E2BCA4F4CE9}">
      <dgm:prSet/>
      <dgm:spPr/>
      <dgm:t>
        <a:bodyPr/>
        <a:lstStyle/>
        <a:p>
          <a:endParaRPr lang="es-CL"/>
        </a:p>
      </dgm:t>
    </dgm:pt>
    <dgm:pt modelId="{34D16593-88DF-4EE7-BF2A-A5D7466B5370}" type="sibTrans" cxnId="{BD20AF92-79B4-4D97-A268-6E2BCA4F4CE9}">
      <dgm:prSet/>
      <dgm:spPr/>
      <dgm:t>
        <a:bodyPr/>
        <a:lstStyle/>
        <a:p>
          <a:endParaRPr lang="es-CL"/>
        </a:p>
      </dgm:t>
    </dgm:pt>
    <dgm:pt modelId="{106D3D02-5F46-4CAB-8EA9-42BD1306CE3D}">
      <dgm:prSet phldrT="[Texto]"/>
      <dgm:spPr/>
      <dgm:t>
        <a:bodyPr/>
        <a:lstStyle/>
        <a:p>
          <a:r>
            <a:rPr lang="es-CL" dirty="0"/>
            <a:t>Aida</a:t>
          </a:r>
        </a:p>
      </dgm:t>
    </dgm:pt>
    <dgm:pt modelId="{286908CD-616F-4A64-BB51-91E1D11D6262}" type="parTrans" cxnId="{33C3E4C5-46AB-4271-A27A-940E17D7A175}">
      <dgm:prSet/>
      <dgm:spPr/>
      <dgm:t>
        <a:bodyPr/>
        <a:lstStyle/>
        <a:p>
          <a:endParaRPr lang="es-CL"/>
        </a:p>
      </dgm:t>
    </dgm:pt>
    <dgm:pt modelId="{4B5294BB-5CD6-4EA8-BCDB-49334BC8131E}" type="sibTrans" cxnId="{33C3E4C5-46AB-4271-A27A-940E17D7A175}">
      <dgm:prSet/>
      <dgm:spPr/>
      <dgm:t>
        <a:bodyPr/>
        <a:lstStyle/>
        <a:p>
          <a:endParaRPr lang="es-CL"/>
        </a:p>
      </dgm:t>
    </dgm:pt>
    <dgm:pt modelId="{A22C80B3-D67B-4CC4-99F5-FC775F676FC3}">
      <dgm:prSet phldrT="[Texto]"/>
      <dgm:spPr/>
      <dgm:t>
        <a:bodyPr/>
        <a:lstStyle/>
        <a:p>
          <a:r>
            <a:rPr lang="es-CL" dirty="0"/>
            <a:t>Andaluza</a:t>
          </a:r>
        </a:p>
      </dgm:t>
    </dgm:pt>
    <dgm:pt modelId="{C5F3B69B-27C0-4FE8-91DA-B8E98572780B}" type="parTrans" cxnId="{83F84C41-E7E9-4FD7-A6C8-9BD2F56DEC91}">
      <dgm:prSet/>
      <dgm:spPr/>
      <dgm:t>
        <a:bodyPr/>
        <a:lstStyle/>
        <a:p>
          <a:endParaRPr lang="es-CL"/>
        </a:p>
      </dgm:t>
    </dgm:pt>
    <dgm:pt modelId="{FD343834-384C-4E85-9FC5-0F38D113070E}" type="sibTrans" cxnId="{83F84C41-E7E9-4FD7-A6C8-9BD2F56DEC91}">
      <dgm:prSet/>
      <dgm:spPr/>
      <dgm:t>
        <a:bodyPr/>
        <a:lstStyle/>
        <a:p>
          <a:endParaRPr lang="es-CL"/>
        </a:p>
      </dgm:t>
    </dgm:pt>
    <dgm:pt modelId="{CB938C78-5EAC-4362-B097-14D8B828AFA7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mixtas</a:t>
          </a:r>
        </a:p>
      </dgm:t>
    </dgm:pt>
    <dgm:pt modelId="{BD3506D6-484E-499F-BCDA-0D58B3BFD0E0}" type="parTrans" cxnId="{A068FF5E-14D3-45CD-A30D-A5C0F651D6C2}">
      <dgm:prSet/>
      <dgm:spPr/>
      <dgm:t>
        <a:bodyPr/>
        <a:lstStyle/>
        <a:p>
          <a:endParaRPr lang="es-CL"/>
        </a:p>
      </dgm:t>
    </dgm:pt>
    <dgm:pt modelId="{34A7086D-6A1F-468A-A406-770C6DF00079}" type="sibTrans" cxnId="{A068FF5E-14D3-45CD-A30D-A5C0F651D6C2}">
      <dgm:prSet/>
      <dgm:spPr/>
      <dgm:t>
        <a:bodyPr/>
        <a:lstStyle/>
        <a:p>
          <a:endParaRPr lang="es-CL"/>
        </a:p>
      </dgm:t>
    </dgm:pt>
    <dgm:pt modelId="{B2B9237C-5EE4-4856-B5DE-6E46565BA6D3}">
      <dgm:prSet phldrT="[Texto]"/>
      <dgm:spPr/>
      <dgm:t>
        <a:bodyPr/>
        <a:lstStyle/>
        <a:p>
          <a:r>
            <a:rPr lang="es-CL" dirty="0"/>
            <a:t>Marisco</a:t>
          </a:r>
        </a:p>
      </dgm:t>
    </dgm:pt>
    <dgm:pt modelId="{AF57DA71-1B18-4C30-8149-DEE824ECA047}" type="parTrans" cxnId="{B43A8CA3-AFD0-4C97-81BD-65427BF137B3}">
      <dgm:prSet/>
      <dgm:spPr/>
      <dgm:t>
        <a:bodyPr/>
        <a:lstStyle/>
        <a:p>
          <a:endParaRPr lang="es-CL"/>
        </a:p>
      </dgm:t>
    </dgm:pt>
    <dgm:pt modelId="{9DBF68E4-EF6A-4750-BEA1-FFE525295FF0}" type="sibTrans" cxnId="{B43A8CA3-AFD0-4C97-81BD-65427BF137B3}">
      <dgm:prSet/>
      <dgm:spPr/>
      <dgm:t>
        <a:bodyPr/>
        <a:lstStyle/>
        <a:p>
          <a:endParaRPr lang="es-CL"/>
        </a:p>
      </dgm:t>
    </dgm:pt>
    <dgm:pt modelId="{A5CC6D29-0712-42A9-8385-B8D2462990EF}">
      <dgm:prSet phldrT="[Texto]"/>
      <dgm:spPr/>
      <dgm:t>
        <a:bodyPr/>
        <a:lstStyle/>
        <a:p>
          <a:r>
            <a:rPr lang="es-CL" dirty="0"/>
            <a:t>Rusa</a:t>
          </a:r>
        </a:p>
      </dgm:t>
    </dgm:pt>
    <dgm:pt modelId="{F4AAF8D0-DE2C-489D-924F-5C46D23932BC}" type="parTrans" cxnId="{8AACF937-68DB-4FA4-93EC-CB13DD451C24}">
      <dgm:prSet/>
      <dgm:spPr/>
      <dgm:t>
        <a:bodyPr/>
        <a:lstStyle/>
        <a:p>
          <a:endParaRPr lang="es-CL"/>
        </a:p>
      </dgm:t>
    </dgm:pt>
    <dgm:pt modelId="{616A10FD-BD3E-444E-8894-AA3581FC4E82}" type="sibTrans" cxnId="{8AACF937-68DB-4FA4-93EC-CB13DD451C24}">
      <dgm:prSet/>
      <dgm:spPr/>
      <dgm:t>
        <a:bodyPr/>
        <a:lstStyle/>
        <a:p>
          <a:endParaRPr lang="es-CL"/>
        </a:p>
      </dgm:t>
    </dgm:pt>
    <dgm:pt modelId="{B3D65BB9-D0AF-484E-8332-7AB5844CB709}">
      <dgm:prSet phldrT="[Texto]"/>
      <dgm:spPr/>
      <dgm:t>
        <a:bodyPr/>
        <a:lstStyle/>
        <a:p>
          <a:endParaRPr lang="es-CL" dirty="0"/>
        </a:p>
      </dgm:t>
    </dgm:pt>
    <dgm:pt modelId="{8290E10A-48CF-49C1-988A-D0F1137332B1}" type="parTrans" cxnId="{27B344EC-168F-44F8-B443-1226B6DBC326}">
      <dgm:prSet/>
      <dgm:spPr/>
      <dgm:t>
        <a:bodyPr/>
        <a:lstStyle/>
        <a:p>
          <a:endParaRPr lang="es-CL"/>
        </a:p>
      </dgm:t>
    </dgm:pt>
    <dgm:pt modelId="{6C312D71-1E95-46AE-935C-ABAE82EDB4CC}" type="sibTrans" cxnId="{27B344EC-168F-44F8-B443-1226B6DBC326}">
      <dgm:prSet/>
      <dgm:spPr/>
      <dgm:t>
        <a:bodyPr/>
        <a:lstStyle/>
        <a:p>
          <a:endParaRPr lang="es-CL"/>
        </a:p>
      </dgm:t>
    </dgm:pt>
    <dgm:pt modelId="{154F2EB0-222F-405C-99BA-B7DD9FF8CD5D}">
      <dgm:prSet phldrT="[Texto]"/>
      <dgm:spPr/>
      <dgm:t>
        <a:bodyPr/>
        <a:lstStyle/>
        <a:p>
          <a:r>
            <a:rPr lang="es-CL" dirty="0"/>
            <a:t>Hortalizas cocidas</a:t>
          </a:r>
        </a:p>
      </dgm:t>
    </dgm:pt>
    <dgm:pt modelId="{0BD70B5D-3B27-41D7-A247-8EEB5E500F86}" type="parTrans" cxnId="{D08F6C75-77E8-4327-8347-1004254D0BA9}">
      <dgm:prSet/>
      <dgm:spPr/>
      <dgm:t>
        <a:bodyPr/>
        <a:lstStyle/>
        <a:p>
          <a:endParaRPr lang="es-CL"/>
        </a:p>
      </dgm:t>
    </dgm:pt>
    <dgm:pt modelId="{B9110495-A5F6-4616-8343-93EB401D2400}" type="sibTrans" cxnId="{D08F6C75-77E8-4327-8347-1004254D0BA9}">
      <dgm:prSet/>
      <dgm:spPr/>
      <dgm:t>
        <a:bodyPr/>
        <a:lstStyle/>
        <a:p>
          <a:endParaRPr lang="es-CL"/>
        </a:p>
      </dgm:t>
    </dgm:pt>
    <dgm:pt modelId="{56E0B5DA-9333-4F3D-B249-9B215CBB5776}">
      <dgm:prSet phldrT="[Texto]"/>
      <dgm:spPr/>
      <dgm:t>
        <a:bodyPr/>
        <a:lstStyle/>
        <a:p>
          <a:r>
            <a:rPr lang="es-CL" dirty="0"/>
            <a:t>Americana</a:t>
          </a:r>
        </a:p>
      </dgm:t>
    </dgm:pt>
    <dgm:pt modelId="{81FE2A4D-4BF9-484C-9EFE-138A1D2C8B89}" type="parTrans" cxnId="{D3BED6E0-B61F-46B7-B690-C5C14C7452F2}">
      <dgm:prSet/>
      <dgm:spPr/>
      <dgm:t>
        <a:bodyPr/>
        <a:lstStyle/>
        <a:p>
          <a:endParaRPr lang="es-CL"/>
        </a:p>
      </dgm:t>
    </dgm:pt>
    <dgm:pt modelId="{927AE3C5-6942-49A2-93F0-9768FD691AB2}" type="sibTrans" cxnId="{D3BED6E0-B61F-46B7-B690-C5C14C7452F2}">
      <dgm:prSet/>
      <dgm:spPr/>
      <dgm:t>
        <a:bodyPr/>
        <a:lstStyle/>
        <a:p>
          <a:endParaRPr lang="es-CL"/>
        </a:p>
      </dgm:t>
    </dgm:pt>
    <dgm:pt modelId="{AA7062A7-5A94-4F35-9448-F12E310ED112}">
      <dgm:prSet phldrT="[Texto]"/>
      <dgm:spPr/>
      <dgm:t>
        <a:bodyPr/>
        <a:lstStyle/>
        <a:p>
          <a:r>
            <a:rPr lang="es-CL" dirty="0"/>
            <a:t>Beatriz</a:t>
          </a:r>
        </a:p>
      </dgm:t>
    </dgm:pt>
    <dgm:pt modelId="{FC0C3D79-652D-4D43-BC85-A83BA5B01B45}" type="parTrans" cxnId="{81DEB308-65DD-4C94-92E4-580A16A5A991}">
      <dgm:prSet/>
      <dgm:spPr/>
      <dgm:t>
        <a:bodyPr/>
        <a:lstStyle/>
        <a:p>
          <a:endParaRPr lang="es-CL"/>
        </a:p>
      </dgm:t>
    </dgm:pt>
    <dgm:pt modelId="{4A2EA7C6-AEA4-42A8-AEE6-5F4FD3CEEA07}" type="sibTrans" cxnId="{81DEB308-65DD-4C94-92E4-580A16A5A991}">
      <dgm:prSet/>
      <dgm:spPr/>
      <dgm:t>
        <a:bodyPr/>
        <a:lstStyle/>
        <a:p>
          <a:endParaRPr lang="es-CL"/>
        </a:p>
      </dgm:t>
    </dgm:pt>
    <dgm:pt modelId="{F575DDE6-03D3-49AB-B670-CA936A3070D4}">
      <dgm:prSet phldrT="[Texto]"/>
      <dgm:spPr/>
      <dgm:t>
        <a:bodyPr/>
        <a:lstStyle/>
        <a:p>
          <a:r>
            <a:rPr lang="es-CL" dirty="0"/>
            <a:t>Nizarda</a:t>
          </a:r>
        </a:p>
      </dgm:t>
    </dgm:pt>
    <dgm:pt modelId="{EAAE83CA-C7CA-425B-B0C4-ECBAA1F40116}" type="parTrans" cxnId="{52DF0DB9-12CF-4774-B56B-4F4B74E9127C}">
      <dgm:prSet/>
      <dgm:spPr/>
      <dgm:t>
        <a:bodyPr/>
        <a:lstStyle/>
        <a:p>
          <a:endParaRPr lang="es-CL"/>
        </a:p>
      </dgm:t>
    </dgm:pt>
    <dgm:pt modelId="{57649AA9-CB15-4C13-B55B-18E0D9B4803A}" type="sibTrans" cxnId="{52DF0DB9-12CF-4774-B56B-4F4B74E9127C}">
      <dgm:prSet/>
      <dgm:spPr/>
      <dgm:t>
        <a:bodyPr/>
        <a:lstStyle/>
        <a:p>
          <a:endParaRPr lang="es-CL"/>
        </a:p>
      </dgm:t>
    </dgm:pt>
    <dgm:pt modelId="{AF3DE8C6-02B0-4E95-A051-2BA831AA2635}">
      <dgm:prSet phldrT="[Texto]"/>
      <dgm:spPr/>
      <dgm:t>
        <a:bodyPr/>
        <a:lstStyle/>
        <a:p>
          <a:r>
            <a:rPr lang="es-CL" dirty="0"/>
            <a:t>Japonesa</a:t>
          </a:r>
        </a:p>
      </dgm:t>
    </dgm:pt>
    <dgm:pt modelId="{97786116-CDDF-40E0-AD8D-587718E59489}" type="parTrans" cxnId="{CF3F0F59-0A51-4757-B23D-CA596E17BCE4}">
      <dgm:prSet/>
      <dgm:spPr/>
      <dgm:t>
        <a:bodyPr/>
        <a:lstStyle/>
        <a:p>
          <a:endParaRPr lang="es-CL"/>
        </a:p>
      </dgm:t>
    </dgm:pt>
    <dgm:pt modelId="{B86C6F10-338C-4849-A38E-3D91897B1503}" type="sibTrans" cxnId="{CF3F0F59-0A51-4757-B23D-CA596E17BCE4}">
      <dgm:prSet/>
      <dgm:spPr/>
      <dgm:t>
        <a:bodyPr/>
        <a:lstStyle/>
        <a:p>
          <a:endParaRPr lang="es-CL"/>
        </a:p>
      </dgm:t>
    </dgm:pt>
    <dgm:pt modelId="{3BC71D65-4032-4CBE-A0B9-2574967BFFF4}">
      <dgm:prSet phldrT="[Texto]"/>
      <dgm:spPr/>
      <dgm:t>
        <a:bodyPr/>
        <a:lstStyle/>
        <a:p>
          <a:r>
            <a:rPr lang="es-CL" dirty="0"/>
            <a:t>Rachel </a:t>
          </a:r>
        </a:p>
      </dgm:t>
    </dgm:pt>
    <dgm:pt modelId="{72C119E7-6A74-4E83-889B-2AA098A5010A}" type="parTrans" cxnId="{68980795-7E60-4FD9-8C29-EE7B85939ED9}">
      <dgm:prSet/>
      <dgm:spPr/>
      <dgm:t>
        <a:bodyPr/>
        <a:lstStyle/>
        <a:p>
          <a:endParaRPr lang="es-CL"/>
        </a:p>
      </dgm:t>
    </dgm:pt>
    <dgm:pt modelId="{DE1E7CF4-4810-427D-9AED-A03ECD85BB72}" type="sibTrans" cxnId="{68980795-7E60-4FD9-8C29-EE7B85939ED9}">
      <dgm:prSet/>
      <dgm:spPr/>
      <dgm:t>
        <a:bodyPr/>
        <a:lstStyle/>
        <a:p>
          <a:endParaRPr lang="es-CL"/>
        </a:p>
      </dgm:t>
    </dgm:pt>
    <dgm:pt modelId="{E3C46199-5AD1-4EEE-851C-3B074F3D26C6}">
      <dgm:prSet phldrT="[Texto]"/>
      <dgm:spPr/>
      <dgm:t>
        <a:bodyPr/>
        <a:lstStyle/>
        <a:p>
          <a:r>
            <a:rPr lang="es-CL" dirty="0"/>
            <a:t>Waldorf</a:t>
          </a:r>
        </a:p>
      </dgm:t>
    </dgm:pt>
    <dgm:pt modelId="{54BBD9DA-D3B3-499D-BA8B-91D4B0F8AEDB}" type="parTrans" cxnId="{64D2DCD2-EE3D-4DB1-B0F1-F0DD4756C14A}">
      <dgm:prSet/>
      <dgm:spPr/>
      <dgm:t>
        <a:bodyPr/>
        <a:lstStyle/>
        <a:p>
          <a:endParaRPr lang="es-CL"/>
        </a:p>
      </dgm:t>
    </dgm:pt>
    <dgm:pt modelId="{9927EDB1-A5DE-4FD6-8CF5-AF48AA47A600}" type="sibTrans" cxnId="{64D2DCD2-EE3D-4DB1-B0F1-F0DD4756C14A}">
      <dgm:prSet/>
      <dgm:spPr/>
      <dgm:t>
        <a:bodyPr/>
        <a:lstStyle/>
        <a:p>
          <a:endParaRPr lang="es-CL"/>
        </a:p>
      </dgm:t>
    </dgm:pt>
    <dgm:pt modelId="{E6B14599-02E4-483F-979F-D76EE1D40745}">
      <dgm:prSet phldrT="[Texto]"/>
      <dgm:spPr/>
      <dgm:t>
        <a:bodyPr/>
        <a:lstStyle/>
        <a:p>
          <a:r>
            <a:rPr lang="es-CL" dirty="0"/>
            <a:t>Ave</a:t>
          </a:r>
        </a:p>
      </dgm:t>
    </dgm:pt>
    <dgm:pt modelId="{BE51E39D-0DFA-497E-9F53-812479C4EAF2}" type="parTrans" cxnId="{069AB7A1-811F-443C-9EE3-ED22FB72108D}">
      <dgm:prSet/>
      <dgm:spPr/>
      <dgm:t>
        <a:bodyPr/>
        <a:lstStyle/>
        <a:p>
          <a:endParaRPr lang="es-CL"/>
        </a:p>
      </dgm:t>
    </dgm:pt>
    <dgm:pt modelId="{A418503A-CE64-4DBA-A8E8-788713A9D3F6}" type="sibTrans" cxnId="{069AB7A1-811F-443C-9EE3-ED22FB72108D}">
      <dgm:prSet/>
      <dgm:spPr/>
      <dgm:t>
        <a:bodyPr/>
        <a:lstStyle/>
        <a:p>
          <a:endParaRPr lang="es-CL"/>
        </a:p>
      </dgm:t>
    </dgm:pt>
    <dgm:pt modelId="{AC11D6EF-A130-4226-ABEA-86BFC9877DAF}">
      <dgm:prSet phldrT="[Texto]"/>
      <dgm:spPr/>
      <dgm:t>
        <a:bodyPr/>
        <a:lstStyle/>
        <a:p>
          <a:r>
            <a:rPr lang="es-CL" dirty="0"/>
            <a:t>Alemana</a:t>
          </a:r>
        </a:p>
      </dgm:t>
    </dgm:pt>
    <dgm:pt modelId="{4C63B687-6E1B-4106-BB1A-353E7F017CC1}" type="parTrans" cxnId="{8591C2F5-CFCB-42B0-8F87-92E2B09BE486}">
      <dgm:prSet/>
      <dgm:spPr/>
      <dgm:t>
        <a:bodyPr/>
        <a:lstStyle/>
        <a:p>
          <a:endParaRPr lang="es-CL"/>
        </a:p>
      </dgm:t>
    </dgm:pt>
    <dgm:pt modelId="{7CB4A23F-7BCA-4E60-B574-B5EB8CF28FC9}" type="sibTrans" cxnId="{8591C2F5-CFCB-42B0-8F87-92E2B09BE486}">
      <dgm:prSet/>
      <dgm:spPr/>
      <dgm:t>
        <a:bodyPr/>
        <a:lstStyle/>
        <a:p>
          <a:endParaRPr lang="es-CL"/>
        </a:p>
      </dgm:t>
    </dgm:pt>
    <dgm:pt modelId="{657E6B63-CA9D-42FD-BFBA-C4444E57427C}" type="pres">
      <dgm:prSet presAssocID="{646E704B-7FB9-4B90-8941-F47F322ACFBB}" presName="Name0" presStyleCnt="0">
        <dgm:presLayoutVars>
          <dgm:dir/>
          <dgm:animLvl val="lvl"/>
          <dgm:resizeHandles val="exact"/>
        </dgm:presLayoutVars>
      </dgm:prSet>
      <dgm:spPr/>
    </dgm:pt>
    <dgm:pt modelId="{8CB5AA25-39EB-423A-8239-A936F2FF9378}" type="pres">
      <dgm:prSet presAssocID="{7DD34837-4565-4CBC-B9E5-18FF0FF6B021}" presName="composite" presStyleCnt="0"/>
      <dgm:spPr/>
    </dgm:pt>
    <dgm:pt modelId="{5567F368-72BE-4502-A5CA-D77E7224C735}" type="pres">
      <dgm:prSet presAssocID="{7DD34837-4565-4CBC-B9E5-18FF0FF6B02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A693973-CB69-4D0C-AEC7-D215E5A0CD28}" type="pres">
      <dgm:prSet presAssocID="{7DD34837-4565-4CBC-B9E5-18FF0FF6B021}" presName="desTx" presStyleLbl="alignAccFollowNode1" presStyleIdx="0" presStyleCnt="3">
        <dgm:presLayoutVars>
          <dgm:bulletEnabled val="1"/>
        </dgm:presLayoutVars>
      </dgm:prSet>
      <dgm:spPr/>
    </dgm:pt>
    <dgm:pt modelId="{D17EA5C5-60BB-4CE6-A846-711ED3596FE6}" type="pres">
      <dgm:prSet presAssocID="{BF14F0EA-E44F-4F49-90E6-CE072C03CC94}" presName="space" presStyleCnt="0"/>
      <dgm:spPr/>
    </dgm:pt>
    <dgm:pt modelId="{299B117C-26B8-40A2-9DC1-7B488FE802D0}" type="pres">
      <dgm:prSet presAssocID="{F3D80120-0B07-4332-989D-4CC580036532}" presName="composite" presStyleCnt="0"/>
      <dgm:spPr/>
    </dgm:pt>
    <dgm:pt modelId="{825421F6-5270-4C08-9E62-823ADC4BA8D5}" type="pres">
      <dgm:prSet presAssocID="{F3D80120-0B07-4332-989D-4CC58003653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9F41CD5-A7E1-4AB3-97A4-70D206058A45}" type="pres">
      <dgm:prSet presAssocID="{F3D80120-0B07-4332-989D-4CC580036532}" presName="desTx" presStyleLbl="alignAccFollowNode1" presStyleIdx="1" presStyleCnt="3">
        <dgm:presLayoutVars>
          <dgm:bulletEnabled val="1"/>
        </dgm:presLayoutVars>
      </dgm:prSet>
      <dgm:spPr/>
    </dgm:pt>
    <dgm:pt modelId="{A01E129B-3A93-4A87-9703-31897EEA9429}" type="pres">
      <dgm:prSet presAssocID="{34D16593-88DF-4EE7-BF2A-A5D7466B5370}" presName="space" presStyleCnt="0"/>
      <dgm:spPr/>
    </dgm:pt>
    <dgm:pt modelId="{2D316835-DABD-4160-8BB5-B85BBEDB3DAF}" type="pres">
      <dgm:prSet presAssocID="{CB938C78-5EAC-4362-B097-14D8B828AFA7}" presName="composite" presStyleCnt="0"/>
      <dgm:spPr/>
    </dgm:pt>
    <dgm:pt modelId="{6BA087C0-7390-4057-9D63-9454EA370A29}" type="pres">
      <dgm:prSet presAssocID="{CB938C78-5EAC-4362-B097-14D8B828AFA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9C74475-1E98-41EC-AF72-B8D0A105649E}" type="pres">
      <dgm:prSet presAssocID="{CB938C78-5EAC-4362-B097-14D8B828AFA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6ADDC05-95AB-4DA6-953C-0D7737E931F4}" srcId="{646E704B-7FB9-4B90-8941-F47F322ACFBB}" destId="{7DD34837-4565-4CBC-B9E5-18FF0FF6B021}" srcOrd="0" destOrd="0" parTransId="{9EA209EF-202F-4411-8B34-3FAEB14A9898}" sibTransId="{BF14F0EA-E44F-4F49-90E6-CE072C03CC94}"/>
    <dgm:cxn modelId="{81DEB308-65DD-4C94-92E4-580A16A5A991}" srcId="{F3D80120-0B07-4332-989D-4CC580036532}" destId="{AA7062A7-5A94-4F35-9448-F12E310ED112}" srcOrd="3" destOrd="0" parTransId="{FC0C3D79-652D-4D43-BC85-A83BA5B01B45}" sibTransId="{4A2EA7C6-AEA4-42A8-AEE6-5F4FD3CEEA07}"/>
    <dgm:cxn modelId="{8AACF937-68DB-4FA4-93EC-CB13DD451C24}" srcId="{CB938C78-5EAC-4362-B097-14D8B828AFA7}" destId="{A5CC6D29-0712-42A9-8385-B8D2462990EF}" srcOrd="2" destOrd="0" parTransId="{F4AAF8D0-DE2C-489D-924F-5C46D23932BC}" sibTransId="{616A10FD-BD3E-444E-8894-AA3581FC4E82}"/>
    <dgm:cxn modelId="{A068FF5E-14D3-45CD-A30D-A5C0F651D6C2}" srcId="{646E704B-7FB9-4B90-8941-F47F322ACFBB}" destId="{CB938C78-5EAC-4362-B097-14D8B828AFA7}" srcOrd="2" destOrd="0" parTransId="{BD3506D6-484E-499F-BCDA-0D58B3BFD0E0}" sibTransId="{34A7086D-6A1F-468A-A406-770C6DF00079}"/>
    <dgm:cxn modelId="{03427460-557C-4320-AF0D-5FAE703ECFCF}" type="presOf" srcId="{B2B9237C-5EE4-4856-B5DE-6E46565BA6D3}" destId="{B9C74475-1E98-41EC-AF72-B8D0A105649E}" srcOrd="0" destOrd="0" presId="urn:microsoft.com/office/officeart/2005/8/layout/hList1"/>
    <dgm:cxn modelId="{83F84C41-E7E9-4FD7-A6C8-9BD2F56DEC91}" srcId="{F3D80120-0B07-4332-989D-4CC580036532}" destId="{A22C80B3-D67B-4CC4-99F5-FC775F676FC3}" srcOrd="2" destOrd="0" parTransId="{C5F3B69B-27C0-4FE8-91DA-B8E98572780B}" sibTransId="{FD343834-384C-4E85-9FC5-0F38D113070E}"/>
    <dgm:cxn modelId="{347DA273-6C29-473D-9207-D726C7D53AB8}" type="presOf" srcId="{AC11D6EF-A130-4226-ABEA-86BFC9877DAF}" destId="{B9C74475-1E98-41EC-AF72-B8D0A105649E}" srcOrd="0" destOrd="3" presId="urn:microsoft.com/office/officeart/2005/8/layout/hList1"/>
    <dgm:cxn modelId="{2D156F74-85F8-4CE6-90C2-7C28AE684729}" type="presOf" srcId="{CB938C78-5EAC-4362-B097-14D8B828AFA7}" destId="{6BA087C0-7390-4057-9D63-9454EA370A29}" srcOrd="0" destOrd="0" presId="urn:microsoft.com/office/officeart/2005/8/layout/hList1"/>
    <dgm:cxn modelId="{D08F6C75-77E8-4327-8347-1004254D0BA9}" srcId="{7DD34837-4565-4CBC-B9E5-18FF0FF6B021}" destId="{154F2EB0-222F-405C-99BA-B7DD9FF8CD5D}" srcOrd="2" destOrd="0" parTransId="{0BD70B5D-3B27-41D7-A247-8EEB5E500F86}" sibTransId="{B9110495-A5F6-4616-8343-93EB401D2400}"/>
    <dgm:cxn modelId="{CF3F0F59-0A51-4757-B23D-CA596E17BCE4}" srcId="{F3D80120-0B07-4332-989D-4CC580036532}" destId="{AF3DE8C6-02B0-4E95-A051-2BA831AA2635}" srcOrd="5" destOrd="0" parTransId="{97786116-CDDF-40E0-AD8D-587718E59489}" sibTransId="{B86C6F10-338C-4849-A38E-3D91897B1503}"/>
    <dgm:cxn modelId="{E14D2884-95A7-4E11-84DD-1919500F6FF8}" type="presOf" srcId="{AF3DE8C6-02B0-4E95-A051-2BA831AA2635}" destId="{89F41CD5-A7E1-4AB3-97A4-70D206058A45}" srcOrd="0" destOrd="5" presId="urn:microsoft.com/office/officeart/2005/8/layout/hList1"/>
    <dgm:cxn modelId="{BD20AF92-79B4-4D97-A268-6E2BCA4F4CE9}" srcId="{646E704B-7FB9-4B90-8941-F47F322ACFBB}" destId="{F3D80120-0B07-4332-989D-4CC580036532}" srcOrd="1" destOrd="0" parTransId="{BC58544D-4196-48BA-97DC-4FC26D52AC2B}" sibTransId="{34D16593-88DF-4EE7-BF2A-A5D7466B5370}"/>
    <dgm:cxn modelId="{68980795-7E60-4FD9-8C29-EE7B85939ED9}" srcId="{F3D80120-0B07-4332-989D-4CC580036532}" destId="{3BC71D65-4032-4CBE-A0B9-2574967BFFF4}" srcOrd="6" destOrd="0" parTransId="{72C119E7-6A74-4E83-889B-2AA098A5010A}" sibTransId="{DE1E7CF4-4810-427D-9AED-A03ECD85BB72}"/>
    <dgm:cxn modelId="{5832C597-0E6C-4E54-8976-382565407AB4}" type="presOf" srcId="{E6B14599-02E4-483F-979F-D76EE1D40745}" destId="{B9C74475-1E98-41EC-AF72-B8D0A105649E}" srcOrd="0" destOrd="1" presId="urn:microsoft.com/office/officeart/2005/8/layout/hList1"/>
    <dgm:cxn modelId="{E6282C9E-999F-4673-A085-EC5D73035581}" type="presOf" srcId="{F3D80120-0B07-4332-989D-4CC580036532}" destId="{825421F6-5270-4C08-9E62-823ADC4BA8D5}" srcOrd="0" destOrd="0" presId="urn:microsoft.com/office/officeart/2005/8/layout/hList1"/>
    <dgm:cxn modelId="{6E7F509F-A0CF-4D85-ABC5-894151184E67}" type="presOf" srcId="{3BC71D65-4032-4CBE-A0B9-2574967BFFF4}" destId="{89F41CD5-A7E1-4AB3-97A4-70D206058A45}" srcOrd="0" destOrd="6" presId="urn:microsoft.com/office/officeart/2005/8/layout/hList1"/>
    <dgm:cxn modelId="{0A9A3DA0-26CD-494E-A5B7-26E307767505}" type="presOf" srcId="{56E0B5DA-9333-4F3D-B249-9B215CBB5776}" destId="{89F41CD5-A7E1-4AB3-97A4-70D206058A45}" srcOrd="0" destOrd="1" presId="urn:microsoft.com/office/officeart/2005/8/layout/hList1"/>
    <dgm:cxn modelId="{069AB7A1-811F-443C-9EE3-ED22FB72108D}" srcId="{CB938C78-5EAC-4362-B097-14D8B828AFA7}" destId="{E6B14599-02E4-483F-979F-D76EE1D40745}" srcOrd="1" destOrd="0" parTransId="{BE51E39D-0DFA-497E-9F53-812479C4EAF2}" sibTransId="{A418503A-CE64-4DBA-A8E8-788713A9D3F6}"/>
    <dgm:cxn modelId="{B43A8CA3-AFD0-4C97-81BD-65427BF137B3}" srcId="{CB938C78-5EAC-4362-B097-14D8B828AFA7}" destId="{B2B9237C-5EE4-4856-B5DE-6E46565BA6D3}" srcOrd="0" destOrd="0" parTransId="{AF57DA71-1B18-4C30-8149-DEE824ECA047}" sibTransId="{9DBF68E4-EF6A-4750-BEA1-FFE525295FF0}"/>
    <dgm:cxn modelId="{059CD2AF-3A8E-4CFA-864C-AED5B7496B98}" type="presOf" srcId="{B3D65BB9-D0AF-484E-8332-7AB5844CB709}" destId="{6A693973-CB69-4D0C-AEC7-D215E5A0CD28}" srcOrd="0" destOrd="3" presId="urn:microsoft.com/office/officeart/2005/8/layout/hList1"/>
    <dgm:cxn modelId="{52DF0DB9-12CF-4774-B56B-4F4B74E9127C}" srcId="{F3D80120-0B07-4332-989D-4CC580036532}" destId="{F575DDE6-03D3-49AB-B670-CA936A3070D4}" srcOrd="4" destOrd="0" parTransId="{EAAE83CA-C7CA-425B-B0C4-ECBAA1F40116}" sibTransId="{57649AA9-CB15-4C13-B55B-18E0D9B4803A}"/>
    <dgm:cxn modelId="{B9B415BE-471B-44EC-8E67-8994F4C515C6}" type="presOf" srcId="{7DD34837-4565-4CBC-B9E5-18FF0FF6B021}" destId="{5567F368-72BE-4502-A5CA-D77E7224C735}" srcOrd="0" destOrd="0" presId="urn:microsoft.com/office/officeart/2005/8/layout/hList1"/>
    <dgm:cxn modelId="{02CDDDC4-39E5-4037-98B3-7D06BE1B36F4}" type="presOf" srcId="{154F2EB0-222F-405C-99BA-B7DD9FF8CD5D}" destId="{6A693973-CB69-4D0C-AEC7-D215E5A0CD28}" srcOrd="0" destOrd="2" presId="urn:microsoft.com/office/officeart/2005/8/layout/hList1"/>
    <dgm:cxn modelId="{33C3E4C5-46AB-4271-A27A-940E17D7A175}" srcId="{F3D80120-0B07-4332-989D-4CC580036532}" destId="{106D3D02-5F46-4CAB-8EA9-42BD1306CE3D}" srcOrd="0" destOrd="0" parTransId="{286908CD-616F-4A64-BB51-91E1D11D6262}" sibTransId="{4B5294BB-5CD6-4EA8-BCDB-49334BC8131E}"/>
    <dgm:cxn modelId="{674508CE-6EF8-4569-A9FC-2CABDA219610}" type="presOf" srcId="{A22C80B3-D67B-4CC4-99F5-FC775F676FC3}" destId="{89F41CD5-A7E1-4AB3-97A4-70D206058A45}" srcOrd="0" destOrd="2" presId="urn:microsoft.com/office/officeart/2005/8/layout/hList1"/>
    <dgm:cxn modelId="{BC5CF2CF-5617-41E6-99FE-437AFE413AF3}" srcId="{7DD34837-4565-4CBC-B9E5-18FF0FF6B021}" destId="{EBFC502D-3D8F-4B42-9387-129A41265545}" srcOrd="0" destOrd="0" parTransId="{F48352EA-6F69-438B-B57D-D43669FFF8D0}" sibTransId="{6047EEFB-654A-456D-8F4E-05C628E70214}"/>
    <dgm:cxn modelId="{64D2DCD2-EE3D-4DB1-B0F1-F0DD4756C14A}" srcId="{F3D80120-0B07-4332-989D-4CC580036532}" destId="{E3C46199-5AD1-4EEE-851C-3B074F3D26C6}" srcOrd="7" destOrd="0" parTransId="{54BBD9DA-D3B3-499D-BA8B-91D4B0F8AEDB}" sibTransId="{9927EDB1-A5DE-4FD6-8CF5-AF48AA47A600}"/>
    <dgm:cxn modelId="{FEEF2ED5-FAA7-46E4-AD84-975DCB2AC513}" type="presOf" srcId="{AA7062A7-5A94-4F35-9448-F12E310ED112}" destId="{89F41CD5-A7E1-4AB3-97A4-70D206058A45}" srcOrd="0" destOrd="3" presId="urn:microsoft.com/office/officeart/2005/8/layout/hList1"/>
    <dgm:cxn modelId="{B68367D7-2DF9-4DC2-8E11-114BA9846745}" type="presOf" srcId="{A5CC6D29-0712-42A9-8385-B8D2462990EF}" destId="{B9C74475-1E98-41EC-AF72-B8D0A105649E}" srcOrd="0" destOrd="2" presId="urn:microsoft.com/office/officeart/2005/8/layout/hList1"/>
    <dgm:cxn modelId="{1FB694D9-E676-4700-B7AE-547B53C1B807}" type="presOf" srcId="{E3C46199-5AD1-4EEE-851C-3B074F3D26C6}" destId="{89F41CD5-A7E1-4AB3-97A4-70D206058A45}" srcOrd="0" destOrd="7" presId="urn:microsoft.com/office/officeart/2005/8/layout/hList1"/>
    <dgm:cxn modelId="{BE9937DF-27E7-41BD-AE5E-2E51F8A78E26}" type="presOf" srcId="{82345FAD-F933-4652-A4CD-6D403820F86E}" destId="{6A693973-CB69-4D0C-AEC7-D215E5A0CD28}" srcOrd="0" destOrd="1" presId="urn:microsoft.com/office/officeart/2005/8/layout/hList1"/>
    <dgm:cxn modelId="{D3BED6E0-B61F-46B7-B690-C5C14C7452F2}" srcId="{F3D80120-0B07-4332-989D-4CC580036532}" destId="{56E0B5DA-9333-4F3D-B249-9B215CBB5776}" srcOrd="1" destOrd="0" parTransId="{81FE2A4D-4BF9-484C-9EFE-138A1D2C8B89}" sibTransId="{927AE3C5-6942-49A2-93F0-9768FD691AB2}"/>
    <dgm:cxn modelId="{306700E4-A8D8-478A-A3A5-EE711164D9D9}" type="presOf" srcId="{106D3D02-5F46-4CAB-8EA9-42BD1306CE3D}" destId="{89F41CD5-A7E1-4AB3-97A4-70D206058A45}" srcOrd="0" destOrd="0" presId="urn:microsoft.com/office/officeart/2005/8/layout/hList1"/>
    <dgm:cxn modelId="{9C480AEC-0B76-4005-9F17-0EEE4162E584}" type="presOf" srcId="{646E704B-7FB9-4B90-8941-F47F322ACFBB}" destId="{657E6B63-CA9D-42FD-BFBA-C4444E57427C}" srcOrd="0" destOrd="0" presId="urn:microsoft.com/office/officeart/2005/8/layout/hList1"/>
    <dgm:cxn modelId="{27B344EC-168F-44F8-B443-1226B6DBC326}" srcId="{7DD34837-4565-4CBC-B9E5-18FF0FF6B021}" destId="{B3D65BB9-D0AF-484E-8332-7AB5844CB709}" srcOrd="3" destOrd="0" parTransId="{8290E10A-48CF-49C1-988A-D0F1137332B1}" sibTransId="{6C312D71-1E95-46AE-935C-ABAE82EDB4CC}"/>
    <dgm:cxn modelId="{18CE14EE-AB4B-4C13-958E-D7D51E23C6E8}" srcId="{7DD34837-4565-4CBC-B9E5-18FF0FF6B021}" destId="{82345FAD-F933-4652-A4CD-6D403820F86E}" srcOrd="1" destOrd="0" parTransId="{5F97705A-F3F4-4947-8049-ECC2BB02339C}" sibTransId="{1A7552DE-050A-4D87-A37D-588ACD903E6E}"/>
    <dgm:cxn modelId="{545DCCF3-FC94-4934-A381-EA6DD3BB4D07}" type="presOf" srcId="{F575DDE6-03D3-49AB-B670-CA936A3070D4}" destId="{89F41CD5-A7E1-4AB3-97A4-70D206058A45}" srcOrd="0" destOrd="4" presId="urn:microsoft.com/office/officeart/2005/8/layout/hList1"/>
    <dgm:cxn modelId="{8591C2F5-CFCB-42B0-8F87-92E2B09BE486}" srcId="{CB938C78-5EAC-4362-B097-14D8B828AFA7}" destId="{AC11D6EF-A130-4226-ABEA-86BFC9877DAF}" srcOrd="3" destOrd="0" parTransId="{4C63B687-6E1B-4106-BB1A-353E7F017CC1}" sibTransId="{7CB4A23F-7BCA-4E60-B574-B5EB8CF28FC9}"/>
    <dgm:cxn modelId="{D9F5CCFD-B472-4A1F-995D-119D794D5DDB}" type="presOf" srcId="{EBFC502D-3D8F-4B42-9387-129A41265545}" destId="{6A693973-CB69-4D0C-AEC7-D215E5A0CD28}" srcOrd="0" destOrd="0" presId="urn:microsoft.com/office/officeart/2005/8/layout/hList1"/>
    <dgm:cxn modelId="{97EC02A4-A15D-4B88-884D-9D8E11E9CBF8}" type="presParOf" srcId="{657E6B63-CA9D-42FD-BFBA-C4444E57427C}" destId="{8CB5AA25-39EB-423A-8239-A936F2FF9378}" srcOrd="0" destOrd="0" presId="urn:microsoft.com/office/officeart/2005/8/layout/hList1"/>
    <dgm:cxn modelId="{A9EEEE4B-ADAF-422C-9282-D6A6669B24D0}" type="presParOf" srcId="{8CB5AA25-39EB-423A-8239-A936F2FF9378}" destId="{5567F368-72BE-4502-A5CA-D77E7224C735}" srcOrd="0" destOrd="0" presId="urn:microsoft.com/office/officeart/2005/8/layout/hList1"/>
    <dgm:cxn modelId="{3D44DFCD-D946-4697-AEB7-5B7155CC64FE}" type="presParOf" srcId="{8CB5AA25-39EB-423A-8239-A936F2FF9378}" destId="{6A693973-CB69-4D0C-AEC7-D215E5A0CD28}" srcOrd="1" destOrd="0" presId="urn:microsoft.com/office/officeart/2005/8/layout/hList1"/>
    <dgm:cxn modelId="{1A6F03ED-ACE8-47B3-9417-487963DA42F0}" type="presParOf" srcId="{657E6B63-CA9D-42FD-BFBA-C4444E57427C}" destId="{D17EA5C5-60BB-4CE6-A846-711ED3596FE6}" srcOrd="1" destOrd="0" presId="urn:microsoft.com/office/officeart/2005/8/layout/hList1"/>
    <dgm:cxn modelId="{EABD0FF5-03A8-478B-B934-071917663E84}" type="presParOf" srcId="{657E6B63-CA9D-42FD-BFBA-C4444E57427C}" destId="{299B117C-26B8-40A2-9DC1-7B488FE802D0}" srcOrd="2" destOrd="0" presId="urn:microsoft.com/office/officeart/2005/8/layout/hList1"/>
    <dgm:cxn modelId="{5FB96CC6-3B37-401C-8791-FE32AA6AAF16}" type="presParOf" srcId="{299B117C-26B8-40A2-9DC1-7B488FE802D0}" destId="{825421F6-5270-4C08-9E62-823ADC4BA8D5}" srcOrd="0" destOrd="0" presId="urn:microsoft.com/office/officeart/2005/8/layout/hList1"/>
    <dgm:cxn modelId="{6B224F5D-4977-4EE8-ABAA-01FD7EF01093}" type="presParOf" srcId="{299B117C-26B8-40A2-9DC1-7B488FE802D0}" destId="{89F41CD5-A7E1-4AB3-97A4-70D206058A45}" srcOrd="1" destOrd="0" presId="urn:microsoft.com/office/officeart/2005/8/layout/hList1"/>
    <dgm:cxn modelId="{A9B6898E-61E8-4149-854B-993620520C56}" type="presParOf" srcId="{657E6B63-CA9D-42FD-BFBA-C4444E57427C}" destId="{A01E129B-3A93-4A87-9703-31897EEA9429}" srcOrd="3" destOrd="0" presId="urn:microsoft.com/office/officeart/2005/8/layout/hList1"/>
    <dgm:cxn modelId="{E161A995-5579-41C0-BB32-5C5DF2FDDEF9}" type="presParOf" srcId="{657E6B63-CA9D-42FD-BFBA-C4444E57427C}" destId="{2D316835-DABD-4160-8BB5-B85BBEDB3DAF}" srcOrd="4" destOrd="0" presId="urn:microsoft.com/office/officeart/2005/8/layout/hList1"/>
    <dgm:cxn modelId="{4F061CF1-ED6B-4B6F-A0D8-05426E487E16}" type="presParOf" srcId="{2D316835-DABD-4160-8BB5-B85BBEDB3DAF}" destId="{6BA087C0-7390-4057-9D63-9454EA370A29}" srcOrd="0" destOrd="0" presId="urn:microsoft.com/office/officeart/2005/8/layout/hList1"/>
    <dgm:cxn modelId="{9D3B37FC-B385-4323-B26E-FA6A3363B9F1}" type="presParOf" srcId="{2D316835-DABD-4160-8BB5-B85BBEDB3DAF}" destId="{B9C74475-1E98-41EC-AF72-B8D0A105649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4E1FF9-C164-4775-A535-9A601EFE0BF7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56A70183-AA57-439E-A9AD-64F824A052A5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3                               0%</a:t>
          </a:r>
        </a:p>
      </dgm:t>
    </dgm:pt>
    <dgm:pt modelId="{D9892D71-6B21-454E-B9AC-E8CA08B15A6C}" type="parTrans" cxnId="{12C183FD-A83F-4D73-B7E7-7A45E7C79C95}">
      <dgm:prSet/>
      <dgm:spPr/>
      <dgm:t>
        <a:bodyPr/>
        <a:lstStyle/>
        <a:p>
          <a:endParaRPr lang="es-CL"/>
        </a:p>
      </dgm:t>
    </dgm:pt>
    <dgm:pt modelId="{6BD5B631-A53F-4E4E-A54B-50F725DDACC2}" type="sibTrans" cxnId="{12C183FD-A83F-4D73-B7E7-7A45E7C79C95}">
      <dgm:prSet/>
      <dgm:spPr/>
      <dgm:t>
        <a:bodyPr/>
        <a:lstStyle/>
        <a:p>
          <a:endParaRPr lang="es-CL"/>
        </a:p>
      </dgm:t>
    </dgm:pt>
    <dgm:pt modelId="{72C04C50-7E4F-4DFC-80CF-40A603859869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                                   hortalizas</a:t>
          </a:r>
        </a:p>
      </dgm:t>
    </dgm:pt>
    <dgm:pt modelId="{5D49405F-6678-44B4-97CF-652FB997A7B5}" type="parTrans" cxnId="{A8D7ED9F-BAC9-4993-83AB-E73EDD73C644}">
      <dgm:prSet/>
      <dgm:spPr/>
      <dgm:t>
        <a:bodyPr/>
        <a:lstStyle/>
        <a:p>
          <a:endParaRPr lang="es-CL"/>
        </a:p>
      </dgm:t>
    </dgm:pt>
    <dgm:pt modelId="{E701D23B-3C0B-4E90-A2FA-D764E3E55911}" type="sibTrans" cxnId="{A8D7ED9F-BAC9-4993-83AB-E73EDD73C644}">
      <dgm:prSet/>
      <dgm:spPr/>
      <dgm:t>
        <a:bodyPr/>
        <a:lstStyle/>
        <a:p>
          <a:endParaRPr lang="es-CL"/>
        </a:p>
      </dgm:t>
    </dgm:pt>
    <dgm:pt modelId="{5644D7DC-1216-486F-AF30-59CD910235E9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                                  20%</a:t>
          </a:r>
        </a:p>
      </dgm:t>
    </dgm:pt>
    <dgm:pt modelId="{7A70BB0F-EAE4-4237-94EF-482693662A83}" type="parTrans" cxnId="{6BEC2D3F-05DF-4291-BDF5-75E35EC87A70}">
      <dgm:prSet/>
      <dgm:spPr/>
      <dgm:t>
        <a:bodyPr/>
        <a:lstStyle/>
        <a:p>
          <a:endParaRPr lang="es-CL"/>
        </a:p>
      </dgm:t>
    </dgm:pt>
    <dgm:pt modelId="{709E7FAC-52A7-426D-A1C5-BA5E6AE5EB1E}" type="sibTrans" cxnId="{6BEC2D3F-05DF-4291-BDF5-75E35EC87A70}">
      <dgm:prSet/>
      <dgm:spPr/>
      <dgm:t>
        <a:bodyPr/>
        <a:lstStyle/>
        <a:p>
          <a:endParaRPr lang="es-CL"/>
        </a:p>
      </dgm:t>
    </dgm:pt>
    <dgm:pt modelId="{BB021893-89B1-408D-9D0A-C0BB26ABDEF5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                                     proteína</a:t>
          </a:r>
        </a:p>
      </dgm:t>
    </dgm:pt>
    <dgm:pt modelId="{D6DAF286-628A-44AE-8ED0-F9265AB49722}" type="parTrans" cxnId="{9132FCF3-28C7-43FB-92A3-AE438DB9F08B}">
      <dgm:prSet/>
      <dgm:spPr/>
      <dgm:t>
        <a:bodyPr/>
        <a:lstStyle/>
        <a:p>
          <a:endParaRPr lang="es-CL"/>
        </a:p>
      </dgm:t>
    </dgm:pt>
    <dgm:pt modelId="{4B667389-ABAD-4CDB-9D78-636E290D10E4}" type="sibTrans" cxnId="{9132FCF3-28C7-43FB-92A3-AE438DB9F08B}">
      <dgm:prSet/>
      <dgm:spPr/>
      <dgm:t>
        <a:bodyPr/>
        <a:lstStyle/>
        <a:p>
          <a:endParaRPr lang="es-CL"/>
        </a:p>
      </dgm:t>
    </dgm:pt>
    <dgm:pt modelId="{6BED37B3-7E57-44B1-859B-05AE4CFB2DAF}">
      <dgm:prSet/>
      <dgm:spPr/>
      <dgm:t>
        <a:bodyPr/>
        <a:lstStyle/>
        <a:p>
          <a:r>
            <a:rPr lang="es-CL" dirty="0"/>
            <a:t>                                   </a:t>
          </a:r>
          <a:r>
            <a:rPr lang="es-CL" dirty="0">
              <a:solidFill>
                <a:schemeClr val="tx1"/>
              </a:solidFill>
            </a:rPr>
            <a:t>5%</a:t>
          </a:r>
        </a:p>
      </dgm:t>
    </dgm:pt>
    <dgm:pt modelId="{E1879FD6-0B63-41BE-9A95-5D03A6B47490}" type="parTrans" cxnId="{9E39D6E8-EE9A-4552-9C1A-13FCF975188C}">
      <dgm:prSet/>
      <dgm:spPr/>
      <dgm:t>
        <a:bodyPr/>
        <a:lstStyle/>
        <a:p>
          <a:endParaRPr lang="es-CL"/>
        </a:p>
      </dgm:t>
    </dgm:pt>
    <dgm:pt modelId="{4DBAFEF7-01D8-4000-B5CC-758256974B7F}" type="sibTrans" cxnId="{9E39D6E8-EE9A-4552-9C1A-13FCF975188C}">
      <dgm:prSet/>
      <dgm:spPr/>
      <dgm:t>
        <a:bodyPr/>
        <a:lstStyle/>
        <a:p>
          <a:endParaRPr lang="es-CL"/>
        </a:p>
      </dgm:t>
    </dgm:pt>
    <dgm:pt modelId="{A77D05BC-361A-4AB2-A1C7-BE3AA2E2AB7C}">
      <dgm:prSet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                                       extras</a:t>
          </a:r>
        </a:p>
      </dgm:t>
    </dgm:pt>
    <dgm:pt modelId="{68077BF0-A221-4344-A307-B19C1AC45940}" type="parTrans" cxnId="{503E11D5-77D3-4E89-B205-BA7334925F53}">
      <dgm:prSet/>
      <dgm:spPr/>
      <dgm:t>
        <a:bodyPr/>
        <a:lstStyle/>
        <a:p>
          <a:endParaRPr lang="es-CL"/>
        </a:p>
      </dgm:t>
    </dgm:pt>
    <dgm:pt modelId="{2C5EF2C8-D52A-41EA-BB61-F642F70C8757}" type="sibTrans" cxnId="{503E11D5-77D3-4E89-B205-BA7334925F53}">
      <dgm:prSet/>
      <dgm:spPr/>
      <dgm:t>
        <a:bodyPr/>
        <a:lstStyle/>
        <a:p>
          <a:endParaRPr lang="es-CL"/>
        </a:p>
      </dgm:t>
    </dgm:pt>
    <dgm:pt modelId="{12FCF135-10EF-46AB-BDBC-E2C0867B7FEB}">
      <dgm:prSet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                                 5%</a:t>
          </a:r>
        </a:p>
      </dgm:t>
    </dgm:pt>
    <dgm:pt modelId="{C52FDCD0-2E69-456C-860A-2AFD7F682945}" type="parTrans" cxnId="{023F1F05-63F7-4CB3-BFF6-BF29B942BF21}">
      <dgm:prSet/>
      <dgm:spPr/>
      <dgm:t>
        <a:bodyPr/>
        <a:lstStyle/>
        <a:p>
          <a:endParaRPr lang="es-CL"/>
        </a:p>
      </dgm:t>
    </dgm:pt>
    <dgm:pt modelId="{03822B16-AF90-4FBD-B308-D8BD4F7D3148}" type="sibTrans" cxnId="{023F1F05-63F7-4CB3-BFF6-BF29B942BF21}">
      <dgm:prSet/>
      <dgm:spPr/>
      <dgm:t>
        <a:bodyPr/>
        <a:lstStyle/>
        <a:p>
          <a:endParaRPr lang="es-CL"/>
        </a:p>
      </dgm:t>
    </dgm:pt>
    <dgm:pt modelId="{CDB20154-DE2E-46BF-8D0E-ADC7F3FBCF61}">
      <dgm:prSet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                                     extras</a:t>
          </a:r>
        </a:p>
      </dgm:t>
    </dgm:pt>
    <dgm:pt modelId="{1A1A477E-A4A7-46BD-8AC5-8D49E3DC61BF}" type="parTrans" cxnId="{ACA711DD-D5DF-4F85-8DB0-8B11B60FEDF2}">
      <dgm:prSet/>
      <dgm:spPr/>
      <dgm:t>
        <a:bodyPr/>
        <a:lstStyle/>
        <a:p>
          <a:endParaRPr lang="es-CL"/>
        </a:p>
      </dgm:t>
    </dgm:pt>
    <dgm:pt modelId="{3F8FB953-41BE-441A-A422-7F85947D1665}" type="sibTrans" cxnId="{ACA711DD-D5DF-4F85-8DB0-8B11B60FEDF2}">
      <dgm:prSet/>
      <dgm:spPr/>
      <dgm:t>
        <a:bodyPr/>
        <a:lstStyle/>
        <a:p>
          <a:endParaRPr lang="es-CL"/>
        </a:p>
      </dgm:t>
    </dgm:pt>
    <dgm:pt modelId="{62F5E0DE-59B2-4346-A2DD-9EA63460A845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                            40%</a:t>
          </a:r>
        </a:p>
      </dgm:t>
    </dgm:pt>
    <dgm:pt modelId="{01ECDAC8-FA17-4A4E-B57B-21805A3BE97C}" type="sibTrans" cxnId="{7A274133-4210-4BC5-A81D-6AB44084B29A}">
      <dgm:prSet/>
      <dgm:spPr/>
      <dgm:t>
        <a:bodyPr/>
        <a:lstStyle/>
        <a:p>
          <a:endParaRPr lang="es-CL"/>
        </a:p>
      </dgm:t>
    </dgm:pt>
    <dgm:pt modelId="{BDCE6B10-6194-41F0-AF3B-790DF9DBB945}" type="parTrans" cxnId="{7A274133-4210-4BC5-A81D-6AB44084B29A}">
      <dgm:prSet/>
      <dgm:spPr/>
      <dgm:t>
        <a:bodyPr/>
        <a:lstStyle/>
        <a:p>
          <a:endParaRPr lang="es-CL"/>
        </a:p>
      </dgm:t>
    </dgm:pt>
    <dgm:pt modelId="{BF0723FF-D9ED-4868-AC3A-2B7EC1A7A5FF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                                  hojas</a:t>
          </a:r>
        </a:p>
      </dgm:t>
    </dgm:pt>
    <dgm:pt modelId="{69208013-7FCD-424C-B86D-FDE85DFC95F9}" type="sibTrans" cxnId="{DAB4CD77-82DF-4F9A-A8BE-5ADF7FA8300B}">
      <dgm:prSet/>
      <dgm:spPr/>
      <dgm:t>
        <a:bodyPr/>
        <a:lstStyle/>
        <a:p>
          <a:endParaRPr lang="es-CL"/>
        </a:p>
      </dgm:t>
    </dgm:pt>
    <dgm:pt modelId="{186751D1-5F20-4FFC-805D-C0E92DD4FB81}" type="parTrans" cxnId="{DAB4CD77-82DF-4F9A-A8BE-5ADF7FA8300B}">
      <dgm:prSet/>
      <dgm:spPr/>
      <dgm:t>
        <a:bodyPr/>
        <a:lstStyle/>
        <a:p>
          <a:endParaRPr lang="es-CL"/>
        </a:p>
      </dgm:t>
    </dgm:pt>
    <dgm:pt modelId="{A1AED5B5-DF9E-456D-9E2D-7DC3A8081431}" type="pres">
      <dgm:prSet presAssocID="{374E1FF9-C164-4775-A535-9A601EFE0BF7}" presName="linear" presStyleCnt="0">
        <dgm:presLayoutVars>
          <dgm:dir/>
          <dgm:resizeHandles val="exact"/>
        </dgm:presLayoutVars>
      </dgm:prSet>
      <dgm:spPr/>
    </dgm:pt>
    <dgm:pt modelId="{0F871A34-F1D3-4756-AE13-A3B3396A67D1}" type="pres">
      <dgm:prSet presAssocID="{62F5E0DE-59B2-4346-A2DD-9EA63460A845}" presName="comp" presStyleCnt="0"/>
      <dgm:spPr/>
    </dgm:pt>
    <dgm:pt modelId="{5D0393B8-E6A8-477A-870D-3517BEFB27F9}" type="pres">
      <dgm:prSet presAssocID="{62F5E0DE-59B2-4346-A2DD-9EA63460A845}" presName="box" presStyleLbl="node1" presStyleIdx="0" presStyleCnt="5" custLinFactNeighborX="-1884" custLinFactNeighborY="8229"/>
      <dgm:spPr/>
    </dgm:pt>
    <dgm:pt modelId="{D46C867F-471C-4A6B-9D66-D7FDF16E0639}" type="pres">
      <dgm:prSet presAssocID="{62F5E0DE-59B2-4346-A2DD-9EA63460A845}" presName="img" presStyleLbl="fgImgPlace1" presStyleIdx="0" presStyleCnt="5" custScaleX="145335" custLinFactNeighborX="15123" custLinFactNeighborY="12343"/>
      <dgm:spPr>
        <a:blipFill rotWithShape="1">
          <a:blip xmlns:r="http://schemas.openxmlformats.org/officeDocument/2006/relationships" r:embed="rId1"/>
          <a:srcRect/>
          <a:stretch>
            <a:fillRect t="-40000" b="-40000"/>
          </a:stretch>
        </a:blipFill>
      </dgm:spPr>
    </dgm:pt>
    <dgm:pt modelId="{F72EA245-8740-4A24-B14B-F64B3BE62C92}" type="pres">
      <dgm:prSet presAssocID="{62F5E0DE-59B2-4346-A2DD-9EA63460A845}" presName="text" presStyleLbl="node1" presStyleIdx="0" presStyleCnt="5">
        <dgm:presLayoutVars>
          <dgm:bulletEnabled val="1"/>
        </dgm:presLayoutVars>
      </dgm:prSet>
      <dgm:spPr/>
    </dgm:pt>
    <dgm:pt modelId="{F4D53772-9A45-4CAE-AF20-A4CD9872801B}" type="pres">
      <dgm:prSet presAssocID="{01ECDAC8-FA17-4A4E-B57B-21805A3BE97C}" presName="spacer" presStyleCnt="0"/>
      <dgm:spPr/>
    </dgm:pt>
    <dgm:pt modelId="{814A16C6-008A-4215-A7E4-3F8222681AB2}" type="pres">
      <dgm:prSet presAssocID="{56A70183-AA57-439E-A9AD-64F824A052A5}" presName="comp" presStyleCnt="0"/>
      <dgm:spPr/>
    </dgm:pt>
    <dgm:pt modelId="{89E47BE5-B01E-4B69-A69F-A24F74D66F7C}" type="pres">
      <dgm:prSet presAssocID="{56A70183-AA57-439E-A9AD-64F824A052A5}" presName="box" presStyleLbl="node1" presStyleIdx="1" presStyleCnt="5"/>
      <dgm:spPr/>
    </dgm:pt>
    <dgm:pt modelId="{E2E612B7-81FC-4B81-9D47-8C1A8BDD096B}" type="pres">
      <dgm:prSet presAssocID="{56A70183-AA57-439E-A9AD-64F824A052A5}" presName="img" presStyleLbl="fgImgPlace1" presStyleIdx="1" presStyleCnt="5" custScaleX="120131" custLinFactNeighborX="10082" custLinFactNeighborY="-1107"/>
      <dgm:spPr>
        <a:blipFill rotWithShape="1">
          <a:blip xmlns:r="http://schemas.openxmlformats.org/officeDocument/2006/relationships" r:embed="rId2"/>
          <a:srcRect/>
          <a:stretch>
            <a:fillRect t="-31000" b="-31000"/>
          </a:stretch>
        </a:blipFill>
      </dgm:spPr>
    </dgm:pt>
    <dgm:pt modelId="{1C67007B-B299-4994-B0E1-28BF7175FCEA}" type="pres">
      <dgm:prSet presAssocID="{56A70183-AA57-439E-A9AD-64F824A052A5}" presName="text" presStyleLbl="node1" presStyleIdx="1" presStyleCnt="5">
        <dgm:presLayoutVars>
          <dgm:bulletEnabled val="1"/>
        </dgm:presLayoutVars>
      </dgm:prSet>
      <dgm:spPr/>
    </dgm:pt>
    <dgm:pt modelId="{420F5B47-0C89-4068-B414-0AA401D1864B}" type="pres">
      <dgm:prSet presAssocID="{6BD5B631-A53F-4E4E-A54B-50F725DDACC2}" presName="spacer" presStyleCnt="0"/>
      <dgm:spPr/>
    </dgm:pt>
    <dgm:pt modelId="{D3FCA076-7ED4-467B-9119-8DF643CF2980}" type="pres">
      <dgm:prSet presAssocID="{5644D7DC-1216-486F-AF30-59CD910235E9}" presName="comp" presStyleCnt="0"/>
      <dgm:spPr/>
    </dgm:pt>
    <dgm:pt modelId="{29508123-C6E7-4A60-87FF-0505EC3188A6}" type="pres">
      <dgm:prSet presAssocID="{5644D7DC-1216-486F-AF30-59CD910235E9}" presName="box" presStyleLbl="node1" presStyleIdx="2" presStyleCnt="5"/>
      <dgm:spPr/>
    </dgm:pt>
    <dgm:pt modelId="{4C03EFC0-D396-47A7-89B8-1B0AE20D31BD}" type="pres">
      <dgm:prSet presAssocID="{5644D7DC-1216-486F-AF30-59CD910235E9}" presName="img" presStyleLbl="fgImgPlace1" presStyleIdx="2" presStyleCnt="5"/>
      <dgm:spPr>
        <a:blipFill rotWithShape="1">
          <a:blip xmlns:r="http://schemas.openxmlformats.org/officeDocument/2006/relationships" r:embed="rId3"/>
          <a:srcRect/>
          <a:stretch>
            <a:fillRect t="-40000" b="-40000"/>
          </a:stretch>
        </a:blipFill>
      </dgm:spPr>
    </dgm:pt>
    <dgm:pt modelId="{AADEA268-CC68-4AD8-BB1C-C86EFA54D5EA}" type="pres">
      <dgm:prSet presAssocID="{5644D7DC-1216-486F-AF30-59CD910235E9}" presName="text" presStyleLbl="node1" presStyleIdx="2" presStyleCnt="5">
        <dgm:presLayoutVars>
          <dgm:bulletEnabled val="1"/>
        </dgm:presLayoutVars>
      </dgm:prSet>
      <dgm:spPr/>
    </dgm:pt>
    <dgm:pt modelId="{D7C38187-E190-4E94-BEA6-E48A1399522D}" type="pres">
      <dgm:prSet presAssocID="{709E7FAC-52A7-426D-A1C5-BA5E6AE5EB1E}" presName="spacer" presStyleCnt="0"/>
      <dgm:spPr/>
    </dgm:pt>
    <dgm:pt modelId="{48BFFF49-C7AF-481C-94D8-A78E5BF078E4}" type="pres">
      <dgm:prSet presAssocID="{6BED37B3-7E57-44B1-859B-05AE4CFB2DAF}" presName="comp" presStyleCnt="0"/>
      <dgm:spPr/>
    </dgm:pt>
    <dgm:pt modelId="{AE0D1CBF-DAF6-493A-BE37-1A0F4D88D798}" type="pres">
      <dgm:prSet presAssocID="{6BED37B3-7E57-44B1-859B-05AE4CFB2DAF}" presName="box" presStyleLbl="node1" presStyleIdx="3" presStyleCnt="5"/>
      <dgm:spPr/>
    </dgm:pt>
    <dgm:pt modelId="{95205938-FBB0-411A-A071-DF9B990C1059}" type="pres">
      <dgm:prSet presAssocID="{6BED37B3-7E57-44B1-859B-05AE4CFB2DAF}" presName="img" presStyleLbl="fgImgPlace1" presStyleIdx="3" presStyleCnt="5"/>
      <dgm:spPr>
        <a:blipFill rotWithShape="1">
          <a:blip xmlns:r="http://schemas.openxmlformats.org/officeDocument/2006/relationships" r:embed="rId4"/>
          <a:srcRect/>
          <a:stretch>
            <a:fillRect t="-63000" b="-63000"/>
          </a:stretch>
        </a:blipFill>
      </dgm:spPr>
    </dgm:pt>
    <dgm:pt modelId="{AD9937B2-004F-476A-897E-FECA1CAC3D94}" type="pres">
      <dgm:prSet presAssocID="{6BED37B3-7E57-44B1-859B-05AE4CFB2DAF}" presName="text" presStyleLbl="node1" presStyleIdx="3" presStyleCnt="5">
        <dgm:presLayoutVars>
          <dgm:bulletEnabled val="1"/>
        </dgm:presLayoutVars>
      </dgm:prSet>
      <dgm:spPr/>
    </dgm:pt>
    <dgm:pt modelId="{D5D3F1D6-CBD6-455F-A370-BD5E798E5D55}" type="pres">
      <dgm:prSet presAssocID="{4DBAFEF7-01D8-4000-B5CC-758256974B7F}" presName="spacer" presStyleCnt="0"/>
      <dgm:spPr/>
    </dgm:pt>
    <dgm:pt modelId="{9D2CA419-5FAE-48F1-810E-B4C68F7729E2}" type="pres">
      <dgm:prSet presAssocID="{12FCF135-10EF-46AB-BDBC-E2C0867B7FEB}" presName="comp" presStyleCnt="0"/>
      <dgm:spPr/>
    </dgm:pt>
    <dgm:pt modelId="{1A54F493-3723-43B3-8650-5FCFD1CD0736}" type="pres">
      <dgm:prSet presAssocID="{12FCF135-10EF-46AB-BDBC-E2C0867B7FEB}" presName="box" presStyleLbl="node1" presStyleIdx="4" presStyleCnt="5"/>
      <dgm:spPr/>
    </dgm:pt>
    <dgm:pt modelId="{4BED0B81-CC0F-4E88-ABC9-0F844F041F1B}" type="pres">
      <dgm:prSet presAssocID="{12FCF135-10EF-46AB-BDBC-E2C0867B7FEB}" presName="img" presStyleLbl="fgImgPlace1" presStyleIdx="4" presStyleCnt="5"/>
      <dgm:spPr>
        <a:blipFill rotWithShape="1">
          <a:blip xmlns:r="http://schemas.openxmlformats.org/officeDocument/2006/relationships" r:embed="rId5"/>
          <a:srcRect/>
          <a:stretch>
            <a:fillRect t="-85000" b="-85000"/>
          </a:stretch>
        </a:blipFill>
      </dgm:spPr>
    </dgm:pt>
    <dgm:pt modelId="{B9E1946C-EC42-4865-B415-9DB83D928078}" type="pres">
      <dgm:prSet presAssocID="{12FCF135-10EF-46AB-BDBC-E2C0867B7FEB}" presName="text" presStyleLbl="node1" presStyleIdx="4" presStyleCnt="5">
        <dgm:presLayoutVars>
          <dgm:bulletEnabled val="1"/>
        </dgm:presLayoutVars>
      </dgm:prSet>
      <dgm:spPr/>
    </dgm:pt>
  </dgm:ptLst>
  <dgm:cxnLst>
    <dgm:cxn modelId="{023F1F05-63F7-4CB3-BFF6-BF29B942BF21}" srcId="{374E1FF9-C164-4775-A535-9A601EFE0BF7}" destId="{12FCF135-10EF-46AB-BDBC-E2C0867B7FEB}" srcOrd="4" destOrd="0" parTransId="{C52FDCD0-2E69-456C-860A-2AFD7F682945}" sibTransId="{03822B16-AF90-4FBD-B308-D8BD4F7D3148}"/>
    <dgm:cxn modelId="{9A090209-3EBA-42E5-9054-E56FC9BEA9C9}" type="presOf" srcId="{72C04C50-7E4F-4DFC-80CF-40A603859869}" destId="{89E47BE5-B01E-4B69-A69F-A24F74D66F7C}" srcOrd="0" destOrd="1" presId="urn:microsoft.com/office/officeart/2005/8/layout/vList4"/>
    <dgm:cxn modelId="{96A34711-0A62-48AC-8E35-30DDBB42E02A}" type="presOf" srcId="{BF0723FF-D9ED-4868-AC3A-2B7EC1A7A5FF}" destId="{5D0393B8-E6A8-477A-870D-3517BEFB27F9}" srcOrd="0" destOrd="1" presId="urn:microsoft.com/office/officeart/2005/8/layout/vList4"/>
    <dgm:cxn modelId="{11D8BF27-474F-4BB3-85D7-E733F04AD68E}" type="presOf" srcId="{374E1FF9-C164-4775-A535-9A601EFE0BF7}" destId="{A1AED5B5-DF9E-456D-9E2D-7DC3A8081431}" srcOrd="0" destOrd="0" presId="urn:microsoft.com/office/officeart/2005/8/layout/vList4"/>
    <dgm:cxn modelId="{1822042C-296D-47F0-B9FB-F5CC3462ECF6}" type="presOf" srcId="{A77D05BC-361A-4AB2-A1C7-BE3AA2E2AB7C}" destId="{AE0D1CBF-DAF6-493A-BE37-1A0F4D88D798}" srcOrd="0" destOrd="1" presId="urn:microsoft.com/office/officeart/2005/8/layout/vList4"/>
    <dgm:cxn modelId="{225E0B30-9ADB-4FD8-95D4-F9470904A490}" type="presOf" srcId="{5644D7DC-1216-486F-AF30-59CD910235E9}" destId="{AADEA268-CC68-4AD8-BB1C-C86EFA54D5EA}" srcOrd="1" destOrd="0" presId="urn:microsoft.com/office/officeart/2005/8/layout/vList4"/>
    <dgm:cxn modelId="{98233630-75E9-45BC-9F7E-D86AF76D7C68}" type="presOf" srcId="{6BED37B3-7E57-44B1-859B-05AE4CFB2DAF}" destId="{AE0D1CBF-DAF6-493A-BE37-1A0F4D88D798}" srcOrd="0" destOrd="0" presId="urn:microsoft.com/office/officeart/2005/8/layout/vList4"/>
    <dgm:cxn modelId="{7A274133-4210-4BC5-A81D-6AB44084B29A}" srcId="{374E1FF9-C164-4775-A535-9A601EFE0BF7}" destId="{62F5E0DE-59B2-4346-A2DD-9EA63460A845}" srcOrd="0" destOrd="0" parTransId="{BDCE6B10-6194-41F0-AF3B-790DF9DBB945}" sibTransId="{01ECDAC8-FA17-4A4E-B57B-21805A3BE97C}"/>
    <dgm:cxn modelId="{915D9B34-6260-4722-AA59-D69164A5E13E}" type="presOf" srcId="{CDB20154-DE2E-46BF-8D0E-ADC7F3FBCF61}" destId="{1A54F493-3723-43B3-8650-5FCFD1CD0736}" srcOrd="0" destOrd="1" presId="urn:microsoft.com/office/officeart/2005/8/layout/vList4"/>
    <dgm:cxn modelId="{6BEC2D3F-05DF-4291-BDF5-75E35EC87A70}" srcId="{374E1FF9-C164-4775-A535-9A601EFE0BF7}" destId="{5644D7DC-1216-486F-AF30-59CD910235E9}" srcOrd="2" destOrd="0" parTransId="{7A70BB0F-EAE4-4237-94EF-482693662A83}" sibTransId="{709E7FAC-52A7-426D-A1C5-BA5E6AE5EB1E}"/>
    <dgm:cxn modelId="{EBC6785B-49EA-457B-B6BF-3FF64A52B973}" type="presOf" srcId="{62F5E0DE-59B2-4346-A2DD-9EA63460A845}" destId="{F72EA245-8740-4A24-B14B-F64B3BE62C92}" srcOrd="1" destOrd="0" presId="urn:microsoft.com/office/officeart/2005/8/layout/vList4"/>
    <dgm:cxn modelId="{D35F5B5D-8E82-4590-95F2-EFB979BEC63B}" type="presOf" srcId="{56A70183-AA57-439E-A9AD-64F824A052A5}" destId="{89E47BE5-B01E-4B69-A69F-A24F74D66F7C}" srcOrd="0" destOrd="0" presId="urn:microsoft.com/office/officeart/2005/8/layout/vList4"/>
    <dgm:cxn modelId="{15851141-6C76-4A9C-85F4-B80FD71E7499}" type="presOf" srcId="{62F5E0DE-59B2-4346-A2DD-9EA63460A845}" destId="{5D0393B8-E6A8-477A-870D-3517BEFB27F9}" srcOrd="0" destOrd="0" presId="urn:microsoft.com/office/officeart/2005/8/layout/vList4"/>
    <dgm:cxn modelId="{28617644-B679-4AFF-99F4-61DDA7092F27}" type="presOf" srcId="{BF0723FF-D9ED-4868-AC3A-2B7EC1A7A5FF}" destId="{F72EA245-8740-4A24-B14B-F64B3BE62C92}" srcOrd="1" destOrd="1" presId="urn:microsoft.com/office/officeart/2005/8/layout/vList4"/>
    <dgm:cxn modelId="{F1174C48-0F6F-406E-BFDC-E1B3F84FF336}" type="presOf" srcId="{CDB20154-DE2E-46BF-8D0E-ADC7F3FBCF61}" destId="{B9E1946C-EC42-4865-B415-9DB83D928078}" srcOrd="1" destOrd="1" presId="urn:microsoft.com/office/officeart/2005/8/layout/vList4"/>
    <dgm:cxn modelId="{F4C21470-D83C-4C92-82FF-FB0220A1BD27}" type="presOf" srcId="{56A70183-AA57-439E-A9AD-64F824A052A5}" destId="{1C67007B-B299-4994-B0E1-28BF7175FCEA}" srcOrd="1" destOrd="0" presId="urn:microsoft.com/office/officeart/2005/8/layout/vList4"/>
    <dgm:cxn modelId="{2CD6B850-5537-4837-A4A0-3FEA3C43F068}" type="presOf" srcId="{72C04C50-7E4F-4DFC-80CF-40A603859869}" destId="{1C67007B-B299-4994-B0E1-28BF7175FCEA}" srcOrd="1" destOrd="1" presId="urn:microsoft.com/office/officeart/2005/8/layout/vList4"/>
    <dgm:cxn modelId="{DAB4CD77-82DF-4F9A-A8BE-5ADF7FA8300B}" srcId="{62F5E0DE-59B2-4346-A2DD-9EA63460A845}" destId="{BF0723FF-D9ED-4868-AC3A-2B7EC1A7A5FF}" srcOrd="0" destOrd="0" parTransId="{186751D1-5F20-4FFC-805D-C0E92DD4FB81}" sibTransId="{69208013-7FCD-424C-B86D-FDE85DFC95F9}"/>
    <dgm:cxn modelId="{AC99C08B-1C47-42BE-98EB-6CC26968B85C}" type="presOf" srcId="{BB021893-89B1-408D-9D0A-C0BB26ABDEF5}" destId="{AADEA268-CC68-4AD8-BB1C-C86EFA54D5EA}" srcOrd="1" destOrd="1" presId="urn:microsoft.com/office/officeart/2005/8/layout/vList4"/>
    <dgm:cxn modelId="{A8D7ED9F-BAC9-4993-83AB-E73EDD73C644}" srcId="{56A70183-AA57-439E-A9AD-64F824A052A5}" destId="{72C04C50-7E4F-4DFC-80CF-40A603859869}" srcOrd="0" destOrd="0" parTransId="{5D49405F-6678-44B4-97CF-652FB997A7B5}" sibTransId="{E701D23B-3C0B-4E90-A2FA-D764E3E55911}"/>
    <dgm:cxn modelId="{DAFC71A3-7D38-4EC0-B7D0-4F05B4A778E2}" type="presOf" srcId="{6BED37B3-7E57-44B1-859B-05AE4CFB2DAF}" destId="{AD9937B2-004F-476A-897E-FECA1CAC3D94}" srcOrd="1" destOrd="0" presId="urn:microsoft.com/office/officeart/2005/8/layout/vList4"/>
    <dgm:cxn modelId="{A6245EA7-49A5-4ED3-9EC7-5EE7625EDF24}" type="presOf" srcId="{BB021893-89B1-408D-9D0A-C0BB26ABDEF5}" destId="{29508123-C6E7-4A60-87FF-0505EC3188A6}" srcOrd="0" destOrd="1" presId="urn:microsoft.com/office/officeart/2005/8/layout/vList4"/>
    <dgm:cxn modelId="{ABF189A9-DCE1-4B3E-9DB1-4E4F6D50CD3D}" type="presOf" srcId="{A77D05BC-361A-4AB2-A1C7-BE3AA2E2AB7C}" destId="{AD9937B2-004F-476A-897E-FECA1CAC3D94}" srcOrd="1" destOrd="1" presId="urn:microsoft.com/office/officeart/2005/8/layout/vList4"/>
    <dgm:cxn modelId="{2F7734AD-30CA-43FC-A6FC-CAB0780F9033}" type="presOf" srcId="{12FCF135-10EF-46AB-BDBC-E2C0867B7FEB}" destId="{B9E1946C-EC42-4865-B415-9DB83D928078}" srcOrd="1" destOrd="0" presId="urn:microsoft.com/office/officeart/2005/8/layout/vList4"/>
    <dgm:cxn modelId="{A56ABCAE-B541-48A8-B09B-1336C5A51BDC}" type="presOf" srcId="{12FCF135-10EF-46AB-BDBC-E2C0867B7FEB}" destId="{1A54F493-3723-43B3-8650-5FCFD1CD0736}" srcOrd="0" destOrd="0" presId="urn:microsoft.com/office/officeart/2005/8/layout/vList4"/>
    <dgm:cxn modelId="{503E11D5-77D3-4E89-B205-BA7334925F53}" srcId="{6BED37B3-7E57-44B1-859B-05AE4CFB2DAF}" destId="{A77D05BC-361A-4AB2-A1C7-BE3AA2E2AB7C}" srcOrd="0" destOrd="0" parTransId="{68077BF0-A221-4344-A307-B19C1AC45940}" sibTransId="{2C5EF2C8-D52A-41EA-BB61-F642F70C8757}"/>
    <dgm:cxn modelId="{8EEBC0D8-2EC7-48DB-A728-14CDE2C84A09}" type="presOf" srcId="{5644D7DC-1216-486F-AF30-59CD910235E9}" destId="{29508123-C6E7-4A60-87FF-0505EC3188A6}" srcOrd="0" destOrd="0" presId="urn:microsoft.com/office/officeart/2005/8/layout/vList4"/>
    <dgm:cxn modelId="{ACA711DD-D5DF-4F85-8DB0-8B11B60FEDF2}" srcId="{12FCF135-10EF-46AB-BDBC-E2C0867B7FEB}" destId="{CDB20154-DE2E-46BF-8D0E-ADC7F3FBCF61}" srcOrd="0" destOrd="0" parTransId="{1A1A477E-A4A7-46BD-8AC5-8D49E3DC61BF}" sibTransId="{3F8FB953-41BE-441A-A422-7F85947D1665}"/>
    <dgm:cxn modelId="{9E39D6E8-EE9A-4552-9C1A-13FCF975188C}" srcId="{374E1FF9-C164-4775-A535-9A601EFE0BF7}" destId="{6BED37B3-7E57-44B1-859B-05AE4CFB2DAF}" srcOrd="3" destOrd="0" parTransId="{E1879FD6-0B63-41BE-9A95-5D03A6B47490}" sibTransId="{4DBAFEF7-01D8-4000-B5CC-758256974B7F}"/>
    <dgm:cxn modelId="{9132FCF3-28C7-43FB-92A3-AE438DB9F08B}" srcId="{5644D7DC-1216-486F-AF30-59CD910235E9}" destId="{BB021893-89B1-408D-9D0A-C0BB26ABDEF5}" srcOrd="0" destOrd="0" parTransId="{D6DAF286-628A-44AE-8ED0-F9265AB49722}" sibTransId="{4B667389-ABAD-4CDB-9D78-636E290D10E4}"/>
    <dgm:cxn modelId="{12C183FD-A83F-4D73-B7E7-7A45E7C79C95}" srcId="{374E1FF9-C164-4775-A535-9A601EFE0BF7}" destId="{56A70183-AA57-439E-A9AD-64F824A052A5}" srcOrd="1" destOrd="0" parTransId="{D9892D71-6B21-454E-B9AC-E8CA08B15A6C}" sibTransId="{6BD5B631-A53F-4E4E-A54B-50F725DDACC2}"/>
    <dgm:cxn modelId="{FB160F84-D468-4DBD-A5AA-F5426D7C1BAB}" type="presParOf" srcId="{A1AED5B5-DF9E-456D-9E2D-7DC3A8081431}" destId="{0F871A34-F1D3-4756-AE13-A3B3396A67D1}" srcOrd="0" destOrd="0" presId="urn:microsoft.com/office/officeart/2005/8/layout/vList4"/>
    <dgm:cxn modelId="{ECD2174B-38C5-4C3F-AD66-864E0EA4B86D}" type="presParOf" srcId="{0F871A34-F1D3-4756-AE13-A3B3396A67D1}" destId="{5D0393B8-E6A8-477A-870D-3517BEFB27F9}" srcOrd="0" destOrd="0" presId="urn:microsoft.com/office/officeart/2005/8/layout/vList4"/>
    <dgm:cxn modelId="{055A6073-ED13-4299-AFBC-15D692B1C258}" type="presParOf" srcId="{0F871A34-F1D3-4756-AE13-A3B3396A67D1}" destId="{D46C867F-471C-4A6B-9D66-D7FDF16E0639}" srcOrd="1" destOrd="0" presId="urn:microsoft.com/office/officeart/2005/8/layout/vList4"/>
    <dgm:cxn modelId="{27D508EC-F2B8-4777-8A15-BA1BEA8085FF}" type="presParOf" srcId="{0F871A34-F1D3-4756-AE13-A3B3396A67D1}" destId="{F72EA245-8740-4A24-B14B-F64B3BE62C92}" srcOrd="2" destOrd="0" presId="urn:microsoft.com/office/officeart/2005/8/layout/vList4"/>
    <dgm:cxn modelId="{E9A76FC5-4D5B-4FEF-ACBD-3D5028F1FC2B}" type="presParOf" srcId="{A1AED5B5-DF9E-456D-9E2D-7DC3A8081431}" destId="{F4D53772-9A45-4CAE-AF20-A4CD9872801B}" srcOrd="1" destOrd="0" presId="urn:microsoft.com/office/officeart/2005/8/layout/vList4"/>
    <dgm:cxn modelId="{C4B65AB1-CD4A-4213-BB2A-7387044C286D}" type="presParOf" srcId="{A1AED5B5-DF9E-456D-9E2D-7DC3A8081431}" destId="{814A16C6-008A-4215-A7E4-3F8222681AB2}" srcOrd="2" destOrd="0" presId="urn:microsoft.com/office/officeart/2005/8/layout/vList4"/>
    <dgm:cxn modelId="{3CED567C-0AE4-4FB8-9F32-5A1E2C8CC06D}" type="presParOf" srcId="{814A16C6-008A-4215-A7E4-3F8222681AB2}" destId="{89E47BE5-B01E-4B69-A69F-A24F74D66F7C}" srcOrd="0" destOrd="0" presId="urn:microsoft.com/office/officeart/2005/8/layout/vList4"/>
    <dgm:cxn modelId="{5BB2ADE3-3DA8-473E-8F05-F81B14B968D9}" type="presParOf" srcId="{814A16C6-008A-4215-A7E4-3F8222681AB2}" destId="{E2E612B7-81FC-4B81-9D47-8C1A8BDD096B}" srcOrd="1" destOrd="0" presId="urn:microsoft.com/office/officeart/2005/8/layout/vList4"/>
    <dgm:cxn modelId="{929BE34B-24A9-403D-8786-E9ECBBEF0578}" type="presParOf" srcId="{814A16C6-008A-4215-A7E4-3F8222681AB2}" destId="{1C67007B-B299-4994-B0E1-28BF7175FCEA}" srcOrd="2" destOrd="0" presId="urn:microsoft.com/office/officeart/2005/8/layout/vList4"/>
    <dgm:cxn modelId="{75EED315-DC9F-4B49-9517-BA32D54699C5}" type="presParOf" srcId="{A1AED5B5-DF9E-456D-9E2D-7DC3A8081431}" destId="{420F5B47-0C89-4068-B414-0AA401D1864B}" srcOrd="3" destOrd="0" presId="urn:microsoft.com/office/officeart/2005/8/layout/vList4"/>
    <dgm:cxn modelId="{6F37779F-0D8B-4E32-A17B-AC92A1AC9CC5}" type="presParOf" srcId="{A1AED5B5-DF9E-456D-9E2D-7DC3A8081431}" destId="{D3FCA076-7ED4-467B-9119-8DF643CF2980}" srcOrd="4" destOrd="0" presId="urn:microsoft.com/office/officeart/2005/8/layout/vList4"/>
    <dgm:cxn modelId="{CE0EB3ED-AC7E-41FC-A7C9-0986C21F9014}" type="presParOf" srcId="{D3FCA076-7ED4-467B-9119-8DF643CF2980}" destId="{29508123-C6E7-4A60-87FF-0505EC3188A6}" srcOrd="0" destOrd="0" presId="urn:microsoft.com/office/officeart/2005/8/layout/vList4"/>
    <dgm:cxn modelId="{9C3C29F9-9F50-4058-80B7-969FAF02063D}" type="presParOf" srcId="{D3FCA076-7ED4-467B-9119-8DF643CF2980}" destId="{4C03EFC0-D396-47A7-89B8-1B0AE20D31BD}" srcOrd="1" destOrd="0" presId="urn:microsoft.com/office/officeart/2005/8/layout/vList4"/>
    <dgm:cxn modelId="{2AC9532F-A7E7-4032-BF3F-16292183C057}" type="presParOf" srcId="{D3FCA076-7ED4-467B-9119-8DF643CF2980}" destId="{AADEA268-CC68-4AD8-BB1C-C86EFA54D5EA}" srcOrd="2" destOrd="0" presId="urn:microsoft.com/office/officeart/2005/8/layout/vList4"/>
    <dgm:cxn modelId="{A0542F0F-1DA0-4346-BB3C-F533CDC3C496}" type="presParOf" srcId="{A1AED5B5-DF9E-456D-9E2D-7DC3A8081431}" destId="{D7C38187-E190-4E94-BEA6-E48A1399522D}" srcOrd="5" destOrd="0" presId="urn:microsoft.com/office/officeart/2005/8/layout/vList4"/>
    <dgm:cxn modelId="{15B64A99-84DD-44F8-87AE-AB2895CA5437}" type="presParOf" srcId="{A1AED5B5-DF9E-456D-9E2D-7DC3A8081431}" destId="{48BFFF49-C7AF-481C-94D8-A78E5BF078E4}" srcOrd="6" destOrd="0" presId="urn:microsoft.com/office/officeart/2005/8/layout/vList4"/>
    <dgm:cxn modelId="{6874BEED-D4E5-40B3-8883-F97C886322F6}" type="presParOf" srcId="{48BFFF49-C7AF-481C-94D8-A78E5BF078E4}" destId="{AE0D1CBF-DAF6-493A-BE37-1A0F4D88D798}" srcOrd="0" destOrd="0" presId="urn:microsoft.com/office/officeart/2005/8/layout/vList4"/>
    <dgm:cxn modelId="{A7288B31-C69A-4CE8-9211-0C808408D6E6}" type="presParOf" srcId="{48BFFF49-C7AF-481C-94D8-A78E5BF078E4}" destId="{95205938-FBB0-411A-A071-DF9B990C1059}" srcOrd="1" destOrd="0" presId="urn:microsoft.com/office/officeart/2005/8/layout/vList4"/>
    <dgm:cxn modelId="{9D5230C0-8FE8-4A76-9C1D-8252E69AF530}" type="presParOf" srcId="{48BFFF49-C7AF-481C-94D8-A78E5BF078E4}" destId="{AD9937B2-004F-476A-897E-FECA1CAC3D94}" srcOrd="2" destOrd="0" presId="urn:microsoft.com/office/officeart/2005/8/layout/vList4"/>
    <dgm:cxn modelId="{3296E089-BD89-426F-A4AA-508BCEB873E1}" type="presParOf" srcId="{A1AED5B5-DF9E-456D-9E2D-7DC3A8081431}" destId="{D5D3F1D6-CBD6-455F-A370-BD5E798E5D55}" srcOrd="7" destOrd="0" presId="urn:microsoft.com/office/officeart/2005/8/layout/vList4"/>
    <dgm:cxn modelId="{CE2A1898-C53F-4D0F-A244-C715E9A9F934}" type="presParOf" srcId="{A1AED5B5-DF9E-456D-9E2D-7DC3A8081431}" destId="{9D2CA419-5FAE-48F1-810E-B4C68F7729E2}" srcOrd="8" destOrd="0" presId="urn:microsoft.com/office/officeart/2005/8/layout/vList4"/>
    <dgm:cxn modelId="{18175A1E-B129-4D43-BDEB-43ACB8871851}" type="presParOf" srcId="{9D2CA419-5FAE-48F1-810E-B4C68F7729E2}" destId="{1A54F493-3723-43B3-8650-5FCFD1CD0736}" srcOrd="0" destOrd="0" presId="urn:microsoft.com/office/officeart/2005/8/layout/vList4"/>
    <dgm:cxn modelId="{F726A849-AEFB-43D3-9945-AF7679A3E8A0}" type="presParOf" srcId="{9D2CA419-5FAE-48F1-810E-B4C68F7729E2}" destId="{4BED0B81-CC0F-4E88-ABC9-0F844F041F1B}" srcOrd="1" destOrd="0" presId="urn:microsoft.com/office/officeart/2005/8/layout/vList4"/>
    <dgm:cxn modelId="{F1D2B859-BFAC-4F1F-82B5-BB095A345B77}" type="presParOf" srcId="{9D2CA419-5FAE-48F1-810E-B4C68F7729E2}" destId="{B9E1946C-EC42-4865-B415-9DB83D92807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E1D21-DF9C-44F2-848F-EC50CB78EC64}">
      <dsp:nvSpPr>
        <dsp:cNvPr id="0" name=""/>
        <dsp:cNvSpPr/>
      </dsp:nvSpPr>
      <dsp:spPr>
        <a:xfrm>
          <a:off x="3953" y="944526"/>
          <a:ext cx="2377306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 err="1">
              <a:solidFill>
                <a:schemeClr val="tx1"/>
              </a:solidFill>
            </a:rPr>
            <a:t>Hors</a:t>
          </a:r>
          <a:r>
            <a:rPr lang="es-CL" sz="2200" kern="1200" dirty="0">
              <a:solidFill>
                <a:schemeClr val="tx1"/>
              </a:solidFill>
            </a:rPr>
            <a:t> </a:t>
          </a:r>
          <a:r>
            <a:rPr lang="es-CL" sz="2200" kern="1200" dirty="0" err="1">
              <a:solidFill>
                <a:schemeClr val="tx1"/>
              </a:solidFill>
            </a:rPr>
            <a:t>d’oeuvre</a:t>
          </a:r>
          <a:endParaRPr lang="es-CL" sz="2200" kern="1200" dirty="0">
            <a:solidFill>
              <a:schemeClr val="tx1"/>
            </a:solidFill>
          </a:endParaRPr>
        </a:p>
      </dsp:txBody>
      <dsp:txXfrm>
        <a:off x="3953" y="944526"/>
        <a:ext cx="2377306" cy="633600"/>
      </dsp:txXfrm>
    </dsp:sp>
    <dsp:sp modelId="{3E7CA7DE-6611-40D7-8FCC-BA5D4F7D2E9A}">
      <dsp:nvSpPr>
        <dsp:cNvPr id="0" name=""/>
        <dsp:cNvSpPr/>
      </dsp:nvSpPr>
      <dsp:spPr>
        <a:xfrm>
          <a:off x="3953" y="1578126"/>
          <a:ext cx="2377306" cy="18286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200" kern="1200" dirty="0"/>
            <a:t>Estimulan el apetito</a:t>
          </a:r>
        </a:p>
      </dsp:txBody>
      <dsp:txXfrm>
        <a:off x="3953" y="1578126"/>
        <a:ext cx="2377306" cy="1828684"/>
      </dsp:txXfrm>
    </dsp:sp>
    <dsp:sp modelId="{489A0E37-5AB3-4BEA-BD4C-5599EC35267C}">
      <dsp:nvSpPr>
        <dsp:cNvPr id="0" name=""/>
        <dsp:cNvSpPr/>
      </dsp:nvSpPr>
      <dsp:spPr>
        <a:xfrm>
          <a:off x="2714082" y="944526"/>
          <a:ext cx="2377306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>
              <a:solidFill>
                <a:schemeClr val="tx1"/>
              </a:solidFill>
            </a:rPr>
            <a:t>acompañamiento</a:t>
          </a:r>
        </a:p>
      </dsp:txBody>
      <dsp:txXfrm>
        <a:off x="2714082" y="944526"/>
        <a:ext cx="2377306" cy="633600"/>
      </dsp:txXfrm>
    </dsp:sp>
    <dsp:sp modelId="{7CF17420-A82C-48AB-B86D-E1F8DD995E48}">
      <dsp:nvSpPr>
        <dsp:cNvPr id="0" name=""/>
        <dsp:cNvSpPr/>
      </dsp:nvSpPr>
      <dsp:spPr>
        <a:xfrm>
          <a:off x="2714082" y="1578126"/>
          <a:ext cx="2377306" cy="18286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200" kern="1200" dirty="0"/>
            <a:t>Sirven para acompañar platos de carne, ave, pescados</a:t>
          </a:r>
        </a:p>
      </dsp:txBody>
      <dsp:txXfrm>
        <a:off x="2714082" y="1578126"/>
        <a:ext cx="2377306" cy="1828684"/>
      </dsp:txXfrm>
    </dsp:sp>
    <dsp:sp modelId="{E2329BCB-EAB5-48C7-8B2A-5ED541A43F37}">
      <dsp:nvSpPr>
        <dsp:cNvPr id="0" name=""/>
        <dsp:cNvSpPr/>
      </dsp:nvSpPr>
      <dsp:spPr>
        <a:xfrm>
          <a:off x="5424211" y="944526"/>
          <a:ext cx="2377306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>
              <a:solidFill>
                <a:schemeClr val="tx1"/>
              </a:solidFill>
            </a:rPr>
            <a:t>principal</a:t>
          </a:r>
        </a:p>
      </dsp:txBody>
      <dsp:txXfrm>
        <a:off x="5424211" y="944526"/>
        <a:ext cx="2377306" cy="633600"/>
      </dsp:txXfrm>
    </dsp:sp>
    <dsp:sp modelId="{5ABE1E7A-456B-4C62-AB39-9F41358D146C}">
      <dsp:nvSpPr>
        <dsp:cNvPr id="0" name=""/>
        <dsp:cNvSpPr/>
      </dsp:nvSpPr>
      <dsp:spPr>
        <a:xfrm>
          <a:off x="5424211" y="1578126"/>
          <a:ext cx="2377306" cy="18286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200" kern="1200" dirty="0"/>
            <a:t>Ingrediente principal proteína combinado con otra naturaleza</a:t>
          </a:r>
        </a:p>
      </dsp:txBody>
      <dsp:txXfrm>
        <a:off x="5424211" y="1578126"/>
        <a:ext cx="2377306" cy="1828684"/>
      </dsp:txXfrm>
    </dsp:sp>
    <dsp:sp modelId="{CCB8A94D-88C8-4D99-A734-02B3D1010BC6}">
      <dsp:nvSpPr>
        <dsp:cNvPr id="0" name=""/>
        <dsp:cNvSpPr/>
      </dsp:nvSpPr>
      <dsp:spPr>
        <a:xfrm>
          <a:off x="8138286" y="969775"/>
          <a:ext cx="2377306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>
              <a:solidFill>
                <a:schemeClr val="tx1"/>
              </a:solidFill>
            </a:rPr>
            <a:t>postre</a:t>
          </a:r>
        </a:p>
      </dsp:txBody>
      <dsp:txXfrm>
        <a:off x="8138286" y="969775"/>
        <a:ext cx="2377306" cy="633600"/>
      </dsp:txXfrm>
    </dsp:sp>
    <dsp:sp modelId="{6C46CA29-C2D3-4644-ACA4-DE9B53E6C3DA}">
      <dsp:nvSpPr>
        <dsp:cNvPr id="0" name=""/>
        <dsp:cNvSpPr/>
      </dsp:nvSpPr>
      <dsp:spPr>
        <a:xfrm>
          <a:off x="8134340" y="1578126"/>
          <a:ext cx="2377306" cy="18286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200" kern="1200" dirty="0"/>
            <a:t>Frutas frescas, secas acompañadas por otra naturaleza</a:t>
          </a:r>
        </a:p>
      </dsp:txBody>
      <dsp:txXfrm>
        <a:off x="8134340" y="1578126"/>
        <a:ext cx="2377306" cy="1828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B5202-BE1B-411D-9B1C-1A6AB1D2C337}">
      <dsp:nvSpPr>
        <dsp:cNvPr id="0" name=""/>
        <dsp:cNvSpPr/>
      </dsp:nvSpPr>
      <dsp:spPr>
        <a:xfrm>
          <a:off x="3286" y="137911"/>
          <a:ext cx="3203971" cy="103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600" kern="1200" dirty="0">
              <a:solidFill>
                <a:schemeClr val="tx1"/>
              </a:solidFill>
            </a:rPr>
            <a:t>simple</a:t>
          </a:r>
        </a:p>
      </dsp:txBody>
      <dsp:txXfrm>
        <a:off x="3286" y="137911"/>
        <a:ext cx="3203971" cy="1036800"/>
      </dsp:txXfrm>
    </dsp:sp>
    <dsp:sp modelId="{DDA70D07-1A38-4722-8299-BB9F2F32CA6B}">
      <dsp:nvSpPr>
        <dsp:cNvPr id="0" name=""/>
        <dsp:cNvSpPr/>
      </dsp:nvSpPr>
      <dsp:spPr>
        <a:xfrm>
          <a:off x="3286" y="1174711"/>
          <a:ext cx="3203971" cy="30387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3600" kern="1200" dirty="0"/>
            <a:t>Preparada con solo un vegetal</a:t>
          </a:r>
        </a:p>
      </dsp:txBody>
      <dsp:txXfrm>
        <a:off x="3286" y="1174711"/>
        <a:ext cx="3203971" cy="3038715"/>
      </dsp:txXfrm>
    </dsp:sp>
    <dsp:sp modelId="{49F97648-508F-4C5B-853B-BCCDBA739BD5}">
      <dsp:nvSpPr>
        <dsp:cNvPr id="0" name=""/>
        <dsp:cNvSpPr/>
      </dsp:nvSpPr>
      <dsp:spPr>
        <a:xfrm>
          <a:off x="3655814" y="137911"/>
          <a:ext cx="3203971" cy="103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600" kern="1200" dirty="0">
              <a:solidFill>
                <a:schemeClr val="tx1"/>
              </a:solidFill>
            </a:rPr>
            <a:t>compuesta</a:t>
          </a:r>
        </a:p>
      </dsp:txBody>
      <dsp:txXfrm>
        <a:off x="3655814" y="137911"/>
        <a:ext cx="3203971" cy="1036800"/>
      </dsp:txXfrm>
    </dsp:sp>
    <dsp:sp modelId="{B3707AB3-1216-425A-8C96-FA02176751EB}">
      <dsp:nvSpPr>
        <dsp:cNvPr id="0" name=""/>
        <dsp:cNvSpPr/>
      </dsp:nvSpPr>
      <dsp:spPr>
        <a:xfrm>
          <a:off x="3655814" y="1174711"/>
          <a:ext cx="3203971" cy="30387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3600" kern="1200" dirty="0"/>
            <a:t>Composición armoniosa de ingredientes y </a:t>
          </a:r>
          <a:r>
            <a:rPr lang="es-CL" sz="3600" kern="1200" dirty="0" err="1"/>
            <a:t>dressing</a:t>
          </a:r>
          <a:endParaRPr lang="es-CL" sz="3600" kern="1200" dirty="0"/>
        </a:p>
      </dsp:txBody>
      <dsp:txXfrm>
        <a:off x="3655814" y="1174711"/>
        <a:ext cx="3203971" cy="3038715"/>
      </dsp:txXfrm>
    </dsp:sp>
    <dsp:sp modelId="{6FC09A56-648E-4049-8F6B-E16C83E1284B}">
      <dsp:nvSpPr>
        <dsp:cNvPr id="0" name=""/>
        <dsp:cNvSpPr/>
      </dsp:nvSpPr>
      <dsp:spPr>
        <a:xfrm>
          <a:off x="7308342" y="137911"/>
          <a:ext cx="3203971" cy="103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600" kern="1200" dirty="0">
              <a:solidFill>
                <a:schemeClr val="tx1"/>
              </a:solidFill>
            </a:rPr>
            <a:t>mixta</a:t>
          </a:r>
        </a:p>
      </dsp:txBody>
      <dsp:txXfrm>
        <a:off x="7308342" y="137911"/>
        <a:ext cx="3203971" cy="1036800"/>
      </dsp:txXfrm>
    </dsp:sp>
    <dsp:sp modelId="{507A948D-ADA8-42BF-8E36-95722501ABDC}">
      <dsp:nvSpPr>
        <dsp:cNvPr id="0" name=""/>
        <dsp:cNvSpPr/>
      </dsp:nvSpPr>
      <dsp:spPr>
        <a:xfrm>
          <a:off x="7308342" y="1174711"/>
          <a:ext cx="3203971" cy="30387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3600" kern="1200" dirty="0"/>
            <a:t>Combinación de 2 o más ingredientes y se sirven sin revolver</a:t>
          </a:r>
        </a:p>
      </dsp:txBody>
      <dsp:txXfrm>
        <a:off x="7308342" y="1174711"/>
        <a:ext cx="3203971" cy="30387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7F368-72BE-4502-A5CA-D77E7224C735}">
      <dsp:nvSpPr>
        <dsp:cNvPr id="0" name=""/>
        <dsp:cNvSpPr/>
      </dsp:nvSpPr>
      <dsp:spPr>
        <a:xfrm>
          <a:off x="3286" y="44286"/>
          <a:ext cx="3203971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>
              <a:solidFill>
                <a:schemeClr val="tx1"/>
              </a:solidFill>
            </a:rPr>
            <a:t>simples</a:t>
          </a:r>
        </a:p>
      </dsp:txBody>
      <dsp:txXfrm>
        <a:off x="3286" y="44286"/>
        <a:ext cx="3203971" cy="720000"/>
      </dsp:txXfrm>
    </dsp:sp>
    <dsp:sp modelId="{6A693973-CB69-4D0C-AEC7-D215E5A0CD28}">
      <dsp:nvSpPr>
        <dsp:cNvPr id="0" name=""/>
        <dsp:cNvSpPr/>
      </dsp:nvSpPr>
      <dsp:spPr>
        <a:xfrm>
          <a:off x="3286" y="764286"/>
          <a:ext cx="3203971" cy="35427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500" kern="1200" dirty="0"/>
            <a:t>De hojas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500" kern="1200" dirty="0"/>
            <a:t>Hortalizas crudas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500" kern="1200" dirty="0"/>
            <a:t>Hortalizas cocidas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2500" kern="1200" dirty="0"/>
        </a:p>
      </dsp:txBody>
      <dsp:txXfrm>
        <a:off x="3286" y="764286"/>
        <a:ext cx="3203971" cy="3542765"/>
      </dsp:txXfrm>
    </dsp:sp>
    <dsp:sp modelId="{825421F6-5270-4C08-9E62-823ADC4BA8D5}">
      <dsp:nvSpPr>
        <dsp:cNvPr id="0" name=""/>
        <dsp:cNvSpPr/>
      </dsp:nvSpPr>
      <dsp:spPr>
        <a:xfrm>
          <a:off x="3655814" y="44286"/>
          <a:ext cx="3203971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>
              <a:solidFill>
                <a:schemeClr val="tx1"/>
              </a:solidFill>
            </a:rPr>
            <a:t>compuestas</a:t>
          </a:r>
        </a:p>
      </dsp:txBody>
      <dsp:txXfrm>
        <a:off x="3655814" y="44286"/>
        <a:ext cx="3203971" cy="720000"/>
      </dsp:txXfrm>
    </dsp:sp>
    <dsp:sp modelId="{89F41CD5-A7E1-4AB3-97A4-70D206058A45}">
      <dsp:nvSpPr>
        <dsp:cNvPr id="0" name=""/>
        <dsp:cNvSpPr/>
      </dsp:nvSpPr>
      <dsp:spPr>
        <a:xfrm>
          <a:off x="3655814" y="764286"/>
          <a:ext cx="3203971" cy="35427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500" kern="1200" dirty="0"/>
            <a:t>Aida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500" kern="1200" dirty="0"/>
            <a:t>Americana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500" kern="1200" dirty="0"/>
            <a:t>Andaluza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500" kern="1200" dirty="0"/>
            <a:t>Beatriz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500" kern="1200" dirty="0"/>
            <a:t>Nizarda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500" kern="1200" dirty="0"/>
            <a:t>Japonesa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500" kern="1200" dirty="0"/>
            <a:t>Rachel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500" kern="1200" dirty="0"/>
            <a:t>Waldorf</a:t>
          </a:r>
        </a:p>
      </dsp:txBody>
      <dsp:txXfrm>
        <a:off x="3655814" y="764286"/>
        <a:ext cx="3203971" cy="3542765"/>
      </dsp:txXfrm>
    </dsp:sp>
    <dsp:sp modelId="{6BA087C0-7390-4057-9D63-9454EA370A29}">
      <dsp:nvSpPr>
        <dsp:cNvPr id="0" name=""/>
        <dsp:cNvSpPr/>
      </dsp:nvSpPr>
      <dsp:spPr>
        <a:xfrm>
          <a:off x="7308342" y="44286"/>
          <a:ext cx="3203971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>
              <a:solidFill>
                <a:schemeClr val="tx1"/>
              </a:solidFill>
            </a:rPr>
            <a:t>mixtas</a:t>
          </a:r>
        </a:p>
      </dsp:txBody>
      <dsp:txXfrm>
        <a:off x="7308342" y="44286"/>
        <a:ext cx="3203971" cy="720000"/>
      </dsp:txXfrm>
    </dsp:sp>
    <dsp:sp modelId="{B9C74475-1E98-41EC-AF72-B8D0A105649E}">
      <dsp:nvSpPr>
        <dsp:cNvPr id="0" name=""/>
        <dsp:cNvSpPr/>
      </dsp:nvSpPr>
      <dsp:spPr>
        <a:xfrm>
          <a:off x="7308342" y="764286"/>
          <a:ext cx="3203971" cy="35427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500" kern="1200" dirty="0"/>
            <a:t>Marisco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500" kern="1200" dirty="0"/>
            <a:t>Ave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500" kern="1200" dirty="0"/>
            <a:t>Rusa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500" kern="1200" dirty="0"/>
            <a:t>Alemana</a:t>
          </a:r>
        </a:p>
      </dsp:txBody>
      <dsp:txXfrm>
        <a:off x="7308342" y="764286"/>
        <a:ext cx="3203971" cy="35427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393B8-E6A8-477A-870D-3517BEFB27F9}">
      <dsp:nvSpPr>
        <dsp:cNvPr id="0" name=""/>
        <dsp:cNvSpPr/>
      </dsp:nvSpPr>
      <dsp:spPr>
        <a:xfrm>
          <a:off x="0" y="66264"/>
          <a:ext cx="10515600" cy="805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>
              <a:solidFill>
                <a:schemeClr val="tx1"/>
              </a:solidFill>
            </a:rPr>
            <a:t>                            40%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600" kern="1200" dirty="0">
              <a:solidFill>
                <a:schemeClr val="tx1"/>
              </a:solidFill>
            </a:rPr>
            <a:t>                                  hojas</a:t>
          </a:r>
        </a:p>
      </dsp:txBody>
      <dsp:txXfrm>
        <a:off x="2183645" y="66264"/>
        <a:ext cx="8331954" cy="805252"/>
      </dsp:txXfrm>
    </dsp:sp>
    <dsp:sp modelId="{D46C867F-471C-4A6B-9D66-D7FDF16E0639}">
      <dsp:nvSpPr>
        <dsp:cNvPr id="0" name=""/>
        <dsp:cNvSpPr/>
      </dsp:nvSpPr>
      <dsp:spPr>
        <a:xfrm>
          <a:off x="119955" y="160039"/>
          <a:ext cx="3056569" cy="6442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40000" b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47BE5-B01E-4B69-A69F-A24F74D66F7C}">
      <dsp:nvSpPr>
        <dsp:cNvPr id="0" name=""/>
        <dsp:cNvSpPr/>
      </dsp:nvSpPr>
      <dsp:spPr>
        <a:xfrm>
          <a:off x="65582" y="885777"/>
          <a:ext cx="10515600" cy="805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>
              <a:solidFill>
                <a:schemeClr val="tx1"/>
              </a:solidFill>
            </a:rPr>
            <a:t>3                               0%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600" kern="1200" dirty="0">
              <a:solidFill>
                <a:schemeClr val="tx1"/>
              </a:solidFill>
            </a:rPr>
            <a:t>                                   hortalizas</a:t>
          </a:r>
        </a:p>
      </dsp:txBody>
      <dsp:txXfrm>
        <a:off x="2249227" y="885777"/>
        <a:ext cx="8331954" cy="805252"/>
      </dsp:txXfrm>
    </dsp:sp>
    <dsp:sp modelId="{E2E612B7-81FC-4B81-9D47-8C1A8BDD096B}">
      <dsp:nvSpPr>
        <dsp:cNvPr id="0" name=""/>
        <dsp:cNvSpPr/>
      </dsp:nvSpPr>
      <dsp:spPr>
        <a:xfrm>
          <a:off x="146454" y="959171"/>
          <a:ext cx="2526499" cy="6442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31000" b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08123-C6E7-4A60-87FF-0505EC3188A6}">
      <dsp:nvSpPr>
        <dsp:cNvPr id="0" name=""/>
        <dsp:cNvSpPr/>
      </dsp:nvSpPr>
      <dsp:spPr>
        <a:xfrm>
          <a:off x="0" y="1771555"/>
          <a:ext cx="10515600" cy="805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>
              <a:solidFill>
                <a:schemeClr val="tx1"/>
              </a:solidFill>
            </a:rPr>
            <a:t>                                  20%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600" kern="1200" dirty="0">
              <a:solidFill>
                <a:schemeClr val="tx1"/>
              </a:solidFill>
            </a:rPr>
            <a:t>                                     proteína</a:t>
          </a:r>
        </a:p>
      </dsp:txBody>
      <dsp:txXfrm>
        <a:off x="2183645" y="1771555"/>
        <a:ext cx="8331954" cy="805252"/>
      </dsp:txXfrm>
    </dsp:sp>
    <dsp:sp modelId="{4C03EFC0-D396-47A7-89B8-1B0AE20D31BD}">
      <dsp:nvSpPr>
        <dsp:cNvPr id="0" name=""/>
        <dsp:cNvSpPr/>
      </dsp:nvSpPr>
      <dsp:spPr>
        <a:xfrm>
          <a:off x="80525" y="1852080"/>
          <a:ext cx="2103120" cy="6442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40000" b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D1CBF-DAF6-493A-BE37-1A0F4D88D798}">
      <dsp:nvSpPr>
        <dsp:cNvPr id="0" name=""/>
        <dsp:cNvSpPr/>
      </dsp:nvSpPr>
      <dsp:spPr>
        <a:xfrm>
          <a:off x="0" y="2657333"/>
          <a:ext cx="10515600" cy="805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                                   </a:t>
          </a:r>
          <a:r>
            <a:rPr lang="es-CL" sz="2100" kern="1200" dirty="0">
              <a:solidFill>
                <a:schemeClr val="tx1"/>
              </a:solidFill>
            </a:rPr>
            <a:t>5%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600" kern="1200" dirty="0">
              <a:solidFill>
                <a:schemeClr val="tx1"/>
              </a:solidFill>
            </a:rPr>
            <a:t>                                       extras</a:t>
          </a:r>
        </a:p>
      </dsp:txBody>
      <dsp:txXfrm>
        <a:off x="2183645" y="2657333"/>
        <a:ext cx="8331954" cy="805252"/>
      </dsp:txXfrm>
    </dsp:sp>
    <dsp:sp modelId="{95205938-FBB0-411A-A071-DF9B990C1059}">
      <dsp:nvSpPr>
        <dsp:cNvPr id="0" name=""/>
        <dsp:cNvSpPr/>
      </dsp:nvSpPr>
      <dsp:spPr>
        <a:xfrm>
          <a:off x="80525" y="2737858"/>
          <a:ext cx="2103120" cy="6442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63000" b="-6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4F493-3723-43B3-8650-5FCFD1CD0736}">
      <dsp:nvSpPr>
        <dsp:cNvPr id="0" name=""/>
        <dsp:cNvSpPr/>
      </dsp:nvSpPr>
      <dsp:spPr>
        <a:xfrm>
          <a:off x="0" y="3543110"/>
          <a:ext cx="10515600" cy="805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>
              <a:solidFill>
                <a:schemeClr val="tx1"/>
              </a:solidFill>
            </a:rPr>
            <a:t>                                 5%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600" kern="1200" dirty="0">
              <a:solidFill>
                <a:schemeClr val="tx1"/>
              </a:solidFill>
            </a:rPr>
            <a:t>                                     extras</a:t>
          </a:r>
        </a:p>
      </dsp:txBody>
      <dsp:txXfrm>
        <a:off x="2183645" y="3543110"/>
        <a:ext cx="8331954" cy="805252"/>
      </dsp:txXfrm>
    </dsp:sp>
    <dsp:sp modelId="{4BED0B81-CC0F-4E88-ABC9-0F844F041F1B}">
      <dsp:nvSpPr>
        <dsp:cNvPr id="0" name=""/>
        <dsp:cNvSpPr/>
      </dsp:nvSpPr>
      <dsp:spPr>
        <a:xfrm>
          <a:off x="80525" y="3623636"/>
          <a:ext cx="2103120" cy="6442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rcRect/>
          <a:stretch>
            <a:fillRect t="-85000" b="-8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91139-1492-4F0D-BFF1-2B6E35CDA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5151BA-9296-4308-B918-CB30A2239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328C10-70EB-41E3-8B88-E23E109B2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DAEDD0-3FFC-4585-BB9B-5BAAE5A80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C8D4A3-8048-45CE-95AD-5E6EC79A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0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393D4-89D6-4A84-AD16-95B15CD44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43CD85-BB50-4794-B3B6-536A4B40E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9A48D0-C0C1-4FC4-9926-F6014180A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9BE8A8-195A-4E7D-9DCC-DCB11282D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6CB647-331E-45E9-8985-AA4C42BC3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0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5DE9A2-E42A-41D4-B543-9B1F46185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58ABF8-57E7-4BB6-BBD7-A4B6B29F4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CC4CD9-DE7C-448A-87AF-163773359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8D9B59-0883-441B-8F5A-1F6D1C4EB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1A28CA-265C-426D-A8ED-D52F75C0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3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3C016-0AF2-4209-9B4A-25C720D5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C66FFF-607F-440E-87AD-C538FD765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42BC50-1379-4F28-8F0B-331E57ED8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583325-0EC7-443D-83F2-C2218B682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AA3C1-A7DB-46E0-B8B7-C03186D9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4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041B6-0D1D-4D51-B51E-2B2B24CF6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2BE67C-1109-4926-8450-2FE7EC81D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345B52-C32C-4D8B-A7B8-4971CC01F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5CC619-BF03-48FB-A4EB-724DB4099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CEB942-A37B-498B-8111-1C6E5253E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2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92D54-4888-4AC2-A9EE-0D27DF1D7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80EF1A-D305-4C50-AE78-B170360B5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C6E597-502A-438A-8167-8CA5A2C53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DE68AA-67FF-4069-85A7-F3D2C9A52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D1E742-CB14-495F-ABC2-7FCF6B948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0D0718-7059-4609-A2C6-170BF47D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48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146E0-7CE3-412C-9BBA-9F88CF4B2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FE7752-6DB5-43BC-A0FB-550919320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98A4BE-65A0-4212-8D30-2F4AE3711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84E8063-36AC-4E4A-9BD7-F591687BA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B9C98D-FACD-4F03-B933-B0A0983958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45CA9D-B03E-479D-A0AD-CDE95B33E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9/5/2020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05EE3CB-61DE-4B61-848C-3ECE6334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BEEE06-BDCC-47D7-BD2D-B17C0F950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555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C27744-3469-4895-9890-0852FD643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1014329-C57E-4C51-BC57-CB836858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9/5/2020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7BD5C3-ABBB-4806-83E9-8E4B71D39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DB33CAD-6E32-4ECF-A909-10700422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2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8A6D14-ED17-409C-9DB1-F89D42C18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9/5/2020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DE25352-42E0-45AA-9FF4-C2C466ACB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97D3D6-F924-4FF0-B99D-F1B36D5A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0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C5B3E2-FF8E-452B-B447-475BA0004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32FA45-15A0-45B2-A9DC-B837A6143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955D8EE-8212-40A6-9547-B7F1D96C4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2803A6-8EB9-47C0-B607-C1334BE1F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196A0F-DACB-4C90-BD1D-C26DE9132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C9AA04-97B4-44F3-9E2D-2D9754628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39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DD504F-5709-45C3-A9FF-A9D5AD697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B883A33-0CED-42C2-B8B0-B3578A1E19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8B744C-ECEA-471D-96C2-59990165A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FC5C80-157E-4631-9CA2-F9AE57F9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308B44-3D67-4F7A-8C36-041310F03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6B0245-446D-41BD-9B2D-F7084033F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6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FA72374-52FC-44E8-AFEF-4C7A01703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6D93F1-C0CF-4AF0-9F4F-0074302F7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0F0CA2-174B-49F4-AFCA-64A963ACC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9/5/2020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FA69A1-3BCB-4019-A528-1BC44A53C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133CF5-4A72-43F5-9C1F-A188B3104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9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22F1D70-BAA2-487E-BD26-004EA8474654}"/>
              </a:ext>
            </a:extLst>
          </p:cNvPr>
          <p:cNvSpPr/>
          <p:nvPr/>
        </p:nvSpPr>
        <p:spPr>
          <a:xfrm>
            <a:off x="887896" y="3238863"/>
            <a:ext cx="106812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MODULO: PREPARACION, DISEÑO Y MONTAJE DE BUFFET</a:t>
            </a:r>
          </a:p>
          <a:p>
            <a:r>
              <a:rPr lang="es-ES" dirty="0"/>
              <a:t>DOCENTE: Paz Gaete P</a:t>
            </a:r>
          </a:p>
          <a:p>
            <a:r>
              <a:rPr lang="es-ES" dirty="0"/>
              <a:t>FECHA: semana del 07 al 11 de septiembre</a:t>
            </a:r>
          </a:p>
          <a:p>
            <a:r>
              <a:rPr lang="es-ES" dirty="0"/>
              <a:t>OA: Armar, decorar y presentar distintos tipos de productos gastronómicos, utilizando</a:t>
            </a:r>
          </a:p>
          <a:p>
            <a:r>
              <a:rPr lang="es-ES" dirty="0"/>
              <a:t>técnicas culinarias básicas para servirlos de acuerdo con las indicaciones de recetas,</a:t>
            </a:r>
          </a:p>
          <a:p>
            <a:r>
              <a:rPr lang="es-ES" dirty="0"/>
              <a:t>protocolo y tipo de servicio solicitado.</a:t>
            </a:r>
          </a:p>
          <a:p>
            <a:endParaRPr lang="es-ES" dirty="0"/>
          </a:p>
          <a:p>
            <a:r>
              <a:rPr lang="es-ES" dirty="0"/>
              <a:t>OBJETIVO DE LA CLASE: identificar la clasificación de las ensaladas y su anatomía.</a:t>
            </a:r>
          </a:p>
          <a:p>
            <a:endParaRPr lang="es-ES" dirty="0"/>
          </a:p>
          <a:p>
            <a:r>
              <a:rPr lang="es-ES" dirty="0"/>
              <a:t>CONTENIDO: ensaladas, clasificación y anatomía.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C75F27A-413E-4890-99AD-84264E410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56814"/>
            <a:ext cx="9753599" cy="18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7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17BE6A7-563B-4E1D-B1A0-D0F8F00CA248}"/>
              </a:ext>
            </a:extLst>
          </p:cNvPr>
          <p:cNvSpPr txBox="1"/>
          <p:nvPr/>
        </p:nvSpPr>
        <p:spPr>
          <a:xfrm>
            <a:off x="712588" y="1578093"/>
            <a:ext cx="102379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/>
              <a:t>Según datos históricos, las primeras ensaladas se prepararon en Persia, 600 </a:t>
            </a:r>
            <a:r>
              <a:rPr lang="es-CL" sz="2000" dirty="0" err="1"/>
              <a:t>a.c</a:t>
            </a:r>
            <a:r>
              <a:rPr lang="es-CL" sz="2000" dirty="0"/>
              <a:t> posteriormente se volvieron populares entre egipcios, los cuales gustaban de mezclar con diversas frutas y vegetales para sus comidas.</a:t>
            </a:r>
          </a:p>
          <a:p>
            <a:pPr algn="just"/>
            <a:r>
              <a:rPr lang="es-CL" sz="2000" dirty="0"/>
              <a:t>Los romanos fueron los que dieron el nombre de “ ensalada” esta palabra proviene del latín “ </a:t>
            </a:r>
            <a:r>
              <a:rPr lang="es-CL" sz="2000" dirty="0" err="1"/>
              <a:t>herba</a:t>
            </a:r>
            <a:r>
              <a:rPr lang="es-CL" sz="2000" dirty="0"/>
              <a:t> </a:t>
            </a:r>
            <a:r>
              <a:rPr lang="es-CL" sz="2000" dirty="0" err="1"/>
              <a:t>salata</a:t>
            </a:r>
            <a:r>
              <a:rPr lang="es-CL" sz="2000" dirty="0"/>
              <a:t> ” hierba salada, ya que estilaban servir los vegetales crudos aliñados con agua y sal.</a:t>
            </a:r>
          </a:p>
          <a:p>
            <a:pPr algn="just"/>
            <a:r>
              <a:rPr lang="es-CL" sz="2000" dirty="0"/>
              <a:t>La sal jugo un papel fundamental para la preparación de las ensaladas y otros alimentos, al ser un condimento valorado por su propiedad de conservar y condimentar. Los romanos utilizaban el método de “ </a:t>
            </a:r>
            <a:r>
              <a:rPr lang="es-CL" sz="2000" dirty="0" err="1"/>
              <a:t>insalare</a:t>
            </a:r>
            <a:r>
              <a:rPr lang="es-CL" sz="2000" dirty="0"/>
              <a:t> ” que consistía en añadir sal a los alimentos para prepararlos o que se conservaran por mayor tiempo.</a:t>
            </a:r>
          </a:p>
          <a:p>
            <a:pPr algn="just"/>
            <a:r>
              <a:rPr lang="es-CL" sz="2000" dirty="0"/>
              <a:t>Tiempo después el aceite de oliva paso a formar parte de la ensalada como aderezo y mas adelante empezaron a utilizar limón y el vinagre los cuales conservaban los alimentos por mas tiempo que la sal.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12F68D1-1637-4CCD-8684-63F949D157C5}"/>
              </a:ext>
            </a:extLst>
          </p:cNvPr>
          <p:cNvSpPr/>
          <p:nvPr/>
        </p:nvSpPr>
        <p:spPr>
          <a:xfrm>
            <a:off x="4030387" y="411899"/>
            <a:ext cx="2832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HISTORIA</a:t>
            </a:r>
          </a:p>
        </p:txBody>
      </p:sp>
    </p:spTree>
    <p:extLst>
      <p:ext uri="{BB962C8B-B14F-4D97-AF65-F5344CB8AC3E}">
        <p14:creationId xmlns:p14="http://schemas.microsoft.com/office/powerpoint/2010/main" val="145602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078183-E61C-437A-BAC6-1C8113522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Una ensalada sirve para: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F20980B-82EC-4DC0-897C-3F0FC081D7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4366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0730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C9776-3AD6-439B-A24C-2EF6DC69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Clasificación de las ensaladas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5CF8622-239D-4D74-AB3E-984B862522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3435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819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1609F-CD02-4848-AF41-9D7CA61E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Tipos de ensaladas según su clasificación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6A394C30-B377-4093-B473-B93E3F273B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449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1639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6FB9CA8-ACD6-4CF5-B934-D92C02D7F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Anatomía de la ensalada</a:t>
            </a:r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91F473F0-43CB-4ACF-887F-B26D60A49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7886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9628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8CF0F1-41D6-4930-BF06-C597DE39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anatomía de un </a:t>
            </a:r>
            <a:r>
              <a:rPr lang="es-CL" dirty="0" err="1"/>
              <a:t>dressing</a:t>
            </a:r>
            <a:endParaRPr lang="es-C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FDDB153-48C4-48C8-8FFA-9E66CB0CB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5367130" y="1537253"/>
            <a:ext cx="5491370" cy="438608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4A0D90F-CB7D-48C3-8E43-5C5A980A5193}"/>
              </a:ext>
            </a:extLst>
          </p:cNvPr>
          <p:cNvSpPr txBox="1"/>
          <p:nvPr/>
        </p:nvSpPr>
        <p:spPr>
          <a:xfrm>
            <a:off x="886691" y="2660073"/>
            <a:ext cx="4322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Asegúrate de utilizar un buen aceite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Un vinagre o acido (</a:t>
            </a:r>
            <a:r>
              <a:rPr lang="es-CL" dirty="0" err="1"/>
              <a:t>citrico,mostaza,etc</a:t>
            </a:r>
            <a:r>
              <a:rPr lang="es-CL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Saborizante a elección (hierbas, frutos secos o especias)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1495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3364E-F229-4F4E-BB88-8D0E470A9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TICKET DE SALIDA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B4925B-6BD3-4DCA-9C88-308345B2B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PREGUNTAS PARA LOS ALUMNOS QUE RETIRAN GUIAS</a:t>
            </a:r>
          </a:p>
          <a:p>
            <a:pPr marL="0" indent="0">
              <a:buNone/>
            </a:pPr>
            <a:r>
              <a:rPr lang="es-CL" dirty="0"/>
              <a:t>CONTESTE LAS SIGUIENTES PREGUNTAS:</a:t>
            </a:r>
          </a:p>
          <a:p>
            <a:r>
              <a:rPr lang="es-CL" dirty="0"/>
              <a:t>1-según la clasificación, la ensalada cesar es?</a:t>
            </a:r>
          </a:p>
          <a:p>
            <a:r>
              <a:rPr lang="es-CL" dirty="0"/>
              <a:t>2-porque la ensalada también puede ser un postre?</a:t>
            </a:r>
          </a:p>
          <a:p>
            <a:endParaRPr lang="es-CL" dirty="0"/>
          </a:p>
          <a:p>
            <a:pPr marL="0" indent="0">
              <a:buNone/>
            </a:pPr>
            <a:r>
              <a:rPr lang="es-CL" dirty="0"/>
              <a:t>Trabajo para todos </a:t>
            </a:r>
            <a:r>
              <a:rPr lang="es-CL" dirty="0">
                <a:sym typeface="Wingdings" panose="05000000000000000000" pitchFamily="2" charset="2"/>
              </a:rPr>
              <a:t>según la anatomía de la ensalada, cree una ensalada y especifique que ingrediente colocara en cada ítem, según los porcentajes antes vistos</a:t>
            </a:r>
            <a:endParaRPr lang="es-CL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D4DA3C-D206-4550-90E1-A5CC7DD35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057" y="5269394"/>
            <a:ext cx="3676207" cy="104250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256A05-5CD5-45C8-8161-EA80333B4DE7}"/>
              </a:ext>
            </a:extLst>
          </p:cNvPr>
          <p:cNvSpPr txBox="1"/>
          <p:nvPr/>
        </p:nvSpPr>
        <p:spPr>
          <a:xfrm>
            <a:off x="5409057" y="6211669"/>
            <a:ext cx="4363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0066FF"/>
                </a:solidFill>
              </a:rPr>
              <a:t>sandra.diaz@liceo-victorinolastarria.cl</a:t>
            </a:r>
          </a:p>
          <a:p>
            <a:endParaRPr lang="es-CL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37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2589</TotalTime>
  <Words>472</Words>
  <Application>Microsoft Office PowerPoint</Application>
  <PresentationFormat>Panorámica</PresentationFormat>
  <Paragraphs>73</Paragraphs>
  <Slides>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de Office</vt:lpstr>
      <vt:lpstr>Unknown</vt:lpstr>
      <vt:lpstr>Presentación de PowerPoint</vt:lpstr>
      <vt:lpstr>Presentación de PowerPoint</vt:lpstr>
      <vt:lpstr>Una ensalada sirve para:</vt:lpstr>
      <vt:lpstr>Clasificación de las ensaladas</vt:lpstr>
      <vt:lpstr>Tipos de ensaladas según su clasificación</vt:lpstr>
      <vt:lpstr>Anatomía de la ensalada</vt:lpstr>
      <vt:lpstr>La anatomía de un dressing</vt:lpstr>
      <vt:lpstr>TICKET DE SALIDA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Paz</dc:creator>
  <cp:lastModifiedBy>Paola</cp:lastModifiedBy>
  <cp:revision>31</cp:revision>
  <dcterms:created xsi:type="dcterms:W3CDTF">2020-07-05T02:23:04Z</dcterms:created>
  <dcterms:modified xsi:type="dcterms:W3CDTF">2020-09-06T01:01:35Z</dcterms:modified>
</cp:coreProperties>
</file>