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5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3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4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3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2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0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2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8C89-7EC2-43C2-A545-A26A08AC0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" y="2756815"/>
            <a:ext cx="8915399" cy="2602172"/>
          </a:xfrm>
        </p:spPr>
        <p:txBody>
          <a:bodyPr/>
          <a:lstStyle/>
          <a:p>
            <a:r>
              <a:rPr lang="es-CL" dirty="0"/>
              <a:t> guía N°14 Embutidos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8B159C6-055D-42A7-A8E1-64D1B8D86D47}"/>
              </a:ext>
            </a:extLst>
          </p:cNvPr>
          <p:cNvSpPr/>
          <p:nvPr/>
        </p:nvSpPr>
        <p:spPr>
          <a:xfrm>
            <a:off x="5267993" y="1504084"/>
            <a:ext cx="56783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MODULO: PREPARACION, DISEÑO Y MONTAJE DE BUFFET</a:t>
            </a:r>
          </a:p>
          <a:p>
            <a:r>
              <a:rPr lang="es-ES" dirty="0"/>
              <a:t>DOCENTE: Paz Gaete P</a:t>
            </a:r>
          </a:p>
          <a:p>
            <a:r>
              <a:rPr lang="es-ES" dirty="0"/>
              <a:t>FECHA: semana del 17 al 21 de agosto</a:t>
            </a:r>
          </a:p>
          <a:p>
            <a:r>
              <a:rPr lang="es-ES" dirty="0"/>
              <a:t>OA: Armar, decorar y presentar distintos tipos de productos gastronómicos, utilizando</a:t>
            </a:r>
          </a:p>
          <a:p>
            <a:r>
              <a:rPr lang="es-ES" dirty="0"/>
              <a:t>técnicas culinarias básicas para servirlos de acuerdo con las indicaciones de recetas,</a:t>
            </a:r>
          </a:p>
          <a:p>
            <a:r>
              <a:rPr lang="es-ES" dirty="0"/>
              <a:t>protocolo y tipo de servicio solicitado.</a:t>
            </a:r>
          </a:p>
          <a:p>
            <a:endParaRPr lang="es-ES" dirty="0"/>
          </a:p>
          <a:p>
            <a:r>
              <a:rPr lang="es-ES" dirty="0"/>
              <a:t>OBJETIVO DE LA CLASE: identificar los embutidos y sus usos en la gastronomía.</a:t>
            </a:r>
          </a:p>
          <a:p>
            <a:endParaRPr lang="es-ES" dirty="0"/>
          </a:p>
          <a:p>
            <a:r>
              <a:rPr lang="es-ES" dirty="0"/>
              <a:t>CONTENIDO: embutidos y como incorporarlos en los tiempos del menú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395A4A8-22B5-47AA-8BA1-4E24D32CF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57432"/>
              </p:ext>
            </p:extLst>
          </p:nvPr>
        </p:nvGraphicFramePr>
        <p:xfrm>
          <a:off x="637347" y="424784"/>
          <a:ext cx="7778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1725275" imgH="16811625" progId="Unknown">
                  <p:embed/>
                </p:oleObj>
              </mc:Choice>
              <mc:Fallback>
                <p:oleObj r:id="rId3" imgW="11725275" imgH="16811625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47" y="424784"/>
                        <a:ext cx="7778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B4DB40C5-F56D-4810-9590-229F84B2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F28A09-3222-4F4A-A5E5-586F6870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7671E-6C54-42A9-BB2F-B6569BBCD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-760006"/>
            <a:ext cx="964095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1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1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1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1100" dirty="0" bmk="_Hlk39867199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100" b="1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b="1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1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Liceo José Victorino Lastarria</a:t>
            </a:r>
            <a:endParaRPr kumimoji="0" lang="es-CL" altLang="es-CL" sz="1100" b="1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1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Rancagua</a:t>
            </a:r>
            <a:endParaRPr kumimoji="0" lang="es-CL" altLang="es-CL" sz="1100" b="1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1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“</a:t>
            </a:r>
            <a:r>
              <a:rPr kumimoji="0" lang="es-ES" altLang="es-CL" sz="1100" b="1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Formando Técnicos para el mañana”</a:t>
            </a:r>
            <a:endParaRPr kumimoji="0" lang="es-CL" altLang="es-CL" sz="1100" b="1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1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kumimoji="0" lang="es-ES" altLang="es-CL" sz="1100" b="1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Técnico-Pedagógica</a:t>
            </a:r>
            <a:endParaRPr kumimoji="0" lang="es-CL" altLang="es-CL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5C7E49-51C3-494D-AA26-77A2A74B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442" y="381000"/>
            <a:ext cx="284707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E1DBB-D466-479A-9995-46D200CE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8" y="578955"/>
            <a:ext cx="8911687" cy="1280890"/>
          </a:xfrm>
        </p:spPr>
        <p:txBody>
          <a:bodyPr/>
          <a:lstStyle/>
          <a:p>
            <a:r>
              <a:rPr lang="es-CL" dirty="0"/>
              <a:t>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3E8A6-39EC-4781-BB47-54DA71C55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505" y="1859845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es-AR" dirty="0">
                <a:solidFill>
                  <a:srgbClr val="2B2B2B"/>
                </a:solidFill>
                <a:latin typeface="futura-pt"/>
              </a:rPr>
              <a:t>los egipcios descubrieron que la sal tenía una cualidad para conservar la carne que consumían, tiempo después, en Roma, los romanos empezaron a elaborar un tipo de morcilla y unas salchichas para festejar la existencia de las diosas paganas de la fertilidad. El emperador Constantino prohibió su venta, pero en Grecia retomaron la idea y empezaron a elaborar embutidos, uno de estos fue el famoso “Salami”, en honor al nombre de una de sus islas.</a:t>
            </a:r>
            <a:endParaRPr lang="es-ES" dirty="0">
              <a:solidFill>
                <a:srgbClr val="2B2B2B"/>
              </a:solidFill>
              <a:latin typeface="futura-pt"/>
            </a:endParaRPr>
          </a:p>
          <a:p>
            <a:r>
              <a:rPr lang="es-AR" dirty="0">
                <a:solidFill>
                  <a:srgbClr val="2B2B2B"/>
                </a:solidFill>
                <a:latin typeface="futura-pt"/>
              </a:rPr>
              <a:t>A mediados del Siglo XIX en Francia perfeccionaron la forma de preparar salchichas, mientras que en España retocaron la manera de salar y añejar los jamones de cerdo. Poco tiempo después, en Norteamérica empezaron a elaborar embutidos a base de carne y vísceras de búfalo, mientras que en México crearon embutidos como el chorizo y la longaniza.</a:t>
            </a:r>
          </a:p>
          <a:p>
            <a:r>
              <a:rPr lang="es-AR" dirty="0">
                <a:solidFill>
                  <a:srgbClr val="2B2B2B"/>
                </a:solidFill>
                <a:latin typeface="futura-pt"/>
              </a:rPr>
              <a:t>Como puedes ver, la idea se expandió alrededor del mundo y originó lo que hoy se conoce como una charcutería, un punto de venta de fiambres y embutidos, en donde puedes encontrar salchichas, chorizos, jamones curados, salami, morcillas, paté, etc., expuestos en un mostrador transparente y, en algunas ocasiones, acompañado de productos lácteos</a:t>
            </a:r>
            <a:endParaRPr lang="es-AR" dirty="0"/>
          </a:p>
          <a:p>
            <a:pPr marL="0" indent="0">
              <a:buNone/>
            </a:pPr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60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1609F-CD02-4848-AF41-9D7CA61E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QUE SON?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F6BE20-7CE5-4205-A85C-D8372756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Según el Código Alimentario, documento oficial que reúne y define la terminología alimentaria, los embutidos son un tipo de derivado cárnico. Los derivados cárnicos se clasifican en:</a:t>
            </a:r>
            <a:endParaRPr lang="es-E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Salazones, ahumados y adobados.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Tocinos.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Embutidos, charcutería y fiambres.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Extractos y caldos de carne.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Tripas.</a:t>
            </a:r>
          </a:p>
          <a:p>
            <a:pPr marL="0" indent="0">
              <a:buNone/>
            </a:pPr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La definición de embutidos es aquellos derivados, preparados a partir de las carnes autorizadas, picadas o no, sometidas o no a procesos de curación, adicionadas o no de despojos comestibles y grasas de cerdo, productos vegetales, condimentos y especias, e introducidos en tripas naturales o artificiales.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163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70428-2803-4B79-BA95-48E9D4E8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EMBUTIDOS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962A7-F1A6-4BA2-8DDE-453C09968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Según su principal ingrediente, los embutidos se clasifican en: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Embutidos de carne.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Embutidos de vísceras.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Embutidos de sangre.</a:t>
            </a:r>
          </a:p>
          <a:p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Fiambres.</a:t>
            </a:r>
          </a:p>
          <a:p>
            <a:pPr marL="0" indent="0">
              <a:buNone/>
            </a:pPr>
            <a:r>
              <a:rPr lang="es-AR" dirty="0">
                <a:solidFill>
                  <a:srgbClr val="333333"/>
                </a:solidFill>
                <a:latin typeface="Roboto" panose="02000000000000000000" pitchFamily="2" charset="0"/>
              </a:rPr>
              <a:t>Aunque esta no es la única clasificación posible, y estos productos también se pueden diferenciar según sean: crudos (sin tratamiento térmico), y dentro de los crudos hay frescos y ahumados, o escaldados (cocinados en agua caliente). También se pueden clasificar según si son mezclas de ingredientes o puros, según su consistencia, color, etcétera.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771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978EC4-D73D-43F3-9429-DC710A00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6" y="1662546"/>
            <a:ext cx="4336472" cy="43364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77E508-D237-4FC5-89D1-FE44FA47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120" y="273563"/>
            <a:ext cx="5840474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3364E-F229-4F4E-BB88-8D0E470A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2294"/>
            <a:ext cx="10058400" cy="1152907"/>
          </a:xfrm>
        </p:spPr>
        <p:txBody>
          <a:bodyPr/>
          <a:lstStyle/>
          <a:p>
            <a:r>
              <a:rPr lang="es-CL" dirty="0"/>
              <a:t>TICKET DE SALIDA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4925B-6BD3-4DCA-9C88-308345B2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578813" cy="4050792"/>
          </a:xfrm>
        </p:spPr>
        <p:txBody>
          <a:bodyPr/>
          <a:lstStyle/>
          <a:p>
            <a:r>
              <a:rPr lang="es-CL" dirty="0"/>
              <a:t>CONTESTE LAS SIGUIENTES PREGUNTAS:</a:t>
            </a:r>
          </a:p>
          <a:p>
            <a:r>
              <a:rPr lang="es-CL" dirty="0"/>
              <a:t>1-¿ como se clasifican los embutidos?</a:t>
            </a:r>
          </a:p>
          <a:p>
            <a:r>
              <a:rPr lang="es-CL" dirty="0"/>
              <a:t>2-¿ según su opinión, y conocimientos previos en que tiempo del menú podrían servirse los embutidos?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sz="2400" dirty="0"/>
              <a:t>Trabajo para todos </a:t>
            </a:r>
            <a:r>
              <a:rPr lang="es-CL" sz="2400" dirty="0">
                <a:sym typeface="Wingdings" panose="05000000000000000000" pitchFamily="2" charset="2"/>
              </a:rPr>
              <a:t></a:t>
            </a:r>
            <a:r>
              <a:rPr lang="es-CL" sz="2400" dirty="0"/>
              <a:t>realice un listado de embutidos ( 10 tipos diferentes, solo sus nombres)</a:t>
            </a:r>
          </a:p>
          <a:p>
            <a:pPr marL="0" indent="0">
              <a:buNone/>
            </a:pPr>
            <a:endParaRPr lang="es-CL" sz="2400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99C7FD-CFA1-46B0-9877-9D6B3FA1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46" y="4914850"/>
            <a:ext cx="3676207" cy="10425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2163B4-EF6B-40A3-8B11-F9C33BB7C6EB}"/>
              </a:ext>
            </a:extLst>
          </p:cNvPr>
          <p:cNvSpPr txBox="1"/>
          <p:nvPr/>
        </p:nvSpPr>
        <p:spPr>
          <a:xfrm>
            <a:off x="1285461" y="1245201"/>
            <a:ext cx="718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RESPONDEN SÓLO LOS QUE RETIRAN GUÍAS FÍSICAS</a:t>
            </a:r>
          </a:p>
        </p:txBody>
      </p:sp>
    </p:spTree>
    <p:extLst>
      <p:ext uri="{BB962C8B-B14F-4D97-AF65-F5344CB8AC3E}">
        <p14:creationId xmlns:p14="http://schemas.microsoft.com/office/powerpoint/2010/main" val="293023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1115</TotalTime>
  <Words>596</Words>
  <Application>Microsoft Office PowerPoint</Application>
  <PresentationFormat>Panorámica</PresentationFormat>
  <Paragraphs>51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futura-pt</vt:lpstr>
      <vt:lpstr>Roboto</vt:lpstr>
      <vt:lpstr>Rockwell</vt:lpstr>
      <vt:lpstr>Rockwell Condensed</vt:lpstr>
      <vt:lpstr>Times New Roman</vt:lpstr>
      <vt:lpstr>Wingdings</vt:lpstr>
      <vt:lpstr>Letras en madera</vt:lpstr>
      <vt:lpstr>Unknown</vt:lpstr>
      <vt:lpstr> guía N°14 Embutidos</vt:lpstr>
      <vt:lpstr>HISTORIA</vt:lpstr>
      <vt:lpstr>QUE SON?</vt:lpstr>
      <vt:lpstr>TIPOS DE EMBUTIDOS</vt:lpstr>
      <vt:lpstr>Presentación de PowerPoint</vt:lpstr>
      <vt:lpstr>TICKET DE SALIDA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Paz</dc:creator>
  <cp:lastModifiedBy>Paola</cp:lastModifiedBy>
  <cp:revision>18</cp:revision>
  <dcterms:created xsi:type="dcterms:W3CDTF">2020-07-05T02:23:04Z</dcterms:created>
  <dcterms:modified xsi:type="dcterms:W3CDTF">2020-08-16T15:45:19Z</dcterms:modified>
</cp:coreProperties>
</file>