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rkzQR5_S9A" TargetMode="External"/><Relationship Id="rId2" Type="http://schemas.openxmlformats.org/officeDocument/2006/relationships/hyperlink" Target="https://youtu.be/TlI46LXGNM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T6fiPgMyqAc" TargetMode="External"/><Relationship Id="rId4" Type="http://schemas.openxmlformats.org/officeDocument/2006/relationships/hyperlink" Target="https://youtu.be/nYkhg_lD4n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azgaetepina73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9651C14-6763-4A74-AD9B-55CA9387C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688" y="2252870"/>
            <a:ext cx="9136669" cy="3419060"/>
          </a:xfrm>
        </p:spPr>
        <p:txBody>
          <a:bodyPr>
            <a:normAutofit fontScale="40000" lnSpcReduction="20000"/>
          </a:bodyPr>
          <a:lstStyle/>
          <a:p>
            <a:endParaRPr lang="es-CL" dirty="0"/>
          </a:p>
          <a:p>
            <a:endParaRPr lang="es-CL" sz="4900" dirty="0"/>
          </a:p>
          <a:p>
            <a:pPr algn="l"/>
            <a:r>
              <a:rPr lang="es-CL" sz="4900" b="1" dirty="0"/>
              <a:t>GUÍA DE TRABAJO: PREPARACION, DISEÑO Y MONTAJE DE BUFFET</a:t>
            </a:r>
            <a:endParaRPr lang="es-CL" sz="4900" dirty="0"/>
          </a:p>
          <a:p>
            <a:pPr algn="l"/>
            <a:r>
              <a:rPr lang="es-CL" sz="4900" b="1" dirty="0"/>
              <a:t>Docente:</a:t>
            </a:r>
            <a:r>
              <a:rPr lang="es-CL" sz="4900" dirty="0"/>
              <a:t> Paz Gaete P    </a:t>
            </a:r>
          </a:p>
          <a:p>
            <a:pPr algn="l"/>
            <a:r>
              <a:rPr lang="es-CL" sz="4900" b="1" dirty="0"/>
              <a:t>Fecha</a:t>
            </a:r>
            <a:r>
              <a:rPr lang="es-CL" sz="4900" dirty="0"/>
              <a:t>: semana del 01 al 05 de junio</a:t>
            </a:r>
          </a:p>
          <a:p>
            <a:pPr algn="l"/>
            <a:r>
              <a:rPr lang="es-CL" sz="4900" b="1" dirty="0"/>
              <a:t>OA</a:t>
            </a:r>
            <a:r>
              <a:rPr lang="es-CL" sz="4900" dirty="0"/>
              <a:t>: Armar, decorar y presentar distintos tipos de productos gastronómicos, utilizando técnicas culinarias básicas para servirlos de acuerdo con las indicaciones de recetas, protocolo y tipo de servicio solicitado.</a:t>
            </a:r>
          </a:p>
          <a:p>
            <a:pPr algn="l"/>
            <a:r>
              <a:rPr lang="es-CL" sz="4900" b="1" dirty="0"/>
              <a:t>OBJETIVO DE LA CLASE</a:t>
            </a:r>
            <a:r>
              <a:rPr lang="es-CL" sz="4900" dirty="0"/>
              <a:t>: identificar distintos platos principales según sus     características y composición </a:t>
            </a:r>
          </a:p>
          <a:p>
            <a:pPr algn="l"/>
            <a:r>
              <a:rPr lang="es-CL" sz="4900" b="1" dirty="0"/>
              <a:t> CONTENIDO</a:t>
            </a:r>
            <a:r>
              <a:rPr lang="es-CL" sz="4900" dirty="0"/>
              <a:t>: Platos Principales; El cerdo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Imagen 3" descr="No hay ninguna descripción de la foto disponible.">
            <a:extLst>
              <a:ext uri="{FF2B5EF4-FFF2-40B4-BE49-F238E27FC236}">
                <a16:creationId xmlns:a16="http://schemas.microsoft.com/office/drawing/2014/main" id="{CD5F1506-C52F-4D7B-89D6-C40C82430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240" y="152399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77E629E-292A-4B0D-8E67-080CA0A9E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523738"/>
              </p:ext>
            </p:extLst>
          </p:nvPr>
        </p:nvGraphicFramePr>
        <p:xfrm>
          <a:off x="5210602" y="618434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602" y="618434"/>
                        <a:ext cx="777875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65C513EA-0458-403C-BD74-D31E1A651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72202A-82B3-4B0D-B11B-3694E823C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9FE79C-5D29-42C3-BEB7-29195D51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8795"/>
            <a:ext cx="12105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719589D-754E-446D-A486-5DB16B3F6F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544379"/>
            <a:ext cx="3170195" cy="79864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F387039-CDAF-4911-B208-DF780CFC68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1137" y="1519446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3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9D6E8-F16D-43E7-9215-BAB9D0FB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Composición de un plato principal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82105E-2F6B-4962-9DED-59E73DC69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pPr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Los componentes esenciales que forman un montaje son: 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Porción principal: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son carnes de todo tipo, generalmente son mencionadas al principio del nombre de la preparación.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Guarnición de féculas: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es el acompañamiento principal en el plato, a base de almidones 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 Guarniciones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de verduras: es el acompañamiento secundario(aunque la tendencia es que este sea el primario).estas verduras le dan color y frescura al plato.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Salsa: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algo que no puede faltar, es el elemento liquido que otorga cohesión a los sabores. Unifica y da el toque artístico.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Decoraciones: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 todos aquellos elementos que aportan el punto final a la preparación, mejorando el resultado del producto final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993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A9C83-6488-4D1A-8B37-8DFBB555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Cortes del cerdo:</a:t>
            </a:r>
          </a:p>
        </p:txBody>
      </p:sp>
      <p:pic>
        <p:nvPicPr>
          <p:cNvPr id="3074" name="Picture 2" descr="Carnes Verónica Ltda - Carne de Cerdo">
            <a:extLst>
              <a:ext uri="{FF2B5EF4-FFF2-40B4-BE49-F238E27FC236}">
                <a16:creationId xmlns:a16="http://schemas.microsoft.com/office/drawing/2014/main" id="{83B23D94-6BB9-4912-B1F6-E14F2F81B5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79" y="2332383"/>
            <a:ext cx="4426224" cy="41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ERDO BLANCO DESPIECE - Embutidos Tradicionales la Granja">
            <a:extLst>
              <a:ext uri="{FF2B5EF4-FFF2-40B4-BE49-F238E27FC236}">
                <a16:creationId xmlns:a16="http://schemas.microsoft.com/office/drawing/2014/main" id="{ECB9CAF1-2516-4C38-8421-6934E67B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5878"/>
            <a:ext cx="4939922" cy="436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19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99305-E253-4EBA-A26E-FCABA402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Links : preparaciones de platos principales con cerdo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9E136E-0837-4B42-8B75-FDFE60192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https://youtu.be/TlI46LXGNMk</a:t>
            </a:r>
            <a:r>
              <a:rPr lang="es-CL" dirty="0"/>
              <a:t>: solomillo de cerdo</a:t>
            </a:r>
          </a:p>
          <a:p>
            <a:r>
              <a:rPr lang="es-CL" dirty="0">
                <a:hlinkClick r:id="rId3"/>
              </a:rPr>
              <a:t>https://youtu.be/orkzQR5_S9A</a:t>
            </a:r>
            <a:r>
              <a:rPr lang="es-CL" dirty="0"/>
              <a:t>: costillar con salsa</a:t>
            </a:r>
          </a:p>
          <a:p>
            <a:r>
              <a:rPr lang="es-CL" dirty="0">
                <a:hlinkClick r:id="rId4"/>
              </a:rPr>
              <a:t>https://youtu.be/nYkhg_lD4nE</a:t>
            </a:r>
            <a:r>
              <a:rPr lang="es-CL" dirty="0"/>
              <a:t>: como montar un plato</a:t>
            </a:r>
          </a:p>
          <a:p>
            <a:r>
              <a:rPr lang="es-CL" dirty="0">
                <a:hlinkClick r:id="rId5"/>
              </a:rPr>
              <a:t>https://youtu.be/T6fiPgMyqAc</a:t>
            </a:r>
            <a:r>
              <a:rPr lang="es-CL" dirty="0"/>
              <a:t>: desposte del cerdo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907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66631-9428-4E69-8F93-0530267E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1800" dirty="0"/>
              <a:t>Actividad: responda las siguientes preguntas</a:t>
            </a:r>
            <a:br>
              <a:rPr lang="es-CL" sz="1800" dirty="0"/>
            </a:br>
            <a:r>
              <a:rPr lang="es-CL" sz="1800" dirty="0"/>
              <a:t>1-¿ Que cortes del cerdo conoce? Y ¿Cómo los ha comido? </a:t>
            </a:r>
            <a:br>
              <a:rPr lang="es-CL" sz="1800" dirty="0"/>
            </a:br>
            <a:r>
              <a:rPr lang="es-CL" sz="1800" dirty="0"/>
              <a:t>2-¿Qué importancia tiene esta proteína y que nos aporta?</a:t>
            </a:r>
            <a:br>
              <a:rPr lang="es-CL" sz="1800" dirty="0"/>
            </a:br>
            <a:r>
              <a:rPr lang="es-CL" sz="1800" dirty="0"/>
              <a:t>3-Considerando la composición de un plato principal, confeccione un plato con los 5 ítems, escoja usted las guarniciones, salsa, decoración y método de cocción del corte de cerdo que a elegido </a:t>
            </a:r>
            <a:br>
              <a:rPr lang="es-CL" sz="1800" dirty="0"/>
            </a:br>
            <a:r>
              <a:rPr lang="es-CL" sz="1800" dirty="0"/>
              <a:t>4- realice el dibujo de su montaje e indique sus partes, utilizando flechas para esto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F4B91-0740-49B7-B26C-C612A2E6C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Luego envié este trabajo solicitado a   los correos según corresponda</a:t>
            </a:r>
            <a:r>
              <a:rPr lang="es-CL" u="sng" dirty="0">
                <a:hlinkClick r:id="rId2"/>
              </a:rPr>
              <a:t>pazgaetepina73@gmail.com</a:t>
            </a:r>
            <a:r>
              <a:rPr lang="es-CL" u="sng" dirty="0"/>
              <a:t>     </a:t>
            </a:r>
            <a:r>
              <a:rPr lang="es-CL" u="sng" dirty="0">
                <a:solidFill>
                  <a:schemeClr val="accent5">
                    <a:lumMod val="75000"/>
                  </a:schemeClr>
                </a:solidFill>
              </a:rPr>
              <a:t>sandradiazbaeza@gmail.com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CL" dirty="0"/>
              <a:t> 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1EEF78-12CD-4367-B538-AA3D8E349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546" y="2286000"/>
            <a:ext cx="2542252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057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86</TotalTime>
  <Words>378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</vt:lpstr>
      <vt:lpstr>Recorte</vt:lpstr>
      <vt:lpstr>Unknown</vt:lpstr>
      <vt:lpstr>Presentación de PowerPoint</vt:lpstr>
      <vt:lpstr>Composición de un plato principal</vt:lpstr>
      <vt:lpstr>Cortes del cerdo:</vt:lpstr>
      <vt:lpstr>Links : preparaciones de platos principales con cerdo</vt:lpstr>
      <vt:lpstr>Actividad: responda las siguientes preguntas 1-¿ Que cortes del cerdo conoce? Y ¿Cómo los ha comido?  2-¿Qué importancia tiene esta proteína y que nos aporta? 3-Considerando la composición de un plato principal, confeccione un plato con los 5 ítems, escoja usted las guarniciones, salsa, decoración y método de cocción del corte de cerdo que a elegido  4- realice el dibujo de su montaje e indique sus partes, utilizando flechas para esto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TRABAJO N°8: PREPARACION, DISEÑO Y MONTAJE DE BUFFET Docente: Paz Gaete P     Fecha: semana del 18 AL 22 de mayo OA: Armar, decorar y presentar distintos tipos de productos gastronómicos, utilizando técnicas culinarias básicas para servirlos de acuerdo con las indicaciones de recetas, protocolo y tipo de servicio solicitado. OBJETIVO DE LA CLASE: identificar distintos platos principales según sus características y composición  CONTENIDO: Platos Principales; vacuno</dc:title>
  <dc:creator>Paz</dc:creator>
  <cp:lastModifiedBy>Paz</cp:lastModifiedBy>
  <cp:revision>9</cp:revision>
  <dcterms:created xsi:type="dcterms:W3CDTF">2020-05-28T03:08:13Z</dcterms:created>
  <dcterms:modified xsi:type="dcterms:W3CDTF">2020-05-28T05:08:00Z</dcterms:modified>
</cp:coreProperties>
</file>