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2" r:id="rId8"/>
    <p:sldId id="261" r:id="rId9"/>
    <p:sldId id="262" r:id="rId10"/>
    <p:sldId id="264" r:id="rId11"/>
    <p:sldId id="265" r:id="rId12"/>
    <p:sldId id="266" r:id="rId13"/>
    <p:sldId id="273" r:id="rId14"/>
    <p:sldId id="268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BE57EB-F85C-482E-BCA0-7C90078175BA}" type="datetimeFigureOut">
              <a:rPr lang="es-CL" smtClean="0"/>
              <a:pPr/>
              <a:t>31-03-2020</a:t>
            </a:fld>
            <a:endParaRPr lang="es-C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C28CB4-3B40-4990-8336-9E832DA1B81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3602" y="3429000"/>
            <a:ext cx="4435584" cy="85135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TIPOS DE MONTAJE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5105400"/>
            <a:ext cx="7406640" cy="1752600"/>
          </a:xfrm>
        </p:spPr>
        <p:txBody>
          <a:bodyPr/>
          <a:lstStyle/>
          <a:p>
            <a:endParaRPr lang="es-MX" dirty="0"/>
          </a:p>
          <a:p>
            <a:pPr algn="ctr"/>
            <a:r>
              <a:rPr lang="es-MX" dirty="0"/>
              <a:t>Profesoras : Sandra Diaz y Paz Gaete </a:t>
            </a:r>
          </a:p>
          <a:p>
            <a:pPr algn="ctr"/>
            <a:r>
              <a:rPr lang="es-MX" dirty="0"/>
              <a:t>Guía numero 3 </a:t>
            </a:r>
            <a:endParaRPr lang="es-CL" dirty="0"/>
          </a:p>
        </p:txBody>
      </p:sp>
      <p:pic>
        <p:nvPicPr>
          <p:cNvPr id="14338" name="Picture 2" descr="http://www.imchef.org/wp-content/uploads/2012/10/fundamento-del-montaje-imch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659358" cy="2611232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DBE27C1-4ADA-4688-A57B-F6628515F8B5}"/>
              </a:ext>
            </a:extLst>
          </p:cNvPr>
          <p:cNvSpPr/>
          <p:nvPr/>
        </p:nvSpPr>
        <p:spPr>
          <a:xfrm>
            <a:off x="1835696" y="988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“Formando Técnicos     para el mañana”</a:t>
            </a:r>
          </a:p>
          <a:p>
            <a:r>
              <a:rPr lang="es-ES" dirty="0"/>
              <a:t>Unidad Técnico-Pedagógica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79C7DA-25AB-402A-AD1E-7914831CCE60}"/>
              </a:ext>
            </a:extLst>
          </p:cNvPr>
          <p:cNvSpPr/>
          <p:nvPr/>
        </p:nvSpPr>
        <p:spPr>
          <a:xfrm>
            <a:off x="1829978" y="702941"/>
            <a:ext cx="18662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Liceo José Victorino Lastarria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1F0DC0-B3E0-456C-8995-3958ABCA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93" y="980096"/>
            <a:ext cx="781050" cy="809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C99FD2-FE4A-40C0-936E-3D981F1B3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40476"/>
            <a:ext cx="3215304" cy="13533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Montaje no tradicional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447800"/>
            <a:ext cx="53698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/>
              <a:t>  </a:t>
            </a:r>
          </a:p>
          <a:p>
            <a:pPr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  Permite una mayor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creatividad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en la presentación por lo que se requiere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mayor conocimiento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de la combinación de colores, sabores, cocciones y texturas. </a:t>
            </a:r>
          </a:p>
          <a:p>
            <a:pPr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  Este tipo de montajes se divide en estructurado y disperso.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4" name="Picture 6" descr="http://2.bp.blogspot.com/-8-hkCN0T0e4/TnlgVC8BBlI/AAAAAAAAALY/VZg22Auikew/s1600/MONTAJE+ESTRUCTURADO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952328" cy="2376264"/>
          </a:xfrm>
          <a:prstGeom prst="rect">
            <a:avLst/>
          </a:prstGeom>
          <a:noFill/>
        </p:spPr>
      </p:pic>
      <p:pic>
        <p:nvPicPr>
          <p:cNvPr id="7176" name="Picture 8" descr="http://api.ning.com/files/kcsg4v0uIHwl3JSRcSpVcB96niJTLnv1U3GNKd95wyO8SRtB44ru5sq-ww1B6b2FJzrKCfc2RnTsWMmR9B5BE6dOHVqlAL-f/CARTA_LOREA_FOTOS_NUEVOS_PLATOS_2008_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21696"/>
            <a:ext cx="2880320" cy="240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620688"/>
            <a:ext cx="3960440" cy="54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Estructurado: </a:t>
            </a:r>
          </a:p>
          <a:p>
            <a:pPr>
              <a:buFont typeface="Wingdings" pitchFamily="2" charset="2"/>
              <a:buChar char="Ø"/>
            </a:pPr>
            <a:endParaRPr lang="es-MX" dirty="0"/>
          </a:p>
          <a:p>
            <a:pPr algn="just">
              <a:buNone/>
            </a:pPr>
            <a:r>
              <a:rPr lang="es-MX" dirty="0"/>
              <a:t> 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los elementos del plato se unen y forman una especie de estructura, donde normalmente la guarnición va de base, sobre esta la porción principal, encima la decoración y rodeado por salsa. Lo bueno de este montaje es que nos permite jugar con la altura y la habilidad.</a:t>
            </a:r>
          </a:p>
        </p:txBody>
      </p:sp>
      <p:pic>
        <p:nvPicPr>
          <p:cNvPr id="6146" name="Picture 2" descr="http://tucasanueva.com.mx/wp-content/uploads/2013/10/gourmet_07-640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3672408" cy="4244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476672"/>
            <a:ext cx="4505704" cy="57717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Disperso: </a:t>
            </a:r>
          </a:p>
          <a:p>
            <a:pPr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  los elementos se distribuyen por todo el plato, normalmente la porción principal va al centro y es rodeado por las guarniciones y la salsa. Lo bueno es que los elementos se lucen y las técnicas quedan a la vista.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http://scontent-b.cdninstagram.com/hphotos-xaf1/t51.2885-15/10735317_1499282336989099_21098789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3"/>
            <a:ext cx="3384376" cy="3168352"/>
          </a:xfrm>
          <a:prstGeom prst="rect">
            <a:avLst/>
          </a:prstGeom>
          <a:noFill/>
        </p:spPr>
      </p:pic>
      <p:pic>
        <p:nvPicPr>
          <p:cNvPr id="5124" name="Picture 4" descr="http://www.imchef.org/wp-content/uploads/2012/03/plato-montaje-disperso-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42791"/>
            <a:ext cx="3456384" cy="28545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/>
          <a:lstStyle/>
          <a:p>
            <a:r>
              <a:rPr lang="es-MX" dirty="0"/>
              <a:t>Cierre/ lluvia de ideas…</a:t>
            </a:r>
            <a:endParaRPr lang="es-CL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1403648" y="1268760"/>
            <a:ext cx="4248472" cy="2016224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Tipos de montajes: </a:t>
            </a:r>
          </a:p>
          <a:p>
            <a:pPr>
              <a:buFontTx/>
              <a:buChar char="-"/>
            </a:pPr>
            <a:r>
              <a:rPr lang="es-MX" b="1" dirty="0">
                <a:solidFill>
                  <a:schemeClr val="tx1"/>
                </a:solidFill>
              </a:rPr>
              <a:t>Tradicional  </a:t>
            </a:r>
            <a:endParaRPr lang="es-CL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MX" b="1" dirty="0">
                <a:solidFill>
                  <a:schemeClr val="tx1"/>
                </a:solidFill>
              </a:rPr>
              <a:t>No tradicional : Estructurado y disperso.</a:t>
            </a:r>
          </a:p>
          <a:p>
            <a:pPr>
              <a:buFontTx/>
              <a:buChar char="-"/>
            </a:pPr>
            <a:r>
              <a:rPr lang="es-MX" b="1" dirty="0">
                <a:solidFill>
                  <a:schemeClr val="tx1"/>
                </a:solidFill>
              </a:rPr>
              <a:t>El  plato es un reloj…</a:t>
            </a:r>
          </a:p>
        </p:txBody>
      </p:sp>
      <p:sp>
        <p:nvSpPr>
          <p:cNvPr id="8" name="7 Llamada rectangular redondeada"/>
          <p:cNvSpPr/>
          <p:nvPr/>
        </p:nvSpPr>
        <p:spPr>
          <a:xfrm>
            <a:off x="1331640" y="3717032"/>
            <a:ext cx="4536504" cy="2736304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403648" y="4869160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b="1" dirty="0"/>
              <a:t>Equilibrio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03848" y="378904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Selección de alimentos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03848" y="4221088"/>
            <a:ext cx="112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Colores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03848" y="4653136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Métodos de cocción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203848" y="5085184"/>
            <a:ext cx="1126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Formas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275856" y="5517232"/>
            <a:ext cx="116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Texturas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275856" y="6021288"/>
            <a:ext cx="209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Sabores y especias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2699792" y="3789040"/>
            <a:ext cx="360040" cy="26642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16 Llamada ovalada"/>
          <p:cNvSpPr/>
          <p:nvPr/>
        </p:nvSpPr>
        <p:spPr>
          <a:xfrm>
            <a:off x="6156176" y="1268760"/>
            <a:ext cx="2448272" cy="1872208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Unidad </a:t>
            </a:r>
          </a:p>
          <a:p>
            <a:pPr algn="ctr">
              <a:buFont typeface="Wingdings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Punto focal </a:t>
            </a:r>
          </a:p>
          <a:p>
            <a:pPr algn="ctr">
              <a:buFont typeface="Wingdings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Flujo </a:t>
            </a:r>
          </a:p>
          <a:p>
            <a:pPr algn="ctr">
              <a:buFont typeface="Wingdings" pitchFamily="2" charset="2"/>
              <a:buChar char="Ø"/>
            </a:pPr>
            <a:r>
              <a:rPr lang="es-MX" b="1" dirty="0">
                <a:solidFill>
                  <a:schemeClr val="tx1"/>
                </a:solidFill>
              </a:rPr>
              <a:t>Altura </a:t>
            </a:r>
            <a:endParaRPr lang="es-C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600" b="1" dirty="0"/>
              <a:t> </a:t>
            </a:r>
            <a:endParaRPr lang="es-CL" sz="3600" b="1" dirty="0"/>
          </a:p>
          <a:p>
            <a:pPr>
              <a:buFont typeface="Wingdings" pitchFamily="2" charset="2"/>
              <a:buChar char="Ø"/>
            </a:pPr>
            <a:endParaRPr lang="es-CL" sz="3600" dirty="0"/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-129124" y="332656"/>
            <a:ext cx="9402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>
                <a:ln w="190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Condensed" panose="02070606080606020203" pitchFamily="18" charset="0"/>
              </a:rPr>
              <a:t>“la libertad del cocinero esta en hacer lo que quiera sabiendo lo que es correcto”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BD311-7B4F-4696-A2FA-6EB67BBBB43E}"/>
              </a:ext>
            </a:extLst>
          </p:cNvPr>
          <p:cNvSpPr/>
          <p:nvPr/>
        </p:nvSpPr>
        <p:spPr>
          <a:xfrm>
            <a:off x="2051720" y="21982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Por esta semana , realicen trabajo de observación … necesito que se pongan al día con las actividades anteriores ….animo ustedes pueden.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3022EA-9F81-4873-A209-41B47F909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151976"/>
            <a:ext cx="4207955" cy="337581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7691876-6379-4250-AE26-938EA0BC9763}"/>
              </a:ext>
            </a:extLst>
          </p:cNvPr>
          <p:cNvSpPr/>
          <p:nvPr/>
        </p:nvSpPr>
        <p:spPr>
          <a:xfrm>
            <a:off x="5546785" y="4786698"/>
            <a:ext cx="2153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Animo!</a:t>
            </a: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Qué veremos Hoy…</a:t>
            </a:r>
            <a:endParaRPr lang="es-CL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Fecha: semana del  06 de abril al 10 de abril</a:t>
            </a:r>
          </a:p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OA: Armar, decorar y presentar distintos tipos de productos gastronómicos, utilizando técnicas culinarias básicas para servirlos de acuerdo con las indicaciones de recetas, protocolo y tipo de servicio solicitado.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OBJETIVO DE LA CLASE: identificar distintos tipos de decoraciones y normas de presentación 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CONTENIDO: técnicas de decoraciones, normas de presentación 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ACTIVIDAD: lee y observa el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, esta actividad continuara la próxima semana.</a:t>
            </a:r>
          </a:p>
          <a:p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Lluvia de ideas/ Activación de conocimiento previos.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¿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Qué entiende por Montaje de Platos?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1: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2: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Idea 3: </a:t>
            </a:r>
          </a:p>
          <a:p>
            <a:pPr>
              <a:buNone/>
            </a:pPr>
            <a:endParaRPr lang="es-MX" dirty="0"/>
          </a:p>
          <a:p>
            <a:endParaRPr lang="es-CL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¿Qué es la presentación de platos?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4104456" cy="4248472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La presentación de platos es la acción de ubicar los elementos de una preparación en un plato con el fin de otorgar al comensal la comodidad, para que sea fácil y placentero el consumo de los alimentos</a:t>
            </a:r>
            <a:r>
              <a:rPr lang="es-MX" dirty="0"/>
              <a:t>.</a:t>
            </a:r>
          </a:p>
        </p:txBody>
      </p:sp>
      <p:pic>
        <p:nvPicPr>
          <p:cNvPr id="12290" name="Picture 2" descr="http://marketingastronomico.com/wp-content/uploads/2012/11/ramsay_steak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276872" cy="2664296"/>
          </a:xfrm>
          <a:prstGeom prst="rect">
            <a:avLst/>
          </a:prstGeom>
          <a:noFill/>
        </p:spPr>
      </p:pic>
      <p:pic>
        <p:nvPicPr>
          <p:cNvPr id="12292" name="Picture 4" descr="http://3.bp.blogspot.com/-MJi6AGV9eso/UYoDTa9XtpI/AAAAAAAAB-k/_PBWkkOX-hU/s1600/Crema+de+calabac%25C3%25ADn+con+su+flor+rellena+en+tempur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240360" cy="24598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Composición de un plato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1988840"/>
            <a:ext cx="4104456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/>
              <a:t>  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Los componentes esenciales que forman un montaje son: </a:t>
            </a:r>
          </a:p>
          <a:p>
            <a:pPr>
              <a:buFont typeface="Wingdings" pitchFamily="2" charset="2"/>
              <a:buChar char="Ø"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Porción principal: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son carnes de todo tipo, generalmente son mencionadas al principio del nombre de la preparación.</a:t>
            </a:r>
          </a:p>
          <a:p>
            <a:pPr>
              <a:buFont typeface="Wingdings" pitchFamily="2" charset="2"/>
              <a:buChar char="Ø"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Guarnición de féculas: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es el acompañamiento principal en el plato, a base de almidones. 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 descr="http://tucasanueva.com.mx/wp-content/uploads/2013/10/gourmet_05-640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332656"/>
            <a:ext cx="4937752" cy="62646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Guarniciones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de verduras: es el acompañamiento secundario(aunque la tendencia es que este sea el primario).estas verduras le dan color y frescura al plato.</a:t>
            </a:r>
          </a:p>
          <a:p>
            <a:pPr>
              <a:buFont typeface="Wingdings" pitchFamily="2" charset="2"/>
              <a:buChar char="Ø"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Salsa: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algo que no puede faltar, es el elemento liquido que otorga cohesión a los sabores. Unifica y da el toque artístico.</a:t>
            </a:r>
          </a:p>
          <a:p>
            <a:pPr>
              <a:buFont typeface="Wingdings" pitchFamily="2" charset="2"/>
              <a:buChar char="Ø"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Decoraciones: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son todos aquellos elementos que aportan el punto final a la preparación, mejorando el resultado del producto final.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 descr="http://www.cocinaya.com/files/cocinaya.com/imagecache/full/fotos/Pur%C3%A9%20duquesa%2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2664296" cy="1792606"/>
          </a:xfrm>
          <a:prstGeom prst="rect">
            <a:avLst/>
          </a:prstGeom>
          <a:noFill/>
        </p:spPr>
      </p:pic>
      <p:pic>
        <p:nvPicPr>
          <p:cNvPr id="10246" name="Picture 6" descr="http://www.estendenciasport.com/wp-content/uploads/2014/01/sals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2664296" cy="1944216"/>
          </a:xfrm>
          <a:prstGeom prst="rect">
            <a:avLst/>
          </a:prstGeom>
          <a:noFill/>
        </p:spPr>
      </p:pic>
      <p:pic>
        <p:nvPicPr>
          <p:cNvPr id="10248" name="Picture 8" descr="http://www.regalosoriginales.net/wp-content/uploads/2009/05/platos_z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658070" cy="211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249289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b="1" dirty="0"/>
              <a:t>Equilibrio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03848" y="141277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Selección de alimentos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03848" y="1844824"/>
            <a:ext cx="112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Colores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03848" y="2276872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Métodos de cocción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03848" y="2708920"/>
            <a:ext cx="1126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Formas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75856" y="3140968"/>
            <a:ext cx="116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Texturas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75856" y="3645024"/>
            <a:ext cx="209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Sabores y especias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2699792" y="1412776"/>
            <a:ext cx="360040" cy="2664296"/>
          </a:xfrm>
          <a:prstGeom prst="leftBrac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1259632" y="18864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Para lograr un buen montaje de platos debemos considerar las normas de presentación que son :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5656" y="4725144"/>
            <a:ext cx="7128792" cy="1200329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MX" dirty="0"/>
              <a:t>Unidad </a:t>
            </a:r>
          </a:p>
          <a:p>
            <a:pPr algn="ctr">
              <a:buFont typeface="Wingdings" pitchFamily="2" charset="2"/>
              <a:buChar char="Ø"/>
            </a:pPr>
            <a:r>
              <a:rPr lang="es-MX" dirty="0"/>
              <a:t>Punto focal </a:t>
            </a:r>
          </a:p>
          <a:p>
            <a:pPr algn="ctr">
              <a:buFont typeface="Wingdings" pitchFamily="2" charset="2"/>
              <a:buChar char="Ø"/>
            </a:pPr>
            <a:r>
              <a:rPr lang="es-MX" dirty="0"/>
              <a:t>Flujo </a:t>
            </a:r>
          </a:p>
          <a:p>
            <a:pPr algn="ctr">
              <a:buFont typeface="Wingdings" pitchFamily="2" charset="2"/>
              <a:buChar char="Ø"/>
            </a:pPr>
            <a:r>
              <a:rPr lang="es-MX" dirty="0"/>
              <a:t>Altura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98080" cy="1143000"/>
          </a:xfrm>
        </p:spPr>
        <p:txBody>
          <a:bodyPr/>
          <a:lstStyle/>
          <a:p>
            <a:r>
              <a:rPr lang="es-MX" dirty="0"/>
              <a:t>            Tipos de montaje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1475656" y="2348880"/>
            <a:ext cx="1983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Tradicional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372200" y="2348880"/>
            <a:ext cx="2582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tradicional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24128" y="3645024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1" dirty="0">
                <a:solidFill>
                  <a:schemeClr val="tx2"/>
                </a:solidFill>
              </a:rPr>
              <a:t>-Estructurado</a:t>
            </a:r>
          </a:p>
          <a:p>
            <a:pPr algn="ctr"/>
            <a:endParaRPr lang="es-MX" sz="2400" b="1" i="1" dirty="0">
              <a:solidFill>
                <a:schemeClr val="tx2"/>
              </a:solidFill>
            </a:endParaRPr>
          </a:p>
          <a:p>
            <a:pPr algn="ctr"/>
            <a:r>
              <a:rPr lang="es-MX" sz="2400" b="1" i="1" dirty="0">
                <a:solidFill>
                  <a:schemeClr val="tx2"/>
                </a:solidFill>
              </a:rPr>
              <a:t>-Disperso </a:t>
            </a:r>
            <a:endParaRPr lang="es-CL" sz="2400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2339752" y="1916832"/>
            <a:ext cx="50405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339752" y="1916832"/>
            <a:ext cx="0" cy="576064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7380312" y="1916832"/>
            <a:ext cx="0" cy="576064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860032" y="1268760"/>
            <a:ext cx="0" cy="648072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7380312" y="2852936"/>
            <a:ext cx="0" cy="576064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Montaje tradicional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447800"/>
            <a:ext cx="544180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/>
              <a:t>  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Es la manera mas sencilla de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articular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 un plato, la porción principal es la protagonista.  </a:t>
            </a:r>
          </a:p>
          <a:p>
            <a:pPr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 El plato es un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reloj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y los elementos se ponen según la posición de los números:</a:t>
            </a:r>
          </a:p>
          <a:p>
            <a:pPr>
              <a:buFont typeface="Wingdings" pitchFamily="2" charset="2"/>
              <a:buChar char="Ø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Porción principal y salsas a las 6.</a:t>
            </a:r>
          </a:p>
          <a:p>
            <a:pPr>
              <a:buFont typeface="Wingdings" pitchFamily="2" charset="2"/>
              <a:buChar char="Ø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Guarniciones de féculas a las 2 y  a las 10 los vegetales.</a:t>
            </a:r>
            <a:endParaRPr lang="es-C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194" name="AutoShape 2" descr="data:image/jpeg;base64,/9j/4AAQSkZJRgABAQAAAQABAAD/2wCEAAkGBxQSEBUUEBQUFBQUEBAQFBQPDxQPFBQQFBQWFhQUFBQYHCggGBolHBQUITEhJSkrLi4uFx8zODMtNygtLisBCgoKDQ0NFA8NFCwcFBwsKywsLSwsLCssLCwsLDcsLCwsNyssLCwsLCwsLCwrNzcsLCsrKysrNywrLCssLCwrK//AABEIAMABBwMBIgACEQEDEQH/xAAcAAABBQEBAQAAAAAAAAAAAAAEAAECAwUGBwj/xABGEAACAQIDBAYGBwQIBwEAAAAAAQIDEQQSITFBUZEFBmFxgbEHEyIycqFzorLB0fDxFDNS4SM0QkNEY3SjFSUmNWKS0iT/xAAXAQEBAQEAAAAAAAAAAAAAAAAAAQID/8QAGxEBAQACAwEAAAAAAAAAAAAAAAECMREhQVH/2gAMAwEAAhEDEQA/APT5y18SDkRm9fEjcgk5DXIiAcQ1xwEOMIBCuM2cl/xqp/xipQcv6KODjNQsv3rable19jsB1ykSUjgOhevUp9H1cVWpxcqVVQyU24rLJwS1d9mf5Hb4WupwjJbJRjJdzVwClMmpFA6YBCkTUgZSJqQBdOs0G0sSnozKUiyMgDa+DT1jy3AM6dtGrMKoYlraEzhGa7TFx+LKy+8hfcEVqLjt8GVWMaaR7iNvzxJ27BPtCIr83IZf1JSeom77iiMlvuQnHiS02eYyVtbfniyiOW+z+QnTe/b2NEpT7CN77SivI7XtZ9qt8iNnf2l2+JdK+96dmxv7iE5rfdrcQM9m4YZR3rfu+8QFstr72MKW197GOjJxDXIymBMa5TKqVyrAFZhswDLEriQeLXFAaLkeZftH/UFf6KMf9um/vO8eLXFHmHrv+e1nxsv9qn+BRn9ET/5TjI/5lN/Xh+B6t1OrZ8FQf+VBclY8j6Kl/wDgxq7Yv6yPSfR1ib4Gl2Jrk2B2CEVxmTuQOOmRHAmpFikUDqQBMZF9Kq0BqRZGQGtCopqzA8ThsvcVQnbYH0K6krMlnK8s2xHsDMVh8uq2eQJZWOV6VG3MWo6/QV3vCo7e8UpXJR26cR4Zcv8Aab4LQqB819BnTe7ZvCHKP8POX4FU6l1ZRStw282UU5F2924mo6O/62/kM+PNMUW9vY/mrfgBC74LL363EKbT4jATltfeyDkKpLV97BqtWx0ZWTqAlfFpbwDGY/gZFas2Bp4jpXgZ1bpKTBWR9WUTni5PeVPES4kvUjOkBXLES4nC9K4p08dUnrfTZ2wid3KkcJ1woOOIvulCLXetH5IALC41xpVY3/eWuvG53XUDplQoKEtzduZ5qdZ1fhalF8bv5sD1zDY+MtjDqdY86w1drYzYwfS8l7wHZxmTuY2E6QjLYzRp1iAgcipDgSTJxkViAIjIthIFjItjIDUw9e6swfFUMrutnkDwkH0K2ZWZLORnOO8bvCMVh8rvu3dnYUWOWm0XP8oUnfVafiPm02EVr5W3FRHLx28RnpvLNO7vGklxXJ/gBCUiK5X+SHbtsV326ciLk3tKIW3p3EO5IQAuIqWv3sxMbimwnpCtq12szJo6Mh5kVTuExpF0KRQGqJNUA6NEtjRAz1hxfsxqKiS9SQY8sMcp186MzUFUW2lLX4JaP55WegSomP1jw2bC1lxo1PstlHjNCk5zjGO2TUV4nfYfCKKUVsSSXgcr1TpKWKjfdGcvG1vvPQKVIAelSLcppUsMKeFABp1HHYzZ6P6X3SMupQsVOIHb4fEJrRhkJnEYHHyg+w6XBYxTWhBqiK6cywByUZEBwL4supzsCxkWRYGrTmpqzAa9HK7chUqlmG1IqcfLvJlOVjOaG17u3YTkrbdH5EZcdvecmkXHx8VqRcWvHiWV1/CtLL9SMb72VFd2tHz3EJK+jLJLhr95VcBWGJPTZ89zEBzWIXtPvfmVRphNWPtPvfmShA7MqoUi6FMtjTLo0wKo0i1Uy1QJWIKsgnEtsM0ANOJm9MQvRq/RVPss15xAOkYXpT+jn9lgeOdRlfFL6Ofkej4aB556PlfGR+iqfZPTqVPUoLw1LQsnQLsPDQvyEGRVwwHVw5vzpA1agUc9OkWYbEODug+thwGpSA6To/HKa7TTpzOIoVnB3R0vR+MU12kGuIrpzJgSROMitE1p/L8QLosKwtWzBYL2c1la9tr28ydN/f5AGYyldZlt39wCnusH4apuYNiqWV6bGYynrUqqorW+FeRBy5FtXW3wrZ4lWWxgNrZ3S4/n5EJvgu8tjqn3feipO3d2lEYrsENKXbtEUY8oavvfmTjAtcdX3slGJ0ZNGJYojxiTsBGw9hxwI2GaJkWBXJAmLj7Evhl5MMkDV17L7n5AeLejr+vU/o6n2GesRhqeTejr+v0vhqL/AG5Hr2XUoMoxLrEKJckQVuJXKAQ0RcQAKtEAr0DalEHrUgOeq0rD4Wu4O62GhXoAFWnYo6bB4lSV0HQkcl0bissrbjpqFS6IC93f5DCl9y8hgLoS9l96+f6IlGQ1KF4vVLWO194oxX8S+f4AE0p66fl8AuazxAE7bH+e4Kw9TVrtYAtVtJd1nzIOfEMxkN+56PvBl3focr1WkJ6bCNrr2vkTvYg1z+RBXPTYOSzbmIqgZR1fex0iyS1fexWOrBkhxCAQhCKGZFkhmQVyKai08C+RVMDxDqBp0jSXbVX1JHsNtTx7qRp0nS+kqr6sz2J7Sgyki5FNLYXogQzRIQFbRCUS5og0AFWpGfiKJtSiB16YGDVp21NfonFX0YNXpA1F5XdcSjr4yul3W8V+UTAcFXuvMOS/Uge46YyQkgLqZZGWtyhMsiwNL34me+D7gjCVNw2KjZ3S2+ZnKerA2QaS4Dt94yT2/ftRzUvzwERck9g5RTNavvZVSrRl7rv/ADLcU7J6X1Sa26N2ei7GzLw7yZssH/atmne6Sk0+xt5Nuur4HVlpCAli531itvatMt813olfl5JYyVm3DRU5Tve3tK/s2222a/yAMEcthOtk5xi1QTlJVWoxqN3y4eNeKXs7Xmy/iOutjvRTpxfrmleFSTSbrql/DdOzbs7aqwHTjMwqvTtSNWcJU4WjiqGHuqsm2q2qlbLujbS+3mZdHrtKUJP1KTjSjN3qO2Z1oQt7uzLUjL5AddIraJ05NxTdruKbte12t10nzSIsDw/qhp0rT+nqr5TR7G1qeOdWNOlof6qqvnM9lZQTSLUVUdhcQIcYQDkWiQwEGiqpAuaItAZtemZ9WGps1oAGIgA/RlazszdozOWUrO5u4WvdIDSz93/qhORTGoSUgLEyyLKkycWARTlZhlWOaJnxYbhp6WFApB91idWlZta8SElwZxaM4/lbhDJPiIBq0L3Xb94PLDLt+X4Bs1r4lUkdmQrwy7eUfwF6hWaexxcWtmj27C4YDIpdWsNGOVU/Z/pFZ1KktJ01Skm3LVZEl2bh4dXcOsryO8HdN1ajeb1iq3bzavMk9fI1hgAavRVKUnKUbuVWlWbzyX9JSVoStfct2xgi6s4ZRcVTaTiou1WonZera1zX/uaevZ2u+wICqMMsUleySSu3J2WmrerfayLLJFTA8Q6A/wC8R/1tVfXkj2aUTxXo2vGn0u5zajGGPrOUnsUVVnds9QwXXPB1pqEajTbtF1KcqcW+yTWnjYo6KkWjRiOQIQhgHEMIBMixxmBXUQDXiX4jH0oe/Vpx+KpGPmzFxnWnBx24im/gln+zcCvpPEQowlOpJRjFat/JLizi8T6RakW1h6cVHdKreUn25VovmZvXbrEsVUUaV/Uw1Tacc83tk09iWxeJzJR22G9JmKi/ajSkuGVx8mdZ1f8ASJRryUKqdGT2Nu8G+/ceOjpgfTNOdy6LOI9GnTDr4S03edKXq23vja8fvXgdpFkF8WEUJagqZbBgEYpbGgeTCqzvDQEjLxOeU7aiI47pjGRdNFMkEzRVJHZkO0RZOSIsCIhCAYYkMwK5HP8AWrrPSwMIuopSnO+SnC2aVtrbeiirrU5Hrj17xmGxdWhGNGMYNZJSg5OUJRTjLWVt/Dczg+menKuMqKpXkpSjHIssVFJXbtZd7KI1Zetr1Ki09ZUq1XF7s8pStffa5v8AS+HwtKhSjQc6la2apUyuME2vcpxe21/efDQ5RO2qDMJga1b93Fy1t7ySv4sD1PqH1rp/smXF1YQlSl6uLrTUZSp2Tjt1dtV4GriOvWAh/iFL4ITn5I82wno8xlSztSin/HV1+rFmtQ9FNZ+/iKUfhpzn5tAdBiPSdg4+7GtP4acYr60kZuI9K0P7vDSfx1VHyTJ0PRPT/vMTUf0dKMPNyNGh6MMHH3nXn8VVR+xFAczX9KeIfuUaUfic5/ejNxHpFx0tlSEPgpR85XPScP1CwEP8OpfSTqT85GjhurmEp+5hqEe1UYX52A8Tq9bsbUdv2mq77qcsvygkV/s2Nrf2MXUvxjWkub0PoGlRjH3YqPwxUfIkwPBKPUzHT2YaovjcIfakg+l6Occ9saUPjrf/ACme1NEZIDw3pbqTi8PBzlGNSK2uhJzaXFxcU7dyOcR9F1jg+svVehVk5pOnN6t07JSf/lHZfkB5gI6WXVNp/vVb6PXzNPovq9TpyT1nLc5bu5AdB6KcBKlSnKas6sotRe1RinZvhe7+R6JE57oGlY6JAWIsiyqJNEBlJ3QK9XZrxL8OyqptZnNYrcON/B2EJ67xHNR00VSReyuaO7IWaK2ETRTJEFbGJNDAMIQgBK/R1Kc886VOU7JZ5U4ylZbFdq9tWB9L9D0cRRlRqwWR/wAKyuMlslFrY0azB6zA+esTgYwx8sNeTjHE+pzOyk45rX2WvY9F6M6LjSnlpq0U9N/i3vZz/TXV3ELpN1lScqc8VGopQalaOZO8ltW87ulT9oo3MDD2UHJAeEnoE+tILLCsVOsRdcC+wgV1yDrgGZiLmgJ1iLqMA11UU1K4K5MhK4Ea9Yxsbqak6YNVoXAxqeDc3oaeB6Hs7s0cDh7GnSpANg6CitA1EIomBJE0VomgL6L1K8S/a8B6b1FiHqTLSxBT3Ichm4eFxHNWmKSIUn5lyR1ZDziUTiGSgUzgAG0My6cHw+RXlfD5AQItk3F8HyIOL4PkBXOQDiZh04Pg+QJVpPg+QGTUbKVtNGdB8HyKZYZ32PkUWYeTCtRsPQfB8glUnwfIgHsLIE+qfB8herfB8gBsgsgT6t8HyF6t8HyAHyDqAR6t8HyF6t8HyAHyEXAK9W+D5EXTfB8gBHTK3SDXSfB8hnRfB8gIYamGRRXSpvg+QQoPg+QDDj5XwfIWV8HyASJIjlfB8iST4PkBODGxL2CinwfIjXTurJkuhBJ37OK2+IhXluT00aEc2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196" name="AutoShape 4" descr="data:image/jpeg;base64,/9j/4AAQSkZJRgABAQAAAQABAAD/2wCEAAkGBxQSEBUUEBQUFBQUEBAQFBQPDxQPFBQQFBQWFhQUFBQYHCggGBolHBQUITEhJSkrLi4uFx8zODMtNygtLisBCgoKDQ0NFA8NFCwcFBwsKywsLSwsLCssLCwsLDcsLCwsNyssLCwsLCwsLCwrNzcsLCsrKysrNywrLCssLCwrK//AABEIAMABBwMBIgACEQEDEQH/xAAcAAABBQEBAQAAAAAAAAAAAAAEAAECAwUGBwj/xABGEAACAQIDBAYGBwQIBwEAAAAAAQIDEQQSITFBUZEFBmFxgbEHEyIycqFzorLB0fDxFDNS4SM0QkNEY3SjFSUmNWKS0iT/xAAXAQEBAQEAAAAAAAAAAAAAAAAAAQID/8QAGxEBAQACAwEAAAAAAAAAAAAAAAECMREhQVH/2gAMAwEAAhEDEQA/APT5y18SDkRm9fEjcgk5DXIiAcQ1xwEOMIBCuM2cl/xqp/xipQcv6KODjNQsv3rable19jsB1ykSUjgOhevUp9H1cVWpxcqVVQyU24rLJwS1d9mf5Hb4WupwjJbJRjJdzVwClMmpFA6YBCkTUgZSJqQBdOs0G0sSnozKUiyMgDa+DT1jy3AM6dtGrMKoYlraEzhGa7TFx+LKy+8hfcEVqLjt8GVWMaaR7iNvzxJ27BPtCIr83IZf1JSeom77iiMlvuQnHiS02eYyVtbfniyiOW+z+QnTe/b2NEpT7CN77SivI7XtZ9qt8iNnf2l2+JdK+96dmxv7iE5rfdrcQM9m4YZR3rfu+8QFstr72MKW197GOjJxDXIymBMa5TKqVyrAFZhswDLEriQeLXFAaLkeZftH/UFf6KMf9um/vO8eLXFHmHrv+e1nxsv9qn+BRn9ET/5TjI/5lN/Xh+B6t1OrZ8FQf+VBclY8j6Kl/wDgxq7Yv6yPSfR1ib4Gl2Jrk2B2CEVxmTuQOOmRHAmpFikUDqQBMZF9Kq0BqRZGQGtCopqzA8ThsvcVQnbYH0K6krMlnK8s2xHsDMVh8uq2eQJZWOV6VG3MWo6/QV3vCo7e8UpXJR26cR4Zcv8Aab4LQqB819BnTe7ZvCHKP8POX4FU6l1ZRStw282UU5F2924mo6O/62/kM+PNMUW9vY/mrfgBC74LL363EKbT4jATltfeyDkKpLV97BqtWx0ZWTqAlfFpbwDGY/gZFas2Bp4jpXgZ1bpKTBWR9WUTni5PeVPES4kvUjOkBXLES4nC9K4p08dUnrfTZ2wid3KkcJ1woOOIvulCLXetH5IALC41xpVY3/eWuvG53XUDplQoKEtzduZ5qdZ1fhalF8bv5sD1zDY+MtjDqdY86w1drYzYwfS8l7wHZxmTuY2E6QjLYzRp1iAgcipDgSTJxkViAIjIthIFjItjIDUw9e6swfFUMrutnkDwkH0K2ZWZLORnOO8bvCMVh8rvu3dnYUWOWm0XP8oUnfVafiPm02EVr5W3FRHLx28RnpvLNO7vGklxXJ/gBCUiK5X+SHbtsV326ciLk3tKIW3p3EO5IQAuIqWv3sxMbimwnpCtq12szJo6Mh5kVTuExpF0KRQGqJNUA6NEtjRAz1hxfsxqKiS9SQY8sMcp186MzUFUW2lLX4JaP55WegSomP1jw2bC1lxo1PstlHjNCk5zjGO2TUV4nfYfCKKUVsSSXgcr1TpKWKjfdGcvG1vvPQKVIAelSLcppUsMKeFABp1HHYzZ6P6X3SMupQsVOIHb4fEJrRhkJnEYHHyg+w6XBYxTWhBqiK6cywByUZEBwL4supzsCxkWRYGrTmpqzAa9HK7chUqlmG1IqcfLvJlOVjOaG17u3YTkrbdH5EZcdvecmkXHx8VqRcWvHiWV1/CtLL9SMb72VFd2tHz3EJK+jLJLhr95VcBWGJPTZ89zEBzWIXtPvfmVRphNWPtPvfmShA7MqoUi6FMtjTLo0wKo0i1Uy1QJWIKsgnEtsM0ANOJm9MQvRq/RVPss15xAOkYXpT+jn9lgeOdRlfFL6Ofkej4aB556PlfGR+iqfZPTqVPUoLw1LQsnQLsPDQvyEGRVwwHVw5vzpA1agUc9OkWYbEODug+thwGpSA6To/HKa7TTpzOIoVnB3R0vR+MU12kGuIrpzJgSROMitE1p/L8QLosKwtWzBYL2c1la9tr28ydN/f5AGYyldZlt39wCnusH4apuYNiqWV6bGYynrUqqorW+FeRBy5FtXW3wrZ4lWWxgNrZ3S4/n5EJvgu8tjqn3feipO3d2lEYrsENKXbtEUY8oavvfmTjAtcdX3slGJ0ZNGJYojxiTsBGw9hxwI2GaJkWBXJAmLj7Evhl5MMkDV17L7n5AeLejr+vU/o6n2GesRhqeTejr+v0vhqL/AG5Hr2XUoMoxLrEKJckQVuJXKAQ0RcQAKtEAr0DalEHrUgOeq0rD4Wu4O62GhXoAFWnYo6bB4lSV0HQkcl0bissrbjpqFS6IC93f5DCl9y8hgLoS9l96+f6IlGQ1KF4vVLWO194oxX8S+f4AE0p66fl8AuazxAE7bH+e4Kw9TVrtYAtVtJd1nzIOfEMxkN+56PvBl3focr1WkJ6bCNrr2vkTvYg1z+RBXPTYOSzbmIqgZR1fex0iyS1fexWOrBkhxCAQhCKGZFkhmQVyKai08C+RVMDxDqBp0jSXbVX1JHsNtTx7qRp0nS+kqr6sz2J7Sgyki5FNLYXogQzRIQFbRCUS5og0AFWpGfiKJtSiB16YGDVp21NfonFX0YNXpA1F5XdcSjr4yul3W8V+UTAcFXuvMOS/Uge46YyQkgLqZZGWtyhMsiwNL34me+D7gjCVNw2KjZ3S2+ZnKerA2QaS4Dt94yT2/ftRzUvzwERck9g5RTNavvZVSrRl7rv/ADLcU7J6X1Sa26N2ei7GzLw7yZssH/atmne6Sk0+xt5Nuur4HVlpCAli531itvatMt813olfl5JYyVm3DRU5Tve3tK/s2222a/yAMEcthOtk5xi1QTlJVWoxqN3y4eNeKXs7Xmy/iOutjvRTpxfrmleFSTSbrql/DdOzbs7aqwHTjMwqvTtSNWcJU4WjiqGHuqsm2q2qlbLujbS+3mZdHrtKUJP1KTjSjN3qO2Z1oQt7uzLUjL5AddIraJ05NxTdruKbte12t10nzSIsDw/qhp0rT+nqr5TR7G1qeOdWNOlof6qqvnM9lZQTSLUVUdhcQIcYQDkWiQwEGiqpAuaItAZtemZ9WGps1oAGIgA/RlazszdozOWUrO5u4WvdIDSz93/qhORTGoSUgLEyyLKkycWARTlZhlWOaJnxYbhp6WFApB91idWlZta8SElwZxaM4/lbhDJPiIBq0L3Xb94PLDLt+X4Bs1r4lUkdmQrwy7eUfwF6hWaexxcWtmj27C4YDIpdWsNGOVU/Z/pFZ1KktJ01Skm3LVZEl2bh4dXcOsryO8HdN1ajeb1iq3bzavMk9fI1hgAavRVKUnKUbuVWlWbzyX9JSVoStfct2xgi6s4ZRcVTaTiou1WonZera1zX/uaevZ2u+wICqMMsUleySSu3J2WmrerfayLLJFTA8Q6A/wC8R/1tVfXkj2aUTxXo2vGn0u5zajGGPrOUnsUVVnds9QwXXPB1pqEajTbtF1KcqcW+yTWnjYo6KkWjRiOQIQhgHEMIBMixxmBXUQDXiX4jH0oe/Vpx+KpGPmzFxnWnBx24im/gln+zcCvpPEQowlOpJRjFat/JLizi8T6RakW1h6cVHdKreUn25VovmZvXbrEsVUUaV/Uw1Tacc83tk09iWxeJzJR22G9JmKi/ajSkuGVx8mdZ1f8ASJRryUKqdGT2Nu8G+/ceOjpgfTNOdy6LOI9GnTDr4S03edKXq23vja8fvXgdpFkF8WEUJagqZbBgEYpbGgeTCqzvDQEjLxOeU7aiI47pjGRdNFMkEzRVJHZkO0RZOSIsCIhCAYYkMwK5HP8AWrrPSwMIuopSnO+SnC2aVtrbeiirrU5Hrj17xmGxdWhGNGMYNZJSg5OUJRTjLWVt/Dczg+menKuMqKpXkpSjHIssVFJXbtZd7KI1Zetr1Ki09ZUq1XF7s8pStffa5v8AS+HwtKhSjQc6la2apUyuME2vcpxe21/efDQ5RO2qDMJga1b93Fy1t7ySv4sD1PqH1rp/smXF1YQlSl6uLrTUZSp2Tjt1dtV4GriOvWAh/iFL4ITn5I82wno8xlSztSin/HV1+rFmtQ9FNZ+/iKUfhpzn5tAdBiPSdg4+7GtP4acYr60kZuI9K0P7vDSfx1VHyTJ0PRPT/vMTUf0dKMPNyNGh6MMHH3nXn8VVR+xFAczX9KeIfuUaUfic5/ejNxHpFx0tlSEPgpR85XPScP1CwEP8OpfSTqT85GjhurmEp+5hqEe1UYX52A8Tq9bsbUdv2mq77qcsvygkV/s2Nrf2MXUvxjWkub0PoGlRjH3YqPwxUfIkwPBKPUzHT2YaovjcIfakg+l6Occ9saUPjrf/ACme1NEZIDw3pbqTi8PBzlGNSK2uhJzaXFxcU7dyOcR9F1jg+svVehVk5pOnN6t07JSf/lHZfkB5gI6WXVNp/vVb6PXzNPovq9TpyT1nLc5bu5AdB6KcBKlSnKas6sotRe1RinZvhe7+R6JE57oGlY6JAWIsiyqJNEBlJ3QK9XZrxL8OyqptZnNYrcON/B2EJ67xHNR00VSReyuaO7IWaK2ETRTJEFbGJNDAMIQgBK/R1Kc886VOU7JZ5U4ylZbFdq9tWB9L9D0cRRlRqwWR/wAKyuMlslFrY0azB6zA+esTgYwx8sNeTjHE+pzOyk45rX2WvY9F6M6LjSnlpq0U9N/i3vZz/TXV3ELpN1lScqc8VGopQalaOZO8ltW87ulT9oo3MDD2UHJAeEnoE+tILLCsVOsRdcC+wgV1yDrgGZiLmgJ1iLqMA11UU1K4K5MhK4Ea9Yxsbqak6YNVoXAxqeDc3oaeB6Hs7s0cDh7GnSpANg6CitA1EIomBJE0VomgL6L1K8S/a8B6b1FiHqTLSxBT3Ichm4eFxHNWmKSIUn5lyR1ZDziUTiGSgUzgAG0My6cHw+RXlfD5AQItk3F8HyIOL4PkBXOQDiZh04Pg+QJVpPg+QGTUbKVtNGdB8HyKZYZ32PkUWYeTCtRsPQfB8glUnwfIgHsLIE+qfB8herfB8gBsgsgT6t8HyF6t8HyAHyDqAR6t8HyF6t8HyAHyEXAK9W+D5EXTfB8gBHTK3SDXSfB8hnRfB8gIYamGRRXSpvg+QQoPg+QDDj5XwfIWV8HyASJIjlfB8iST4PkBODGxL2CinwfIjXTurJkuhBJ37OK2+IhXluT00aEc2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198" name="Picture 6" descr="http://www.espaciokot.com/blog/wp-content/uploads/125767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340769"/>
            <a:ext cx="2664295" cy="2448271"/>
          </a:xfrm>
          <a:prstGeom prst="rect">
            <a:avLst/>
          </a:prstGeom>
          <a:noFill/>
        </p:spPr>
      </p:pic>
      <p:sp>
        <p:nvSpPr>
          <p:cNvPr id="8200" name="AutoShape 8" descr="data:image/jpeg;base64,/9j/4AAQSkZJRgABAQAAAQABAAD/2wCEAAkGBxQSEBUUEBQUFBQUEBAQFBQPDxQPFBQQFBQWFhQUFBQYHCggGBolHBQUITEhJSkrLi4uFx8zODMtNygtLisBCgoKDQ0NFA8NFCwcFBwsKywsLSwsLCssLCwsLDcsLCwsNyssLCwsLCwsLCwrNzcsLCsrKysrNywrLCssLCwrK//AABEIAMABBwMBIgACEQEDEQH/xAAcAAABBQEBAQAAAAAAAAAAAAAEAAECAwUGBwj/xABGEAACAQIDBAYGBwQIBwEAAAAAAQIDEQQSITFBUZEFBmFxgbEHEyIycqFzorLB0fDxFDNS4SM0QkNEY3SjFSUmNWKS0iT/xAAXAQEBAQEAAAAAAAAAAAAAAAAAAQID/8QAGxEBAQACAwEAAAAAAAAAAAAAAAECMREhQVH/2gAMAwEAAhEDEQA/APT5y18SDkRm9fEjcgk5DXIiAcQ1xwEOMIBCuM2cl/xqp/xipQcv6KODjNQsv3rable19jsB1ykSUjgOhevUp9H1cVWpxcqVVQyU24rLJwS1d9mf5Hb4WupwjJbJRjJdzVwClMmpFA6YBCkTUgZSJqQBdOs0G0sSnozKUiyMgDa+DT1jy3AM6dtGrMKoYlraEzhGa7TFx+LKy+8hfcEVqLjt8GVWMaaR7iNvzxJ27BPtCIr83IZf1JSeom77iiMlvuQnHiS02eYyVtbfniyiOW+z+QnTe/b2NEpT7CN77SivI7XtZ9qt8iNnf2l2+JdK+96dmxv7iE5rfdrcQM9m4YZR3rfu+8QFstr72MKW197GOjJxDXIymBMa5TKqVyrAFZhswDLEriQeLXFAaLkeZftH/UFf6KMf9um/vO8eLXFHmHrv+e1nxsv9qn+BRn9ET/5TjI/5lN/Xh+B6t1OrZ8FQf+VBclY8j6Kl/wDgxq7Yv6yPSfR1ib4Gl2Jrk2B2CEVxmTuQOOmRHAmpFikUDqQBMZF9Kq0BqRZGQGtCopqzA8ThsvcVQnbYH0K6krMlnK8s2xHsDMVh8uq2eQJZWOV6VG3MWo6/QV3vCo7e8UpXJR26cR4Zcv8Aab4LQqB819BnTe7ZvCHKP8POX4FU6l1ZRStw282UU5F2924mo6O/62/kM+PNMUW9vY/mrfgBC74LL363EKbT4jATltfeyDkKpLV97BqtWx0ZWTqAlfFpbwDGY/gZFas2Bp4jpXgZ1bpKTBWR9WUTni5PeVPES4kvUjOkBXLES4nC9K4p08dUnrfTZ2wid3KkcJ1woOOIvulCLXetH5IALC41xpVY3/eWuvG53XUDplQoKEtzduZ5qdZ1fhalF8bv5sD1zDY+MtjDqdY86w1drYzYwfS8l7wHZxmTuY2E6QjLYzRp1iAgcipDgSTJxkViAIjIthIFjItjIDUw9e6swfFUMrutnkDwkH0K2ZWZLORnOO8bvCMVh8rvu3dnYUWOWm0XP8oUnfVafiPm02EVr5W3FRHLx28RnpvLNO7vGklxXJ/gBCUiK5X+SHbtsV326ciLk3tKIW3p3EO5IQAuIqWv3sxMbimwnpCtq12szJo6Mh5kVTuExpF0KRQGqJNUA6NEtjRAz1hxfsxqKiS9SQY8sMcp186MzUFUW2lLX4JaP55WegSomP1jw2bC1lxo1PstlHjNCk5zjGO2TUV4nfYfCKKUVsSSXgcr1TpKWKjfdGcvG1vvPQKVIAelSLcppUsMKeFABp1HHYzZ6P6X3SMupQsVOIHb4fEJrRhkJnEYHHyg+w6XBYxTWhBqiK6cywByUZEBwL4supzsCxkWRYGrTmpqzAa9HK7chUqlmG1IqcfLvJlOVjOaG17u3YTkrbdH5EZcdvecmkXHx8VqRcWvHiWV1/CtLL9SMb72VFd2tHz3EJK+jLJLhr95VcBWGJPTZ89zEBzWIXtPvfmVRphNWPtPvfmShA7MqoUi6FMtjTLo0wKo0i1Uy1QJWIKsgnEtsM0ANOJm9MQvRq/RVPss15xAOkYXpT+jn9lgeOdRlfFL6Ofkej4aB556PlfGR+iqfZPTqVPUoLw1LQsnQLsPDQvyEGRVwwHVw5vzpA1agUc9OkWYbEODug+thwGpSA6To/HKa7TTpzOIoVnB3R0vR+MU12kGuIrpzJgSROMitE1p/L8QLosKwtWzBYL2c1la9tr28ydN/f5AGYyldZlt39wCnusH4apuYNiqWV6bGYynrUqqorW+FeRBy5FtXW3wrZ4lWWxgNrZ3S4/n5EJvgu8tjqn3feipO3d2lEYrsENKXbtEUY8oavvfmTjAtcdX3slGJ0ZNGJYojxiTsBGw9hxwI2GaJkWBXJAmLj7Evhl5MMkDV17L7n5AeLejr+vU/o6n2GesRhqeTejr+v0vhqL/AG5Hr2XUoMoxLrEKJckQVuJXKAQ0RcQAKtEAr0DalEHrUgOeq0rD4Wu4O62GhXoAFWnYo6bB4lSV0HQkcl0bissrbjpqFS6IC93f5DCl9y8hgLoS9l96+f6IlGQ1KF4vVLWO194oxX8S+f4AE0p66fl8AuazxAE7bH+e4Kw9TVrtYAtVtJd1nzIOfEMxkN+56PvBl3focr1WkJ6bCNrr2vkTvYg1z+RBXPTYOSzbmIqgZR1fex0iyS1fexWOrBkhxCAQhCKGZFkhmQVyKai08C+RVMDxDqBp0jSXbVX1JHsNtTx7qRp0nS+kqr6sz2J7Sgyki5FNLYXogQzRIQFbRCUS5og0AFWpGfiKJtSiB16YGDVp21NfonFX0YNXpA1F5XdcSjr4yul3W8V+UTAcFXuvMOS/Uge46YyQkgLqZZGWtyhMsiwNL34me+D7gjCVNw2KjZ3S2+ZnKerA2QaS4Dt94yT2/ftRzUvzwERck9g5RTNavvZVSrRl7rv/ADLcU7J6X1Sa26N2ei7GzLw7yZssH/atmne6Sk0+xt5Nuur4HVlpCAli531itvatMt813olfl5JYyVm3DRU5Tve3tK/s2222a/yAMEcthOtk5xi1QTlJVWoxqN3y4eNeKXs7Xmy/iOutjvRTpxfrmleFSTSbrql/DdOzbs7aqwHTjMwqvTtSNWcJU4WjiqGHuqsm2q2qlbLujbS+3mZdHrtKUJP1KTjSjN3qO2Z1oQt7uzLUjL5AddIraJ05NxTdruKbte12t10nzSIsDw/qhp0rT+nqr5TR7G1qeOdWNOlof6qqvnM9lZQTSLUVUdhcQIcYQDkWiQwEGiqpAuaItAZtemZ9WGps1oAGIgA/RlazszdozOWUrO5u4WvdIDSz93/qhORTGoSUgLEyyLKkycWARTlZhlWOaJnxYbhp6WFApB91idWlZta8SElwZxaM4/lbhDJPiIBq0L3Xb94PLDLt+X4Bs1r4lUkdmQrwy7eUfwF6hWaexxcWtmj27C4YDIpdWsNGOVU/Z/pFZ1KktJ01Skm3LVZEl2bh4dXcOsryO8HdN1ajeb1iq3bzavMk9fI1hgAavRVKUnKUbuVWlWbzyX9JSVoStfct2xgi6s4ZRcVTaTiou1WonZera1zX/uaevZ2u+wICqMMsUleySSu3J2WmrerfayLLJFTA8Q6A/wC8R/1tVfXkj2aUTxXo2vGn0u5zajGGPrOUnsUVVnds9QwXXPB1pqEajTbtF1KcqcW+yTWnjYo6KkWjRiOQIQhgHEMIBMixxmBXUQDXiX4jH0oe/Vpx+KpGPmzFxnWnBx24im/gln+zcCvpPEQowlOpJRjFat/JLizi8T6RakW1h6cVHdKreUn25VovmZvXbrEsVUUaV/Uw1Tacc83tk09iWxeJzJR22G9JmKi/ajSkuGVx8mdZ1f8ASJRryUKqdGT2Nu8G+/ceOjpgfTNOdy6LOI9GnTDr4S03edKXq23vja8fvXgdpFkF8WEUJagqZbBgEYpbGgeTCqzvDQEjLxOeU7aiI47pjGRdNFMkEzRVJHZkO0RZOSIsCIhCAYYkMwK5HP8AWrrPSwMIuopSnO+SnC2aVtrbeiirrU5Hrj17xmGxdWhGNGMYNZJSg5OUJRTjLWVt/Dczg+menKuMqKpXkpSjHIssVFJXbtZd7KI1Zetr1Ki09ZUq1XF7s8pStffa5v8AS+HwtKhSjQc6la2apUyuME2vcpxe21/efDQ5RO2qDMJga1b93Fy1t7ySv4sD1PqH1rp/smXF1YQlSl6uLrTUZSp2Tjt1dtV4GriOvWAh/iFL4ITn5I82wno8xlSztSin/HV1+rFmtQ9FNZ+/iKUfhpzn5tAdBiPSdg4+7GtP4acYr60kZuI9K0P7vDSfx1VHyTJ0PRPT/vMTUf0dKMPNyNGh6MMHH3nXn8VVR+xFAczX9KeIfuUaUfic5/ejNxHpFx0tlSEPgpR85XPScP1CwEP8OpfSTqT85GjhurmEp+5hqEe1UYX52A8Tq9bsbUdv2mq77qcsvygkV/s2Nrf2MXUvxjWkub0PoGlRjH3YqPwxUfIkwPBKPUzHT2YaovjcIfakg+l6Occ9saUPjrf/ACme1NEZIDw3pbqTi8PBzlGNSK2uhJzaXFxcU7dyOcR9F1jg+svVehVk5pOnN6t07JSf/lHZfkB5gI6WXVNp/vVb6PXzNPovq9TpyT1nLc5bu5AdB6KcBKlSnKas6sotRe1RinZvhe7+R6JE57oGlY6JAWIsiyqJNEBlJ3QK9XZrxL8OyqptZnNYrcON/B2EJ67xHNR00VSReyuaO7IWaK2ETRTJEFbGJNDAMIQgBK/R1Kc886VOU7JZ5U4ylZbFdq9tWB9L9D0cRRlRqwWR/wAKyuMlslFrY0azB6zA+esTgYwx8sNeTjHE+pzOyk45rX2WvY9F6M6LjSnlpq0U9N/i3vZz/TXV3ELpN1lScqc8VGopQalaOZO8ltW87ulT9oo3MDD2UHJAeEnoE+tILLCsVOsRdcC+wgV1yDrgGZiLmgJ1iLqMA11UU1K4K5MhK4Ea9Yxsbqak6YNVoXAxqeDc3oaeB6Hs7s0cDh7GnSpANg6CitA1EIomBJE0VomgL6L1K8S/a8B6b1FiHqTLSxBT3Ichm4eFxHNWmKSIUn5lyR1ZDziUTiGSgUzgAG0My6cHw+RXlfD5AQItk3F8HyIOL4PkBXOQDiZh04Pg+QJVpPg+QGTUbKVtNGdB8HyKZYZ32PkUWYeTCtRsPQfB8glUnwfIgHsLIE+qfB8herfB8gBsgsgT6t8HyF6t8HyAHyDqAR6t8HyF6t8HyAHyEXAK9W+D5EXTfB8gBHTK3SDXSfB8hnRfB8gIYamGRRXSpvg+QQoPg+QDDj5XwfIWV8HyASJIjlfB8iST4PkBODGxL2CinwfIjXTurJkuhBJ37OK2+IhXluT00aEc2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2" name="Picture 10" descr="http://thumbs.dreamstime.com/x/reloj-abstracto-5687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2520280" cy="24147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733</TotalTime>
  <Words>648</Words>
  <Application>Microsoft Office PowerPoint</Application>
  <PresentationFormat>Presentación en pantalla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Bodoni MT Condensed</vt:lpstr>
      <vt:lpstr>Calibri</vt:lpstr>
      <vt:lpstr>Gill Sans MT</vt:lpstr>
      <vt:lpstr>Times New Roman</vt:lpstr>
      <vt:lpstr>Verdana</vt:lpstr>
      <vt:lpstr>Wingdings</vt:lpstr>
      <vt:lpstr>Wingdings 2</vt:lpstr>
      <vt:lpstr>Solsticio</vt:lpstr>
      <vt:lpstr>TIPOS DE MONTAJE</vt:lpstr>
      <vt:lpstr>Qué veremos Hoy…</vt:lpstr>
      <vt:lpstr>Lluvia de ideas/ Activación de conocimiento previos.</vt:lpstr>
      <vt:lpstr>¿Qué es la presentación de platos?</vt:lpstr>
      <vt:lpstr>Composición de un plato</vt:lpstr>
      <vt:lpstr>Presentación de PowerPoint</vt:lpstr>
      <vt:lpstr>Presentación de PowerPoint</vt:lpstr>
      <vt:lpstr>            Tipos de montaje</vt:lpstr>
      <vt:lpstr>Montaje tradicional</vt:lpstr>
      <vt:lpstr>Montaje no tradicional</vt:lpstr>
      <vt:lpstr>Presentación de PowerPoint</vt:lpstr>
      <vt:lpstr>Presentación de PowerPoint</vt:lpstr>
      <vt:lpstr>Cierre/ lluvia de ideas…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MONTAJE</dc:title>
  <dc:creator>Usuario</dc:creator>
  <cp:lastModifiedBy>Paz</cp:lastModifiedBy>
  <cp:revision>31</cp:revision>
  <dcterms:created xsi:type="dcterms:W3CDTF">2015-03-05T01:52:41Z</dcterms:created>
  <dcterms:modified xsi:type="dcterms:W3CDTF">2020-04-01T02:32:43Z</dcterms:modified>
</cp:coreProperties>
</file>