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A0592F-2EB2-403D-B1CB-67756524670C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93A86D-4ABA-461D-8E63-50ACE52B06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Sistema de Salud en Chile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20880" cy="1752600"/>
          </a:xfrm>
        </p:spPr>
        <p:txBody>
          <a:bodyPr/>
          <a:lstStyle/>
          <a:p>
            <a:r>
              <a:rPr lang="es-CL" dirty="0" smtClean="0"/>
              <a:t>Enfermera Docente: María Paz González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41123" cy="1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56263" cy="1054250"/>
          </a:xfrm>
        </p:spPr>
        <p:txBody>
          <a:bodyPr/>
          <a:lstStyle/>
          <a:p>
            <a:r>
              <a:rPr lang="es-CL" dirty="0" smtClean="0"/>
              <a:t>Sistema de Salud Privado: ISAPRE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276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" y="1772816"/>
            <a:ext cx="9120667" cy="29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0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7" y="836712"/>
            <a:ext cx="91973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8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26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3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Organización de </a:t>
            </a:r>
            <a:r>
              <a:rPr lang="es-CL" smtClean="0"/>
              <a:t>los sistemas </a:t>
            </a:r>
            <a:r>
              <a:rPr lang="es-CL" dirty="0" smtClean="0"/>
              <a:t>de Salud en Chile</a:t>
            </a:r>
            <a:endParaRPr lang="es-CL" dirty="0"/>
          </a:p>
        </p:txBody>
      </p:sp>
      <p:pic>
        <p:nvPicPr>
          <p:cNvPr id="10242" name="Picture 2" descr="Resultado de imagen para mins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0468"/>
            <a:ext cx="2652886" cy="24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3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5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Conocer y comprender la organización, la estructura y el funcionamiento del sistema de salud en Chile.</a:t>
            </a:r>
            <a:endParaRPr lang="es-CL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77072"/>
            <a:ext cx="3869632" cy="21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932040" y="4077073"/>
            <a:ext cx="3456384" cy="22444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 redondeado"/>
          <p:cNvSpPr/>
          <p:nvPr/>
        </p:nvSpPr>
        <p:spPr>
          <a:xfrm>
            <a:off x="1043608" y="4077072"/>
            <a:ext cx="3528392" cy="22438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044749"/>
          </a:xfrm>
        </p:spPr>
        <p:txBody>
          <a:bodyPr/>
          <a:lstStyle/>
          <a:p>
            <a:r>
              <a:rPr lang="es-ES" dirty="0"/>
              <a:t>El sistema de salud chileno está compuesto por un sistema mixto de </a:t>
            </a:r>
            <a:r>
              <a:rPr lang="es-ES" dirty="0" smtClean="0"/>
              <a:t>atención, </a:t>
            </a:r>
            <a:r>
              <a:rPr lang="es-ES" dirty="0"/>
              <a:t>integrado por el seguro público, que se denomina </a:t>
            </a:r>
            <a:r>
              <a:rPr lang="es-ES" dirty="0" smtClean="0"/>
              <a:t>FONASA y </a:t>
            </a:r>
            <a:r>
              <a:rPr lang="es-ES" dirty="0"/>
              <a:t>uno privado denominado </a:t>
            </a:r>
            <a:r>
              <a:rPr lang="es-ES" dirty="0" smtClean="0"/>
              <a:t>ISAPRE. 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es-ES" sz="4800" dirty="0" smtClean="0"/>
              <a:t>¿Cómo </a:t>
            </a:r>
            <a:r>
              <a:rPr lang="es-ES" sz="4800" dirty="0"/>
              <a:t>funciona el Sistema de Salud en </a:t>
            </a:r>
            <a:r>
              <a:rPr lang="es-ES" sz="4800" dirty="0" smtClean="0"/>
              <a:t>Chile?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11660" y="4291065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FONASA: </a:t>
            </a:r>
          </a:p>
          <a:p>
            <a:pPr algn="ctr"/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Fondo Nacional de Salud</a:t>
            </a:r>
            <a:endParaRPr lang="es-CL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4313780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ISAPRE: </a:t>
            </a:r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Instituciones de Salud Previsional</a:t>
            </a:r>
            <a:r>
              <a:rPr lang="es-CL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CL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6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2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7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56" y="764704"/>
            <a:ext cx="9173756" cy="47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1165328"/>
            <a:ext cx="9114933" cy="40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4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756263" cy="2304256"/>
          </a:xfrm>
        </p:spPr>
        <p:txBody>
          <a:bodyPr/>
          <a:lstStyle/>
          <a:p>
            <a:r>
              <a:rPr lang="es-ES" sz="4400" dirty="0"/>
              <a:t>En FONASA existen 2 Modalidades de </a:t>
            </a:r>
            <a:r>
              <a:rPr lang="es-ES" sz="4400" dirty="0" smtClean="0"/>
              <a:t>Atención</a:t>
            </a:r>
            <a:r>
              <a:rPr lang="es-ES" sz="4400" dirty="0"/>
              <a:t/>
            </a:r>
            <a:br>
              <a:rPr lang="es-ES" sz="4400" dirty="0"/>
            </a:b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114036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254"/>
            <a:ext cx="9144000" cy="43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6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" y="764704"/>
            <a:ext cx="9129928" cy="53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69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106</Words>
  <Application>Microsoft Office PowerPoint</Application>
  <PresentationFormat>Presentación en pantalla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Cartoné</vt:lpstr>
      <vt:lpstr>Sistema de Salud en Chile</vt:lpstr>
      <vt:lpstr>Objetivo de la Clase</vt:lpstr>
      <vt:lpstr>¿Cómo funciona el Sistema de Salud en Chile? </vt:lpstr>
      <vt:lpstr>Presentación de PowerPoint</vt:lpstr>
      <vt:lpstr>Presentación de PowerPoint</vt:lpstr>
      <vt:lpstr>Presentación de PowerPoint</vt:lpstr>
      <vt:lpstr>En FONASA existen 2 Modalidades de Atención </vt:lpstr>
      <vt:lpstr>Presentación de PowerPoint</vt:lpstr>
      <vt:lpstr>Presentación de PowerPoint</vt:lpstr>
      <vt:lpstr>Sistema de Salud Privado: ISAPRE</vt:lpstr>
      <vt:lpstr>Presentación de PowerPoint</vt:lpstr>
      <vt:lpstr>Presentación de PowerPoint</vt:lpstr>
      <vt:lpstr>Presentación de PowerPoint</vt:lpstr>
      <vt:lpstr>Organización de los sistemas de Salud en Chile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Salud en Chile</dc:title>
  <dc:creator>María Paz González</dc:creator>
  <cp:lastModifiedBy>María Paz González</cp:lastModifiedBy>
  <cp:revision>8</cp:revision>
  <dcterms:created xsi:type="dcterms:W3CDTF">2020-03-10T17:37:51Z</dcterms:created>
  <dcterms:modified xsi:type="dcterms:W3CDTF">2020-03-17T15:39:46Z</dcterms:modified>
</cp:coreProperties>
</file>