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76" r:id="rId5"/>
    <p:sldId id="268" r:id="rId6"/>
    <p:sldId id="269" r:id="rId7"/>
    <p:sldId id="270" r:id="rId8"/>
    <p:sldId id="274" r:id="rId9"/>
    <p:sldId id="263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08" autoAdjust="0"/>
    <p:restoredTop sz="94660"/>
  </p:normalViewPr>
  <p:slideViewPr>
    <p:cSldViewPr>
      <p:cViewPr varScale="1">
        <p:scale>
          <a:sx n="69" d="100"/>
          <a:sy n="69" d="100"/>
        </p:scale>
        <p:origin x="13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531EE-4D8E-4D43-AD49-897FA7FD4BB4}" type="doc">
      <dgm:prSet loTypeId="urn:microsoft.com/office/officeart/2005/8/layout/chevron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s-NI"/>
        </a:p>
      </dgm:t>
    </dgm:pt>
    <dgm:pt modelId="{44AAAE0C-E2B8-4C09-B28B-49F075C3BC59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1</a:t>
          </a:r>
        </a:p>
      </dgm:t>
    </dgm:pt>
    <dgm:pt modelId="{0496992F-4C8B-4025-8FA4-8BCB1E3774A9}" type="parTrans" cxnId="{9AE8AD21-8922-46A6-AF17-C178BBD14A7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637BC832-007E-4F1C-91B3-26276EE6825D}" type="sibTrans" cxnId="{9AE8AD21-8922-46A6-AF17-C178BBD14A7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7B9F72E4-25AD-418A-A876-FC91CBE76EE0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Edad de vacunación </a:t>
          </a:r>
        </a:p>
      </dgm:t>
    </dgm:pt>
    <dgm:pt modelId="{464F1876-1A71-4887-9DAE-8BFA6233AF3A}" type="parTrans" cxnId="{EDA4CF8C-60A2-4DB6-9FFA-A800C49D02FB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DC2F8B5C-E064-4E99-813E-2CB2F2BA3550}" type="sibTrans" cxnId="{EDA4CF8C-60A2-4DB6-9FFA-A800C49D02FB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912B17F5-CDB3-46A4-875E-130249B0ACB4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R.N</a:t>
          </a:r>
        </a:p>
      </dgm:t>
    </dgm:pt>
    <dgm:pt modelId="{767C92EC-3C38-4995-8B3B-F28EE1C9933A}" type="parTrans" cxnId="{2C231F39-0684-41A3-B676-047A2FEF283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9AA16E87-79BC-4806-9F3B-6F27E796D3A9}" type="sibTrans" cxnId="{2C231F39-0684-41A3-B676-047A2FEF283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140ECC5E-2F00-41B0-94EE-E0B2436BD879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2</a:t>
          </a:r>
        </a:p>
      </dgm:t>
    </dgm:pt>
    <dgm:pt modelId="{4D4D51B0-A56A-4039-B1F1-8DD83288B890}" type="parTrans" cxnId="{A4189318-616B-4798-AC16-8F3EB75AEED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D12F65E4-7075-4102-8CE4-6AFFC061D0AE}" type="sibTrans" cxnId="{A4189318-616B-4798-AC16-8F3EB75AEED5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40C14211-AC76-4783-B781-CAFC526457CC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Número de dosis</a:t>
          </a:r>
        </a:p>
      </dgm:t>
    </dgm:pt>
    <dgm:pt modelId="{9BAF5E48-AF98-41CE-9F54-93A4BBEA345E}" type="parTrans" cxnId="{0030759D-C455-4048-B3B0-7EC55611334D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5F8CDF8B-ED14-4F67-A33C-D28EDADA87BF}" type="sibTrans" cxnId="{0030759D-C455-4048-B3B0-7EC55611334D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4E7795B6-BA8E-4216-88D3-A74E0ABCD6F2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1 dosis</a:t>
          </a:r>
        </a:p>
      </dgm:t>
    </dgm:pt>
    <dgm:pt modelId="{1666594F-E007-476C-AB01-CC910CA3423A}" type="parTrans" cxnId="{1543584C-4448-48A3-8F8E-13C0805B26C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5E7B1722-0489-4DCA-AB1A-B1B726FDF536}" type="sibTrans" cxnId="{1543584C-4448-48A3-8F8E-13C0805B26C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8CA442F3-3F6F-4148-828D-2C4F7FD19544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3</a:t>
          </a:r>
        </a:p>
      </dgm:t>
    </dgm:pt>
    <dgm:pt modelId="{B59BB5CF-9164-4366-844F-41F06704DE75}" type="parTrans" cxnId="{FC83E7E1-2226-410D-B44B-968AE6CB9444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0CD19561-7199-49B4-AD93-970086D3D7C7}" type="sibTrans" cxnId="{FC83E7E1-2226-410D-B44B-968AE6CB9444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39BE42C4-F664-43A6-B16E-7C5982CB1523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Dosis de refuerzo</a:t>
          </a:r>
        </a:p>
      </dgm:t>
    </dgm:pt>
    <dgm:pt modelId="{B404A6D6-2250-4D92-90F1-CCFCB7951DED}" type="parTrans" cxnId="{57E4DF20-9571-4933-B6A4-12615382B6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3486E207-EF61-45DB-BBEB-C536B01C27AE}" type="sibTrans" cxnId="{57E4DF20-9571-4933-B6A4-12615382B6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4FEE92F2-672E-4ADE-92B3-6F39798EBF06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Ninguna</a:t>
          </a:r>
        </a:p>
      </dgm:t>
    </dgm:pt>
    <dgm:pt modelId="{3DC9D4CF-B005-4E26-8516-D11F82197583}" type="parTrans" cxnId="{5E1A77BD-4714-4338-AF56-EE693D97B2A1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72D8F446-742B-4B71-BA45-F4D3C7F6296E}" type="sibTrans" cxnId="{5E1A77BD-4714-4338-AF56-EE693D97B2A1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0340E400-0A0D-4611-BF88-C077873A4BFA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Aplicación </a:t>
          </a:r>
        </a:p>
      </dgm:t>
    </dgm:pt>
    <dgm:pt modelId="{7335347B-15A7-47FF-8787-963CB0EAC29A}" type="parTrans" cxnId="{0BBB3136-F9B8-4371-82A9-156620FEC73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64F70024-E055-41FB-88FE-61B120CEFF31}" type="sibTrans" cxnId="{0BBB3136-F9B8-4371-82A9-156620FEC73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057E953C-D225-4F39-9926-E051D7F0076E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4</a:t>
          </a:r>
        </a:p>
      </dgm:t>
    </dgm:pt>
    <dgm:pt modelId="{97CCE962-30DB-4E42-8A5D-0D7F7C86F4F4}" type="parTrans" cxnId="{55FD8C5C-95CE-4FDF-B2DA-A3DC8A2251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617803EB-9E15-43B6-8688-F7A7FC5AE31E}" type="sibTrans" cxnId="{55FD8C5C-95CE-4FDF-B2DA-A3DC8A2251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4D6DAC35-D060-42B8-9D76-6706BC482E6B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Intradérmica a 15°, tercio superior de región </a:t>
          </a:r>
          <a:r>
            <a:rPr lang="es-NI" i="1" dirty="0" err="1">
              <a:latin typeface="Book Antiqua" panose="02040602050305030304" pitchFamily="18" charset="0"/>
            </a:rPr>
            <a:t>deltoidea</a:t>
          </a:r>
          <a:r>
            <a:rPr lang="es-NI" i="1" dirty="0">
              <a:latin typeface="Book Antiqua" panose="02040602050305030304" pitchFamily="18" charset="0"/>
            </a:rPr>
            <a:t> del brazo izquierdo</a:t>
          </a:r>
        </a:p>
      </dgm:t>
    </dgm:pt>
    <dgm:pt modelId="{3FEE3B37-C311-410A-A8DB-137E3B6F0266}" type="parTrans" cxnId="{A39C4347-9D0D-47C7-B798-33B491CE16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C0ED969A-05B9-4BB3-AB7A-DE57E648DA6E}" type="sibTrans" cxnId="{A39C4347-9D0D-47C7-B798-33B491CE167A}">
      <dgm:prSet/>
      <dgm:spPr/>
      <dgm:t>
        <a:bodyPr/>
        <a:lstStyle/>
        <a:p>
          <a:endParaRPr lang="es-NI" i="1">
            <a:latin typeface="Book Antiqua" panose="02040602050305030304" pitchFamily="18" charset="0"/>
          </a:endParaRPr>
        </a:p>
      </dgm:t>
    </dgm:pt>
    <dgm:pt modelId="{04359E58-4986-400A-AAB9-8FCF948728E9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Dosis</a:t>
          </a:r>
        </a:p>
      </dgm:t>
    </dgm:pt>
    <dgm:pt modelId="{A19943D4-BBBC-40EC-BB02-3D534319D49D}" type="parTrans" cxnId="{1CEAD548-23D7-477A-8445-94352660FE90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B5FA1FAB-41B5-456F-852F-76CEB3229825}" type="sibTrans" cxnId="{1CEAD548-23D7-477A-8445-94352660FE90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5E007337-30A7-4B9C-ADA2-61076E34D5B8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5</a:t>
          </a:r>
        </a:p>
      </dgm:t>
    </dgm:pt>
    <dgm:pt modelId="{F273856B-A728-4017-922A-38AC398C0898}" type="parTrans" cxnId="{C18B3EE5-B4BB-46F2-A94A-162346491D86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2D28FCC3-0067-4963-865D-B32FEC0AAD8C}" type="sibTrans" cxnId="{C18B3EE5-B4BB-46F2-A94A-162346491D86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B422DFA9-5DA0-4535-8924-B98FF0E58FE0}">
      <dgm:prSet phldrT="[Texto]"/>
      <dgm:spPr/>
      <dgm:t>
        <a:bodyPr/>
        <a:lstStyle/>
        <a:p>
          <a:r>
            <a:rPr lang="es-NI" i="1" dirty="0">
              <a:latin typeface="Book Antiqua" panose="02040602050305030304" pitchFamily="18" charset="0"/>
            </a:rPr>
            <a:t>0.1 cc</a:t>
          </a:r>
        </a:p>
      </dgm:t>
    </dgm:pt>
    <dgm:pt modelId="{5FA63848-B021-4B34-952C-D4AC77080B51}" type="parTrans" cxnId="{22E1AB3A-FE5E-4C72-8FDF-34C3F7F9E455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89B3431B-C528-4517-8A41-C3FA10702B68}" type="sibTrans" cxnId="{22E1AB3A-FE5E-4C72-8FDF-34C3F7F9E455}">
      <dgm:prSet/>
      <dgm:spPr/>
      <dgm:t>
        <a:bodyPr/>
        <a:lstStyle/>
        <a:p>
          <a:endParaRPr lang="es-CL" i="1">
            <a:latin typeface="Book Antiqua" panose="02040602050305030304" pitchFamily="18" charset="0"/>
          </a:endParaRPr>
        </a:p>
      </dgm:t>
    </dgm:pt>
    <dgm:pt modelId="{E8F4EC65-A9B9-4325-8872-7B4196158815}" type="pres">
      <dgm:prSet presAssocID="{A42531EE-4D8E-4D43-AD49-897FA7FD4B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C3022D-1813-4E3F-BC9C-CA43BC643084}" type="pres">
      <dgm:prSet presAssocID="{44AAAE0C-E2B8-4C09-B28B-49F075C3BC59}" presName="composite" presStyleCnt="0"/>
      <dgm:spPr/>
    </dgm:pt>
    <dgm:pt modelId="{0BBF0DC5-D968-4D26-8A46-2C9D2EB7B542}" type="pres">
      <dgm:prSet presAssocID="{44AAAE0C-E2B8-4C09-B28B-49F075C3BC59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103A9E-1C86-460A-9CBF-7D0FEA026E40}" type="pres">
      <dgm:prSet presAssocID="{44AAAE0C-E2B8-4C09-B28B-49F075C3BC59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0FDE16-93E8-4FD0-8292-8561AA6DC195}" type="pres">
      <dgm:prSet presAssocID="{637BC832-007E-4F1C-91B3-26276EE6825D}" presName="sp" presStyleCnt="0"/>
      <dgm:spPr/>
    </dgm:pt>
    <dgm:pt modelId="{4981C938-D6E7-44F8-B3DB-7C8012554082}" type="pres">
      <dgm:prSet presAssocID="{140ECC5E-2F00-41B0-94EE-E0B2436BD879}" presName="composite" presStyleCnt="0"/>
      <dgm:spPr/>
    </dgm:pt>
    <dgm:pt modelId="{0FCBA526-D8D3-4621-89EE-BFD761C1CA9D}" type="pres">
      <dgm:prSet presAssocID="{140ECC5E-2F00-41B0-94EE-E0B2436BD87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EF393FA-C315-4CC8-BB73-5BFB8F56BE2A}" type="pres">
      <dgm:prSet presAssocID="{140ECC5E-2F00-41B0-94EE-E0B2436BD87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8C32554-A10A-46C4-9EDA-5D8F9E8BD6E4}" type="pres">
      <dgm:prSet presAssocID="{D12F65E4-7075-4102-8CE4-6AFFC061D0AE}" presName="sp" presStyleCnt="0"/>
      <dgm:spPr/>
    </dgm:pt>
    <dgm:pt modelId="{DF4E9522-DF90-4C1A-98FE-35F487FAB133}" type="pres">
      <dgm:prSet presAssocID="{8CA442F3-3F6F-4148-828D-2C4F7FD19544}" presName="composite" presStyleCnt="0"/>
      <dgm:spPr/>
    </dgm:pt>
    <dgm:pt modelId="{E2B1B544-345C-407B-816D-6793C59BD825}" type="pres">
      <dgm:prSet presAssocID="{8CA442F3-3F6F-4148-828D-2C4F7FD1954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6159D3-BAFD-4257-81F4-488D439718B8}" type="pres">
      <dgm:prSet presAssocID="{8CA442F3-3F6F-4148-828D-2C4F7FD19544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D6A347-AB75-4BDF-A8C5-484AD7E2EEF5}" type="pres">
      <dgm:prSet presAssocID="{0CD19561-7199-49B4-AD93-970086D3D7C7}" presName="sp" presStyleCnt="0"/>
      <dgm:spPr/>
    </dgm:pt>
    <dgm:pt modelId="{CC0A6F2E-E3E3-412B-A02F-7A096E4915DA}" type="pres">
      <dgm:prSet presAssocID="{057E953C-D225-4F39-9926-E051D7F0076E}" presName="composite" presStyleCnt="0"/>
      <dgm:spPr/>
    </dgm:pt>
    <dgm:pt modelId="{0CA60E8C-06BC-4A2F-BA41-351A24337732}" type="pres">
      <dgm:prSet presAssocID="{057E953C-D225-4F39-9926-E051D7F0076E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CAC895-F39A-4D7F-AC00-4F233FD93D08}" type="pres">
      <dgm:prSet presAssocID="{057E953C-D225-4F39-9926-E051D7F0076E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FB66EB-777E-42CF-A64A-BE3B727E13DF}" type="pres">
      <dgm:prSet presAssocID="{617803EB-9E15-43B6-8688-F7A7FC5AE31E}" presName="sp" presStyleCnt="0"/>
      <dgm:spPr/>
    </dgm:pt>
    <dgm:pt modelId="{1199A771-9551-4163-8E21-597076C0C50C}" type="pres">
      <dgm:prSet presAssocID="{5E007337-30A7-4B9C-ADA2-61076E34D5B8}" presName="composite" presStyleCnt="0"/>
      <dgm:spPr/>
    </dgm:pt>
    <dgm:pt modelId="{0D9630BA-EC31-40A4-85C3-5AC559739B5C}" type="pres">
      <dgm:prSet presAssocID="{5E007337-30A7-4B9C-ADA2-61076E34D5B8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3740364-959E-453C-B79C-2E4D0E99E6B7}" type="pres">
      <dgm:prSet presAssocID="{5E007337-30A7-4B9C-ADA2-61076E34D5B8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7571E76-A989-48EC-80AF-D2C5B2AD929F}" type="presOf" srcId="{A42531EE-4D8E-4D43-AD49-897FA7FD4BB4}" destId="{E8F4EC65-A9B9-4325-8872-7B4196158815}" srcOrd="0" destOrd="0" presId="urn:microsoft.com/office/officeart/2005/8/layout/chevron2"/>
    <dgm:cxn modelId="{2C231F39-0684-41A3-B676-047A2FEF2835}" srcId="{44AAAE0C-E2B8-4C09-B28B-49F075C3BC59}" destId="{912B17F5-CDB3-46A4-875E-130249B0ACB4}" srcOrd="1" destOrd="0" parTransId="{767C92EC-3C38-4995-8B3B-F28EE1C9933A}" sibTransId="{9AA16E87-79BC-4806-9F3B-6F27E796D3A9}"/>
    <dgm:cxn modelId="{D33131CE-E29B-499B-A39D-2D133BDDA388}" type="presOf" srcId="{8CA442F3-3F6F-4148-828D-2C4F7FD19544}" destId="{E2B1B544-345C-407B-816D-6793C59BD825}" srcOrd="0" destOrd="0" presId="urn:microsoft.com/office/officeart/2005/8/layout/chevron2"/>
    <dgm:cxn modelId="{7660B854-A20C-4797-B7AF-77CAE6905252}" type="presOf" srcId="{39BE42C4-F664-43A6-B16E-7C5982CB1523}" destId="{A56159D3-BAFD-4257-81F4-488D439718B8}" srcOrd="0" destOrd="0" presId="urn:microsoft.com/office/officeart/2005/8/layout/chevron2"/>
    <dgm:cxn modelId="{66880EB5-6547-4579-BFBA-9DB0DC255691}" type="presOf" srcId="{04359E58-4986-400A-AAB9-8FCF948728E9}" destId="{E3740364-959E-453C-B79C-2E4D0E99E6B7}" srcOrd="0" destOrd="0" presId="urn:microsoft.com/office/officeart/2005/8/layout/chevron2"/>
    <dgm:cxn modelId="{0030759D-C455-4048-B3B0-7EC55611334D}" srcId="{140ECC5E-2F00-41B0-94EE-E0B2436BD879}" destId="{40C14211-AC76-4783-B781-CAFC526457CC}" srcOrd="0" destOrd="0" parTransId="{9BAF5E48-AF98-41CE-9F54-93A4BBEA345E}" sibTransId="{5F8CDF8B-ED14-4F67-A33C-D28EDADA87BF}"/>
    <dgm:cxn modelId="{259E5CB5-C577-425C-B833-5DA86BAEFE7C}" type="presOf" srcId="{912B17F5-CDB3-46A4-875E-130249B0ACB4}" destId="{95103A9E-1C86-460A-9CBF-7D0FEA026E40}" srcOrd="0" destOrd="1" presId="urn:microsoft.com/office/officeart/2005/8/layout/chevron2"/>
    <dgm:cxn modelId="{8A232453-F5BD-4B50-A402-AFD2BCE869B4}" type="presOf" srcId="{7B9F72E4-25AD-418A-A876-FC91CBE76EE0}" destId="{95103A9E-1C86-460A-9CBF-7D0FEA026E40}" srcOrd="0" destOrd="0" presId="urn:microsoft.com/office/officeart/2005/8/layout/chevron2"/>
    <dgm:cxn modelId="{55FD8C5C-95CE-4FDF-B2DA-A3DC8A22517A}" srcId="{A42531EE-4D8E-4D43-AD49-897FA7FD4BB4}" destId="{057E953C-D225-4F39-9926-E051D7F0076E}" srcOrd="3" destOrd="0" parTransId="{97CCE962-30DB-4E42-8A5D-0D7F7C86F4F4}" sibTransId="{617803EB-9E15-43B6-8688-F7A7FC5AE31E}"/>
    <dgm:cxn modelId="{57E4DF20-9571-4933-B6A4-12615382B67A}" srcId="{8CA442F3-3F6F-4148-828D-2C4F7FD19544}" destId="{39BE42C4-F664-43A6-B16E-7C5982CB1523}" srcOrd="0" destOrd="0" parTransId="{B404A6D6-2250-4D92-90F1-CCFCB7951DED}" sibTransId="{3486E207-EF61-45DB-BBEB-C536B01C27AE}"/>
    <dgm:cxn modelId="{471BA3EF-9EC6-4031-A580-77ACEABCEEA5}" type="presOf" srcId="{B422DFA9-5DA0-4535-8924-B98FF0E58FE0}" destId="{E3740364-959E-453C-B79C-2E4D0E99E6B7}" srcOrd="0" destOrd="1" presId="urn:microsoft.com/office/officeart/2005/8/layout/chevron2"/>
    <dgm:cxn modelId="{C18B3EE5-B4BB-46F2-A94A-162346491D86}" srcId="{A42531EE-4D8E-4D43-AD49-897FA7FD4BB4}" destId="{5E007337-30A7-4B9C-ADA2-61076E34D5B8}" srcOrd="4" destOrd="0" parTransId="{F273856B-A728-4017-922A-38AC398C0898}" sibTransId="{2D28FCC3-0067-4963-865D-B32FEC0AAD8C}"/>
    <dgm:cxn modelId="{986DDF23-CAD1-461C-AB5D-7D78DE694A11}" type="presOf" srcId="{44AAAE0C-E2B8-4C09-B28B-49F075C3BC59}" destId="{0BBF0DC5-D968-4D26-8A46-2C9D2EB7B542}" srcOrd="0" destOrd="0" presId="urn:microsoft.com/office/officeart/2005/8/layout/chevron2"/>
    <dgm:cxn modelId="{A39C4347-9D0D-47C7-B798-33B491CE167A}" srcId="{057E953C-D225-4F39-9926-E051D7F0076E}" destId="{4D6DAC35-D060-42B8-9D76-6706BC482E6B}" srcOrd="1" destOrd="0" parTransId="{3FEE3B37-C311-410A-A8DB-137E3B6F0266}" sibTransId="{C0ED969A-05B9-4BB3-AB7A-DE57E648DA6E}"/>
    <dgm:cxn modelId="{0BBB3136-F9B8-4371-82A9-156620FEC73A}" srcId="{057E953C-D225-4F39-9926-E051D7F0076E}" destId="{0340E400-0A0D-4611-BF88-C077873A4BFA}" srcOrd="0" destOrd="0" parTransId="{7335347B-15A7-47FF-8787-963CB0EAC29A}" sibTransId="{64F70024-E055-41FB-88FE-61B120CEFF31}"/>
    <dgm:cxn modelId="{1543584C-4448-48A3-8F8E-13C0805B26CA}" srcId="{140ECC5E-2F00-41B0-94EE-E0B2436BD879}" destId="{4E7795B6-BA8E-4216-88D3-A74E0ABCD6F2}" srcOrd="1" destOrd="0" parTransId="{1666594F-E007-476C-AB01-CC910CA3423A}" sibTransId="{5E7B1722-0489-4DCA-AB1A-B1B726FDF536}"/>
    <dgm:cxn modelId="{A4189318-616B-4798-AC16-8F3EB75AEED5}" srcId="{A42531EE-4D8E-4D43-AD49-897FA7FD4BB4}" destId="{140ECC5E-2F00-41B0-94EE-E0B2436BD879}" srcOrd="1" destOrd="0" parTransId="{4D4D51B0-A56A-4039-B1F1-8DD83288B890}" sibTransId="{D12F65E4-7075-4102-8CE4-6AFFC061D0AE}"/>
    <dgm:cxn modelId="{917EF486-D7F7-4571-B3A1-EDC1FEC02FD2}" type="presOf" srcId="{4E7795B6-BA8E-4216-88D3-A74E0ABCD6F2}" destId="{5EF393FA-C315-4CC8-BB73-5BFB8F56BE2A}" srcOrd="0" destOrd="1" presId="urn:microsoft.com/office/officeart/2005/8/layout/chevron2"/>
    <dgm:cxn modelId="{FC83E7E1-2226-410D-B44B-968AE6CB9444}" srcId="{A42531EE-4D8E-4D43-AD49-897FA7FD4BB4}" destId="{8CA442F3-3F6F-4148-828D-2C4F7FD19544}" srcOrd="2" destOrd="0" parTransId="{B59BB5CF-9164-4366-844F-41F06704DE75}" sibTransId="{0CD19561-7199-49B4-AD93-970086D3D7C7}"/>
    <dgm:cxn modelId="{25240CF6-9BC2-4CEE-A9D1-B621367B655B}" type="presOf" srcId="{4D6DAC35-D060-42B8-9D76-6706BC482E6B}" destId="{4ECAC895-F39A-4D7F-AC00-4F233FD93D08}" srcOrd="0" destOrd="1" presId="urn:microsoft.com/office/officeart/2005/8/layout/chevron2"/>
    <dgm:cxn modelId="{D1544A63-62DB-48F8-B315-C95C06523F53}" type="presOf" srcId="{057E953C-D225-4F39-9926-E051D7F0076E}" destId="{0CA60E8C-06BC-4A2F-BA41-351A24337732}" srcOrd="0" destOrd="0" presId="urn:microsoft.com/office/officeart/2005/8/layout/chevron2"/>
    <dgm:cxn modelId="{5E1A77BD-4714-4338-AF56-EE693D97B2A1}" srcId="{8CA442F3-3F6F-4148-828D-2C4F7FD19544}" destId="{4FEE92F2-672E-4ADE-92B3-6F39798EBF06}" srcOrd="1" destOrd="0" parTransId="{3DC9D4CF-B005-4E26-8516-D11F82197583}" sibTransId="{72D8F446-742B-4B71-BA45-F4D3C7F6296E}"/>
    <dgm:cxn modelId="{22E1AB3A-FE5E-4C72-8FDF-34C3F7F9E455}" srcId="{5E007337-30A7-4B9C-ADA2-61076E34D5B8}" destId="{B422DFA9-5DA0-4535-8924-B98FF0E58FE0}" srcOrd="1" destOrd="0" parTransId="{5FA63848-B021-4B34-952C-D4AC77080B51}" sibTransId="{89B3431B-C528-4517-8A41-C3FA10702B68}"/>
    <dgm:cxn modelId="{52A9E15D-F41D-4D16-AC8F-F63D5CE1779E}" type="presOf" srcId="{140ECC5E-2F00-41B0-94EE-E0B2436BD879}" destId="{0FCBA526-D8D3-4621-89EE-BFD761C1CA9D}" srcOrd="0" destOrd="0" presId="urn:microsoft.com/office/officeart/2005/8/layout/chevron2"/>
    <dgm:cxn modelId="{1CEAD548-23D7-477A-8445-94352660FE90}" srcId="{5E007337-30A7-4B9C-ADA2-61076E34D5B8}" destId="{04359E58-4986-400A-AAB9-8FCF948728E9}" srcOrd="0" destOrd="0" parTransId="{A19943D4-BBBC-40EC-BB02-3D534319D49D}" sibTransId="{B5FA1FAB-41B5-456F-852F-76CEB3229825}"/>
    <dgm:cxn modelId="{38B61BD5-E258-43A4-B23C-23648CDBD8E8}" type="presOf" srcId="{4FEE92F2-672E-4ADE-92B3-6F39798EBF06}" destId="{A56159D3-BAFD-4257-81F4-488D439718B8}" srcOrd="0" destOrd="1" presId="urn:microsoft.com/office/officeart/2005/8/layout/chevron2"/>
    <dgm:cxn modelId="{9AE8AD21-8922-46A6-AF17-C178BBD14A75}" srcId="{A42531EE-4D8E-4D43-AD49-897FA7FD4BB4}" destId="{44AAAE0C-E2B8-4C09-B28B-49F075C3BC59}" srcOrd="0" destOrd="0" parTransId="{0496992F-4C8B-4025-8FA4-8BCB1E3774A9}" sibTransId="{637BC832-007E-4F1C-91B3-26276EE6825D}"/>
    <dgm:cxn modelId="{916CCAF9-34CB-4E75-A527-D41B47B54F3D}" type="presOf" srcId="{5E007337-30A7-4B9C-ADA2-61076E34D5B8}" destId="{0D9630BA-EC31-40A4-85C3-5AC559739B5C}" srcOrd="0" destOrd="0" presId="urn:microsoft.com/office/officeart/2005/8/layout/chevron2"/>
    <dgm:cxn modelId="{EDA4CF8C-60A2-4DB6-9FFA-A800C49D02FB}" srcId="{44AAAE0C-E2B8-4C09-B28B-49F075C3BC59}" destId="{7B9F72E4-25AD-418A-A876-FC91CBE76EE0}" srcOrd="0" destOrd="0" parTransId="{464F1876-1A71-4887-9DAE-8BFA6233AF3A}" sibTransId="{DC2F8B5C-E064-4E99-813E-2CB2F2BA3550}"/>
    <dgm:cxn modelId="{37BE2909-29E7-433E-AA0A-933CD3957F20}" type="presOf" srcId="{40C14211-AC76-4783-B781-CAFC526457CC}" destId="{5EF393FA-C315-4CC8-BB73-5BFB8F56BE2A}" srcOrd="0" destOrd="0" presId="urn:microsoft.com/office/officeart/2005/8/layout/chevron2"/>
    <dgm:cxn modelId="{B505D776-58ED-4D74-974D-39193CD29B2A}" type="presOf" srcId="{0340E400-0A0D-4611-BF88-C077873A4BFA}" destId="{4ECAC895-F39A-4D7F-AC00-4F233FD93D08}" srcOrd="0" destOrd="0" presId="urn:microsoft.com/office/officeart/2005/8/layout/chevron2"/>
    <dgm:cxn modelId="{349ED3D2-CF18-4793-A57C-E82CBEA80CFA}" type="presParOf" srcId="{E8F4EC65-A9B9-4325-8872-7B4196158815}" destId="{48C3022D-1813-4E3F-BC9C-CA43BC643084}" srcOrd="0" destOrd="0" presId="urn:microsoft.com/office/officeart/2005/8/layout/chevron2"/>
    <dgm:cxn modelId="{C5AA70C9-A862-46F2-976D-035D62ED5CAB}" type="presParOf" srcId="{48C3022D-1813-4E3F-BC9C-CA43BC643084}" destId="{0BBF0DC5-D968-4D26-8A46-2C9D2EB7B542}" srcOrd="0" destOrd="0" presId="urn:microsoft.com/office/officeart/2005/8/layout/chevron2"/>
    <dgm:cxn modelId="{7628C117-5005-49BB-92FC-EBFE782325B4}" type="presParOf" srcId="{48C3022D-1813-4E3F-BC9C-CA43BC643084}" destId="{95103A9E-1C86-460A-9CBF-7D0FEA026E40}" srcOrd="1" destOrd="0" presId="urn:microsoft.com/office/officeart/2005/8/layout/chevron2"/>
    <dgm:cxn modelId="{83911E5A-37BA-4E6C-9024-5452CDF1F88F}" type="presParOf" srcId="{E8F4EC65-A9B9-4325-8872-7B4196158815}" destId="{860FDE16-93E8-4FD0-8292-8561AA6DC195}" srcOrd="1" destOrd="0" presId="urn:microsoft.com/office/officeart/2005/8/layout/chevron2"/>
    <dgm:cxn modelId="{DC4F6C21-EBFB-4C8B-A1BF-241B570ECC4A}" type="presParOf" srcId="{E8F4EC65-A9B9-4325-8872-7B4196158815}" destId="{4981C938-D6E7-44F8-B3DB-7C8012554082}" srcOrd="2" destOrd="0" presId="urn:microsoft.com/office/officeart/2005/8/layout/chevron2"/>
    <dgm:cxn modelId="{9E710D3C-8E57-4C54-8F04-8737EC7596B2}" type="presParOf" srcId="{4981C938-D6E7-44F8-B3DB-7C8012554082}" destId="{0FCBA526-D8D3-4621-89EE-BFD761C1CA9D}" srcOrd="0" destOrd="0" presId="urn:microsoft.com/office/officeart/2005/8/layout/chevron2"/>
    <dgm:cxn modelId="{54926C15-F2FB-4158-BAA8-8AD822AD0D9C}" type="presParOf" srcId="{4981C938-D6E7-44F8-B3DB-7C8012554082}" destId="{5EF393FA-C315-4CC8-BB73-5BFB8F56BE2A}" srcOrd="1" destOrd="0" presId="urn:microsoft.com/office/officeart/2005/8/layout/chevron2"/>
    <dgm:cxn modelId="{B0BD253C-A94C-4087-8643-A84AE877B04B}" type="presParOf" srcId="{E8F4EC65-A9B9-4325-8872-7B4196158815}" destId="{88C32554-A10A-46C4-9EDA-5D8F9E8BD6E4}" srcOrd="3" destOrd="0" presId="urn:microsoft.com/office/officeart/2005/8/layout/chevron2"/>
    <dgm:cxn modelId="{6EF954AB-6129-4E0C-B562-EE0300AA1234}" type="presParOf" srcId="{E8F4EC65-A9B9-4325-8872-7B4196158815}" destId="{DF4E9522-DF90-4C1A-98FE-35F487FAB133}" srcOrd="4" destOrd="0" presId="urn:microsoft.com/office/officeart/2005/8/layout/chevron2"/>
    <dgm:cxn modelId="{C2D9BEE3-1A37-42CA-B74C-6D61E94B8F66}" type="presParOf" srcId="{DF4E9522-DF90-4C1A-98FE-35F487FAB133}" destId="{E2B1B544-345C-407B-816D-6793C59BD825}" srcOrd="0" destOrd="0" presId="urn:microsoft.com/office/officeart/2005/8/layout/chevron2"/>
    <dgm:cxn modelId="{951E28D9-110C-489C-94D0-0FF8A34C47FE}" type="presParOf" srcId="{DF4E9522-DF90-4C1A-98FE-35F487FAB133}" destId="{A56159D3-BAFD-4257-81F4-488D439718B8}" srcOrd="1" destOrd="0" presId="urn:microsoft.com/office/officeart/2005/8/layout/chevron2"/>
    <dgm:cxn modelId="{0CEFB442-8E17-4986-AAA3-175A015FA26A}" type="presParOf" srcId="{E8F4EC65-A9B9-4325-8872-7B4196158815}" destId="{C9D6A347-AB75-4BDF-A8C5-484AD7E2EEF5}" srcOrd="5" destOrd="0" presId="urn:microsoft.com/office/officeart/2005/8/layout/chevron2"/>
    <dgm:cxn modelId="{D924690C-60BB-41CD-A314-BE48CCA8B6F1}" type="presParOf" srcId="{E8F4EC65-A9B9-4325-8872-7B4196158815}" destId="{CC0A6F2E-E3E3-412B-A02F-7A096E4915DA}" srcOrd="6" destOrd="0" presId="urn:microsoft.com/office/officeart/2005/8/layout/chevron2"/>
    <dgm:cxn modelId="{E294997D-FAA3-4ED0-A2F1-75EECA2AD24E}" type="presParOf" srcId="{CC0A6F2E-E3E3-412B-A02F-7A096E4915DA}" destId="{0CA60E8C-06BC-4A2F-BA41-351A24337732}" srcOrd="0" destOrd="0" presId="urn:microsoft.com/office/officeart/2005/8/layout/chevron2"/>
    <dgm:cxn modelId="{B15BF6A7-AD8D-45B0-996A-D1040EC5AAAC}" type="presParOf" srcId="{CC0A6F2E-E3E3-412B-A02F-7A096E4915DA}" destId="{4ECAC895-F39A-4D7F-AC00-4F233FD93D08}" srcOrd="1" destOrd="0" presId="urn:microsoft.com/office/officeart/2005/8/layout/chevron2"/>
    <dgm:cxn modelId="{7F7C2217-3A04-471D-B62F-4079A5BA0552}" type="presParOf" srcId="{E8F4EC65-A9B9-4325-8872-7B4196158815}" destId="{FAFB66EB-777E-42CF-A64A-BE3B727E13DF}" srcOrd="7" destOrd="0" presId="urn:microsoft.com/office/officeart/2005/8/layout/chevron2"/>
    <dgm:cxn modelId="{489F9CC4-72C7-41F4-AF81-681A5E163110}" type="presParOf" srcId="{E8F4EC65-A9B9-4325-8872-7B4196158815}" destId="{1199A771-9551-4163-8E21-597076C0C50C}" srcOrd="8" destOrd="0" presId="urn:microsoft.com/office/officeart/2005/8/layout/chevron2"/>
    <dgm:cxn modelId="{DF9200CB-4E7A-4455-B441-A79233B55995}" type="presParOf" srcId="{1199A771-9551-4163-8E21-597076C0C50C}" destId="{0D9630BA-EC31-40A4-85C3-5AC559739B5C}" srcOrd="0" destOrd="0" presId="urn:microsoft.com/office/officeart/2005/8/layout/chevron2"/>
    <dgm:cxn modelId="{A097BF3F-BFE3-4D91-A94E-9DA320E8CFFB}" type="presParOf" srcId="{1199A771-9551-4163-8E21-597076C0C50C}" destId="{E3740364-959E-453C-B79C-2E4D0E99E6B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2531EE-4D8E-4D43-AD49-897FA7FD4BB4}" type="doc">
      <dgm:prSet loTypeId="urn:microsoft.com/office/officeart/2005/8/layout/chevron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7B9F72E4-25AD-418A-A876-FC91CBE76EE0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Edad de vacunación </a:t>
          </a:r>
        </a:p>
      </dgm:t>
    </dgm:pt>
    <dgm:pt modelId="{464F1876-1A71-4887-9DAE-8BFA6233AF3A}" type="parTrans" cxnId="{EDA4CF8C-60A2-4DB6-9FFA-A800C49D02FB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DC2F8B5C-E064-4E99-813E-2CB2F2BA3550}" type="sibTrans" cxnId="{EDA4CF8C-60A2-4DB6-9FFA-A800C49D02FB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912B17F5-CDB3-46A4-875E-130249B0ACB4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2 ,4,6 meses de edad (Hexavalente)</a:t>
          </a:r>
        </a:p>
      </dgm:t>
    </dgm:pt>
    <dgm:pt modelId="{767C92EC-3C38-4995-8B3B-F28EE1C9933A}" type="parTrans" cxnId="{2C231F39-0684-41A3-B676-047A2FEF2835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9AA16E87-79BC-4806-9F3B-6F27E796D3A9}" type="sibTrans" cxnId="{2C231F39-0684-41A3-B676-047A2FEF2835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8CA442F3-3F6F-4148-828D-2C4F7FD19544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2</a:t>
          </a:r>
        </a:p>
      </dgm:t>
    </dgm:pt>
    <dgm:pt modelId="{B59BB5CF-9164-4366-844F-41F06704DE75}" type="parTrans" cxnId="{FC83E7E1-2226-410D-B44B-968AE6CB9444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0CD19561-7199-49B4-AD93-970086D3D7C7}" type="sibTrans" cxnId="{FC83E7E1-2226-410D-B44B-968AE6CB9444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39BE42C4-F664-43A6-B16E-7C5982CB1523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Dosis de refuerzo</a:t>
          </a:r>
        </a:p>
      </dgm:t>
    </dgm:pt>
    <dgm:pt modelId="{B404A6D6-2250-4D92-90F1-CCFCB7951DED}" type="parTrans" cxnId="{57E4DF20-9571-4933-B6A4-12615382B67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3486E207-EF61-45DB-BBEB-C536B01C27AE}" type="sibTrans" cxnId="{57E4DF20-9571-4933-B6A4-12615382B67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4FEE92F2-672E-4ADE-92B3-6F39798EBF06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Sí, en 1° y 8° básico pero como DTP </a:t>
          </a:r>
          <a:r>
            <a:rPr lang="es-NI" b="1" i="1" dirty="0" err="1">
              <a:latin typeface="Book Antiqua" panose="02040602050305030304" pitchFamily="18" charset="0"/>
            </a:rPr>
            <a:t>acelular</a:t>
          </a:r>
          <a:r>
            <a:rPr lang="es-NI" b="1" i="1" dirty="0">
              <a:latin typeface="Book Antiqua" panose="02040602050305030304" pitchFamily="18" charset="0"/>
            </a:rPr>
            <a:t> (difteria, tétano y tos ferina)</a:t>
          </a:r>
        </a:p>
      </dgm:t>
    </dgm:pt>
    <dgm:pt modelId="{3DC9D4CF-B005-4E26-8516-D11F82197583}" type="parTrans" cxnId="{5E1A77BD-4714-4338-AF56-EE693D97B2A1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72D8F446-742B-4B71-BA45-F4D3C7F6296E}" type="sibTrans" cxnId="{5E1A77BD-4714-4338-AF56-EE693D97B2A1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0340E400-0A0D-4611-BF88-C077873A4BFA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Aplicación </a:t>
          </a:r>
        </a:p>
      </dgm:t>
    </dgm:pt>
    <dgm:pt modelId="{7335347B-15A7-47FF-8787-963CB0EAC29A}" type="parTrans" cxnId="{0BBB3136-F9B8-4371-82A9-156620FEC73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64F70024-E055-41FB-88FE-61B120CEFF31}" type="sibTrans" cxnId="{0BBB3136-F9B8-4371-82A9-156620FEC73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057E953C-D225-4F39-9926-E051D7F0076E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3</a:t>
          </a:r>
        </a:p>
      </dgm:t>
    </dgm:pt>
    <dgm:pt modelId="{97CCE962-30DB-4E42-8A5D-0D7F7C86F4F4}" type="parTrans" cxnId="{55FD8C5C-95CE-4FDF-B2DA-A3DC8A22517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617803EB-9E15-43B6-8688-F7A7FC5AE31E}" type="sibTrans" cxnId="{55FD8C5C-95CE-4FDF-B2DA-A3DC8A22517A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1FBDECB9-1FDD-4FA5-A9AF-4E7F46982DD4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Intramuscular 90°, en el tercio medio de la cara antero-lateral externa del muslo, en menores de 1 año, si es mayor de 1 año en región deltoides.</a:t>
          </a:r>
        </a:p>
      </dgm:t>
    </dgm:pt>
    <dgm:pt modelId="{40EEB10D-7644-46AF-97A1-DA8BEC3EB216}" type="parTrans" cxnId="{A85175FE-AEDC-4119-8C91-E96CB7B4D860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2193E126-21F0-4882-8A3B-C9227E747641}" type="sibTrans" cxnId="{A85175FE-AEDC-4119-8C91-E96CB7B4D860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199E7890-B81A-4FD1-8F24-3E4BF3C80DB2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Dosis</a:t>
          </a:r>
        </a:p>
      </dgm:t>
    </dgm:pt>
    <dgm:pt modelId="{88D13A9C-AE7D-4B8E-B75E-DA0175C75D2A}" type="parTrans" cxnId="{2045F637-775D-491F-AC40-83849E12688F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5A3A3626-3BB5-4626-A348-5D82880435B7}" type="sibTrans" cxnId="{2045F637-775D-491F-AC40-83849E12688F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8FFCF5A0-2569-4306-93B1-6052D088E784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4</a:t>
          </a:r>
        </a:p>
      </dgm:t>
    </dgm:pt>
    <dgm:pt modelId="{F2331BC8-DF8F-41F5-BA4D-B9B85CAEDD2D}" type="parTrans" cxnId="{A10C9C57-8C48-4234-A400-A42500EE39A4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20F1DA03-7111-4A06-968E-FB57D8391076}" type="sibTrans" cxnId="{A10C9C57-8C48-4234-A400-A42500EE39A4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7E128423-B9C1-489E-82CD-4937B7E280B0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0.5cc</a:t>
          </a:r>
        </a:p>
      </dgm:t>
    </dgm:pt>
    <dgm:pt modelId="{0BB23A3B-9A4C-4099-AA0B-07FF087AC1CA}" type="parTrans" cxnId="{456CA41E-03F4-447F-9E28-0A49D6FBEC41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A55423A1-4AAB-4D6B-95EA-F1FECC099645}" type="sibTrans" cxnId="{456CA41E-03F4-447F-9E28-0A49D6FBEC41}">
      <dgm:prSet/>
      <dgm:spPr/>
      <dgm:t>
        <a:bodyPr/>
        <a:lstStyle/>
        <a:p>
          <a:endParaRPr lang="es-CL" b="1" i="1">
            <a:latin typeface="Book Antiqua" panose="02040602050305030304" pitchFamily="18" charset="0"/>
          </a:endParaRPr>
        </a:p>
      </dgm:t>
    </dgm:pt>
    <dgm:pt modelId="{9FBA4D52-A77F-4396-88EE-11A2FE8C8D21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18 meses de edad (Hexavalente refuerzo)</a:t>
          </a:r>
        </a:p>
      </dgm:t>
    </dgm:pt>
    <dgm:pt modelId="{5D992156-11BC-4DA1-A6E3-A8D336AC6E2B}" type="parTrans" cxnId="{15787751-2F37-4966-B713-86810522B280}">
      <dgm:prSet/>
      <dgm:spPr/>
      <dgm:t>
        <a:bodyPr/>
        <a:lstStyle/>
        <a:p>
          <a:endParaRPr lang="es-CL"/>
        </a:p>
      </dgm:t>
    </dgm:pt>
    <dgm:pt modelId="{74E5DBC1-5EF1-4DC6-B558-01F099EE9DB4}" type="sibTrans" cxnId="{15787751-2F37-4966-B713-86810522B280}">
      <dgm:prSet/>
      <dgm:spPr/>
      <dgm:t>
        <a:bodyPr/>
        <a:lstStyle/>
        <a:p>
          <a:endParaRPr lang="es-CL"/>
        </a:p>
      </dgm:t>
    </dgm:pt>
    <dgm:pt modelId="{44AAAE0C-E2B8-4C09-B28B-49F075C3BC59}">
      <dgm:prSet phldrT="[Texto]"/>
      <dgm:spPr/>
      <dgm:t>
        <a:bodyPr/>
        <a:lstStyle/>
        <a:p>
          <a:r>
            <a:rPr lang="es-NI" b="1" i="1" dirty="0">
              <a:latin typeface="Book Antiqua" panose="02040602050305030304" pitchFamily="18" charset="0"/>
            </a:rPr>
            <a:t>1</a:t>
          </a:r>
        </a:p>
      </dgm:t>
    </dgm:pt>
    <dgm:pt modelId="{637BC832-007E-4F1C-91B3-26276EE6825D}" type="sibTrans" cxnId="{9AE8AD21-8922-46A6-AF17-C178BBD14A75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0496992F-4C8B-4025-8FA4-8BCB1E3774A9}" type="parTrans" cxnId="{9AE8AD21-8922-46A6-AF17-C178BBD14A75}">
      <dgm:prSet/>
      <dgm:spPr/>
      <dgm:t>
        <a:bodyPr/>
        <a:lstStyle/>
        <a:p>
          <a:endParaRPr lang="es-NI" b="1" i="1">
            <a:latin typeface="Book Antiqua" panose="02040602050305030304" pitchFamily="18" charset="0"/>
          </a:endParaRPr>
        </a:p>
      </dgm:t>
    </dgm:pt>
    <dgm:pt modelId="{E8F4EC65-A9B9-4325-8872-7B4196158815}" type="pres">
      <dgm:prSet presAssocID="{A42531EE-4D8E-4D43-AD49-897FA7FD4BB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8C3022D-1813-4E3F-BC9C-CA43BC643084}" type="pres">
      <dgm:prSet presAssocID="{44AAAE0C-E2B8-4C09-B28B-49F075C3BC59}" presName="composite" presStyleCnt="0"/>
      <dgm:spPr/>
    </dgm:pt>
    <dgm:pt modelId="{0BBF0DC5-D968-4D26-8A46-2C9D2EB7B542}" type="pres">
      <dgm:prSet presAssocID="{44AAAE0C-E2B8-4C09-B28B-49F075C3BC5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5103A9E-1C86-460A-9CBF-7D0FEA026E40}" type="pres">
      <dgm:prSet presAssocID="{44AAAE0C-E2B8-4C09-B28B-49F075C3BC5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0FDE16-93E8-4FD0-8292-8561AA6DC195}" type="pres">
      <dgm:prSet presAssocID="{637BC832-007E-4F1C-91B3-26276EE6825D}" presName="sp" presStyleCnt="0"/>
      <dgm:spPr/>
    </dgm:pt>
    <dgm:pt modelId="{DF4E9522-DF90-4C1A-98FE-35F487FAB133}" type="pres">
      <dgm:prSet presAssocID="{8CA442F3-3F6F-4148-828D-2C4F7FD19544}" presName="composite" presStyleCnt="0"/>
      <dgm:spPr/>
    </dgm:pt>
    <dgm:pt modelId="{E2B1B544-345C-407B-816D-6793C59BD825}" type="pres">
      <dgm:prSet presAssocID="{8CA442F3-3F6F-4148-828D-2C4F7FD19544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56159D3-BAFD-4257-81F4-488D439718B8}" type="pres">
      <dgm:prSet presAssocID="{8CA442F3-3F6F-4148-828D-2C4F7FD19544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D6A347-AB75-4BDF-A8C5-484AD7E2EEF5}" type="pres">
      <dgm:prSet presAssocID="{0CD19561-7199-49B4-AD93-970086D3D7C7}" presName="sp" presStyleCnt="0"/>
      <dgm:spPr/>
    </dgm:pt>
    <dgm:pt modelId="{CC0A6F2E-E3E3-412B-A02F-7A096E4915DA}" type="pres">
      <dgm:prSet presAssocID="{057E953C-D225-4F39-9926-E051D7F0076E}" presName="composite" presStyleCnt="0"/>
      <dgm:spPr/>
    </dgm:pt>
    <dgm:pt modelId="{0CA60E8C-06BC-4A2F-BA41-351A24337732}" type="pres">
      <dgm:prSet presAssocID="{057E953C-D225-4F39-9926-E051D7F0076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CAC895-F39A-4D7F-AC00-4F233FD93D08}" type="pres">
      <dgm:prSet presAssocID="{057E953C-D225-4F39-9926-E051D7F0076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65DF5FB-170A-4760-BA1C-C8894F51917A}" type="pres">
      <dgm:prSet presAssocID="{617803EB-9E15-43B6-8688-F7A7FC5AE31E}" presName="sp" presStyleCnt="0"/>
      <dgm:spPr/>
    </dgm:pt>
    <dgm:pt modelId="{43AA0A94-3354-4EEA-A693-C04F736A258D}" type="pres">
      <dgm:prSet presAssocID="{8FFCF5A0-2569-4306-93B1-6052D088E784}" presName="composite" presStyleCnt="0"/>
      <dgm:spPr/>
    </dgm:pt>
    <dgm:pt modelId="{9F37F374-6E06-4966-9FDC-BAB4AB837608}" type="pres">
      <dgm:prSet presAssocID="{8FFCF5A0-2569-4306-93B1-6052D088E78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DABACE-A3D5-4811-B89B-31C5BB43E167}" type="pres">
      <dgm:prSet presAssocID="{8FFCF5A0-2569-4306-93B1-6052D088E784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C48FFD6-7610-42E5-835D-53B1399B3896}" type="presOf" srcId="{7B9F72E4-25AD-418A-A876-FC91CBE76EE0}" destId="{95103A9E-1C86-460A-9CBF-7D0FEA026E40}" srcOrd="0" destOrd="0" presId="urn:microsoft.com/office/officeart/2005/8/layout/chevron2"/>
    <dgm:cxn modelId="{2C231F39-0684-41A3-B676-047A2FEF2835}" srcId="{44AAAE0C-E2B8-4C09-B28B-49F075C3BC59}" destId="{912B17F5-CDB3-46A4-875E-130249B0ACB4}" srcOrd="1" destOrd="0" parTransId="{767C92EC-3C38-4995-8B3B-F28EE1C9933A}" sibTransId="{9AA16E87-79BC-4806-9F3B-6F27E796D3A9}"/>
    <dgm:cxn modelId="{D00C6BC8-B9B4-4DC3-98D7-27D2570E13CB}" type="presOf" srcId="{9FBA4D52-A77F-4396-88EE-11A2FE8C8D21}" destId="{95103A9E-1C86-460A-9CBF-7D0FEA026E40}" srcOrd="0" destOrd="2" presId="urn:microsoft.com/office/officeart/2005/8/layout/chevron2"/>
    <dgm:cxn modelId="{97EBF490-7448-4D53-BE6B-FC39055D5385}" type="presOf" srcId="{A42531EE-4D8E-4D43-AD49-897FA7FD4BB4}" destId="{E8F4EC65-A9B9-4325-8872-7B4196158815}" srcOrd="0" destOrd="0" presId="urn:microsoft.com/office/officeart/2005/8/layout/chevron2"/>
    <dgm:cxn modelId="{A85175FE-AEDC-4119-8C91-E96CB7B4D860}" srcId="{057E953C-D225-4F39-9926-E051D7F0076E}" destId="{1FBDECB9-1FDD-4FA5-A9AF-4E7F46982DD4}" srcOrd="1" destOrd="0" parTransId="{40EEB10D-7644-46AF-97A1-DA8BEC3EB216}" sibTransId="{2193E126-21F0-4882-8A3B-C9227E747641}"/>
    <dgm:cxn modelId="{55FD8C5C-95CE-4FDF-B2DA-A3DC8A22517A}" srcId="{A42531EE-4D8E-4D43-AD49-897FA7FD4BB4}" destId="{057E953C-D225-4F39-9926-E051D7F0076E}" srcOrd="2" destOrd="0" parTransId="{97CCE962-30DB-4E42-8A5D-0D7F7C86F4F4}" sibTransId="{617803EB-9E15-43B6-8688-F7A7FC5AE31E}"/>
    <dgm:cxn modelId="{57E4DF20-9571-4933-B6A4-12615382B67A}" srcId="{8CA442F3-3F6F-4148-828D-2C4F7FD19544}" destId="{39BE42C4-F664-43A6-B16E-7C5982CB1523}" srcOrd="0" destOrd="0" parTransId="{B404A6D6-2250-4D92-90F1-CCFCB7951DED}" sibTransId="{3486E207-EF61-45DB-BBEB-C536B01C27AE}"/>
    <dgm:cxn modelId="{327D3092-D86E-45DB-9D69-BD8DA89B9C92}" type="presOf" srcId="{8CA442F3-3F6F-4148-828D-2C4F7FD19544}" destId="{E2B1B544-345C-407B-816D-6793C59BD825}" srcOrd="0" destOrd="0" presId="urn:microsoft.com/office/officeart/2005/8/layout/chevron2"/>
    <dgm:cxn modelId="{E2ACB157-9F5B-4B06-8F43-E1D31BEC000C}" type="presOf" srcId="{7E128423-B9C1-489E-82CD-4937B7E280B0}" destId="{80DABACE-A3D5-4811-B89B-31C5BB43E167}" srcOrd="0" destOrd="1" presId="urn:microsoft.com/office/officeart/2005/8/layout/chevron2"/>
    <dgm:cxn modelId="{0BBB3136-F9B8-4371-82A9-156620FEC73A}" srcId="{057E953C-D225-4F39-9926-E051D7F0076E}" destId="{0340E400-0A0D-4611-BF88-C077873A4BFA}" srcOrd="0" destOrd="0" parTransId="{7335347B-15A7-47FF-8787-963CB0EAC29A}" sibTransId="{64F70024-E055-41FB-88FE-61B120CEFF31}"/>
    <dgm:cxn modelId="{75666D1F-ED25-4FD8-93CD-CCF4F65A3A45}" type="presOf" srcId="{199E7890-B81A-4FD1-8F24-3E4BF3C80DB2}" destId="{80DABACE-A3D5-4811-B89B-31C5BB43E167}" srcOrd="0" destOrd="0" presId="urn:microsoft.com/office/officeart/2005/8/layout/chevron2"/>
    <dgm:cxn modelId="{4BDE531E-5046-4186-9C6E-1F6207507E93}" type="presOf" srcId="{912B17F5-CDB3-46A4-875E-130249B0ACB4}" destId="{95103A9E-1C86-460A-9CBF-7D0FEA026E40}" srcOrd="0" destOrd="1" presId="urn:microsoft.com/office/officeart/2005/8/layout/chevron2"/>
    <dgm:cxn modelId="{51AB9C6A-D999-486D-9DEF-AB7999D00BD3}" type="presOf" srcId="{8FFCF5A0-2569-4306-93B1-6052D088E784}" destId="{9F37F374-6E06-4966-9FDC-BAB4AB837608}" srcOrd="0" destOrd="0" presId="urn:microsoft.com/office/officeart/2005/8/layout/chevron2"/>
    <dgm:cxn modelId="{018B46A5-DCF9-475D-9E9B-8872C702C089}" type="presOf" srcId="{39BE42C4-F664-43A6-B16E-7C5982CB1523}" destId="{A56159D3-BAFD-4257-81F4-488D439718B8}" srcOrd="0" destOrd="0" presId="urn:microsoft.com/office/officeart/2005/8/layout/chevron2"/>
    <dgm:cxn modelId="{15787751-2F37-4966-B713-86810522B280}" srcId="{44AAAE0C-E2B8-4C09-B28B-49F075C3BC59}" destId="{9FBA4D52-A77F-4396-88EE-11A2FE8C8D21}" srcOrd="2" destOrd="0" parTransId="{5D992156-11BC-4DA1-A6E3-A8D336AC6E2B}" sibTransId="{74E5DBC1-5EF1-4DC6-B558-01F099EE9DB4}"/>
    <dgm:cxn modelId="{FC83E7E1-2226-410D-B44B-968AE6CB9444}" srcId="{A42531EE-4D8E-4D43-AD49-897FA7FD4BB4}" destId="{8CA442F3-3F6F-4148-828D-2C4F7FD19544}" srcOrd="1" destOrd="0" parTransId="{B59BB5CF-9164-4366-844F-41F06704DE75}" sibTransId="{0CD19561-7199-49B4-AD93-970086D3D7C7}"/>
    <dgm:cxn modelId="{5E1A77BD-4714-4338-AF56-EE693D97B2A1}" srcId="{8CA442F3-3F6F-4148-828D-2C4F7FD19544}" destId="{4FEE92F2-672E-4ADE-92B3-6F39798EBF06}" srcOrd="1" destOrd="0" parTransId="{3DC9D4CF-B005-4E26-8516-D11F82197583}" sibTransId="{72D8F446-742B-4B71-BA45-F4D3C7F6296E}"/>
    <dgm:cxn modelId="{456CA41E-03F4-447F-9E28-0A49D6FBEC41}" srcId="{8FFCF5A0-2569-4306-93B1-6052D088E784}" destId="{7E128423-B9C1-489E-82CD-4937B7E280B0}" srcOrd="1" destOrd="0" parTransId="{0BB23A3B-9A4C-4099-AA0B-07FF087AC1CA}" sibTransId="{A55423A1-4AAB-4D6B-95EA-F1FECC099645}"/>
    <dgm:cxn modelId="{DED2A21A-B3C3-4468-88C4-066BA6A772C6}" type="presOf" srcId="{44AAAE0C-E2B8-4C09-B28B-49F075C3BC59}" destId="{0BBF0DC5-D968-4D26-8A46-2C9D2EB7B542}" srcOrd="0" destOrd="0" presId="urn:microsoft.com/office/officeart/2005/8/layout/chevron2"/>
    <dgm:cxn modelId="{BB533CDE-7769-475A-9291-0C8AD4891CEA}" type="presOf" srcId="{1FBDECB9-1FDD-4FA5-A9AF-4E7F46982DD4}" destId="{4ECAC895-F39A-4D7F-AC00-4F233FD93D08}" srcOrd="0" destOrd="1" presId="urn:microsoft.com/office/officeart/2005/8/layout/chevron2"/>
    <dgm:cxn modelId="{A10C9C57-8C48-4234-A400-A42500EE39A4}" srcId="{A42531EE-4D8E-4D43-AD49-897FA7FD4BB4}" destId="{8FFCF5A0-2569-4306-93B1-6052D088E784}" srcOrd="3" destOrd="0" parTransId="{F2331BC8-DF8F-41F5-BA4D-B9B85CAEDD2D}" sibTransId="{20F1DA03-7111-4A06-968E-FB57D8391076}"/>
    <dgm:cxn modelId="{2045F637-775D-491F-AC40-83849E12688F}" srcId="{8FFCF5A0-2569-4306-93B1-6052D088E784}" destId="{199E7890-B81A-4FD1-8F24-3E4BF3C80DB2}" srcOrd="0" destOrd="0" parTransId="{88D13A9C-AE7D-4B8E-B75E-DA0175C75D2A}" sibTransId="{5A3A3626-3BB5-4626-A348-5D82880435B7}"/>
    <dgm:cxn modelId="{FC818FD0-F88A-499E-B5F9-10CE9A35BE08}" type="presOf" srcId="{057E953C-D225-4F39-9926-E051D7F0076E}" destId="{0CA60E8C-06BC-4A2F-BA41-351A24337732}" srcOrd="0" destOrd="0" presId="urn:microsoft.com/office/officeart/2005/8/layout/chevron2"/>
    <dgm:cxn modelId="{9AE8AD21-8922-46A6-AF17-C178BBD14A75}" srcId="{A42531EE-4D8E-4D43-AD49-897FA7FD4BB4}" destId="{44AAAE0C-E2B8-4C09-B28B-49F075C3BC59}" srcOrd="0" destOrd="0" parTransId="{0496992F-4C8B-4025-8FA4-8BCB1E3774A9}" sibTransId="{637BC832-007E-4F1C-91B3-26276EE6825D}"/>
    <dgm:cxn modelId="{2DC1485F-7186-4AA3-B714-48E2B1B5E3A7}" type="presOf" srcId="{0340E400-0A0D-4611-BF88-C077873A4BFA}" destId="{4ECAC895-F39A-4D7F-AC00-4F233FD93D08}" srcOrd="0" destOrd="0" presId="urn:microsoft.com/office/officeart/2005/8/layout/chevron2"/>
    <dgm:cxn modelId="{EDA4CF8C-60A2-4DB6-9FFA-A800C49D02FB}" srcId="{44AAAE0C-E2B8-4C09-B28B-49F075C3BC59}" destId="{7B9F72E4-25AD-418A-A876-FC91CBE76EE0}" srcOrd="0" destOrd="0" parTransId="{464F1876-1A71-4887-9DAE-8BFA6233AF3A}" sibTransId="{DC2F8B5C-E064-4E99-813E-2CB2F2BA3550}"/>
    <dgm:cxn modelId="{75E64420-46F3-4DEB-B5C8-5E50B500AED8}" type="presOf" srcId="{4FEE92F2-672E-4ADE-92B3-6F39798EBF06}" destId="{A56159D3-BAFD-4257-81F4-488D439718B8}" srcOrd="0" destOrd="1" presId="urn:microsoft.com/office/officeart/2005/8/layout/chevron2"/>
    <dgm:cxn modelId="{A81F5CFD-41C6-4115-9588-2627B6DB2AEA}" type="presParOf" srcId="{E8F4EC65-A9B9-4325-8872-7B4196158815}" destId="{48C3022D-1813-4E3F-BC9C-CA43BC643084}" srcOrd="0" destOrd="0" presId="urn:microsoft.com/office/officeart/2005/8/layout/chevron2"/>
    <dgm:cxn modelId="{7FC2BB44-F5AD-4AD0-BF61-EC4A4643875C}" type="presParOf" srcId="{48C3022D-1813-4E3F-BC9C-CA43BC643084}" destId="{0BBF0DC5-D968-4D26-8A46-2C9D2EB7B542}" srcOrd="0" destOrd="0" presId="urn:microsoft.com/office/officeart/2005/8/layout/chevron2"/>
    <dgm:cxn modelId="{5650455A-40C6-4D80-BAD8-926A50CED67D}" type="presParOf" srcId="{48C3022D-1813-4E3F-BC9C-CA43BC643084}" destId="{95103A9E-1C86-460A-9CBF-7D0FEA026E40}" srcOrd="1" destOrd="0" presId="urn:microsoft.com/office/officeart/2005/8/layout/chevron2"/>
    <dgm:cxn modelId="{44B47362-431A-4353-995F-B0E3950FB327}" type="presParOf" srcId="{E8F4EC65-A9B9-4325-8872-7B4196158815}" destId="{860FDE16-93E8-4FD0-8292-8561AA6DC195}" srcOrd="1" destOrd="0" presId="urn:microsoft.com/office/officeart/2005/8/layout/chevron2"/>
    <dgm:cxn modelId="{61A35947-7CE9-4EBE-9DB4-6010532D4ADF}" type="presParOf" srcId="{E8F4EC65-A9B9-4325-8872-7B4196158815}" destId="{DF4E9522-DF90-4C1A-98FE-35F487FAB133}" srcOrd="2" destOrd="0" presId="urn:microsoft.com/office/officeart/2005/8/layout/chevron2"/>
    <dgm:cxn modelId="{2B2C071F-B7CF-4C82-804C-D951CD6EB25D}" type="presParOf" srcId="{DF4E9522-DF90-4C1A-98FE-35F487FAB133}" destId="{E2B1B544-345C-407B-816D-6793C59BD825}" srcOrd="0" destOrd="0" presId="urn:microsoft.com/office/officeart/2005/8/layout/chevron2"/>
    <dgm:cxn modelId="{9964EAC1-6195-4222-A093-EA15BF908305}" type="presParOf" srcId="{DF4E9522-DF90-4C1A-98FE-35F487FAB133}" destId="{A56159D3-BAFD-4257-81F4-488D439718B8}" srcOrd="1" destOrd="0" presId="urn:microsoft.com/office/officeart/2005/8/layout/chevron2"/>
    <dgm:cxn modelId="{F89838EF-2320-4EA4-B216-ABF2B3AE06AE}" type="presParOf" srcId="{E8F4EC65-A9B9-4325-8872-7B4196158815}" destId="{C9D6A347-AB75-4BDF-A8C5-484AD7E2EEF5}" srcOrd="3" destOrd="0" presId="urn:microsoft.com/office/officeart/2005/8/layout/chevron2"/>
    <dgm:cxn modelId="{32D8CCE0-B9B2-46B9-B6E7-4020605CF831}" type="presParOf" srcId="{E8F4EC65-A9B9-4325-8872-7B4196158815}" destId="{CC0A6F2E-E3E3-412B-A02F-7A096E4915DA}" srcOrd="4" destOrd="0" presId="urn:microsoft.com/office/officeart/2005/8/layout/chevron2"/>
    <dgm:cxn modelId="{9DC2FA28-912F-4436-AD5C-01235AF5A61C}" type="presParOf" srcId="{CC0A6F2E-E3E3-412B-A02F-7A096E4915DA}" destId="{0CA60E8C-06BC-4A2F-BA41-351A24337732}" srcOrd="0" destOrd="0" presId="urn:microsoft.com/office/officeart/2005/8/layout/chevron2"/>
    <dgm:cxn modelId="{988D8BC2-16D8-474C-9A80-9BF6777AE5E2}" type="presParOf" srcId="{CC0A6F2E-E3E3-412B-A02F-7A096E4915DA}" destId="{4ECAC895-F39A-4D7F-AC00-4F233FD93D08}" srcOrd="1" destOrd="0" presId="urn:microsoft.com/office/officeart/2005/8/layout/chevron2"/>
    <dgm:cxn modelId="{7C18070B-0CB1-4FBD-AB10-C2E9AFA4B94F}" type="presParOf" srcId="{E8F4EC65-A9B9-4325-8872-7B4196158815}" destId="{E65DF5FB-170A-4760-BA1C-C8894F51917A}" srcOrd="5" destOrd="0" presId="urn:microsoft.com/office/officeart/2005/8/layout/chevron2"/>
    <dgm:cxn modelId="{7090A32A-E55D-41FE-B30C-F267880B0627}" type="presParOf" srcId="{E8F4EC65-A9B9-4325-8872-7B4196158815}" destId="{43AA0A94-3354-4EEA-A693-C04F736A258D}" srcOrd="6" destOrd="0" presId="urn:microsoft.com/office/officeart/2005/8/layout/chevron2"/>
    <dgm:cxn modelId="{3422EACC-3C1C-489D-9414-AB0434BBB906}" type="presParOf" srcId="{43AA0A94-3354-4EEA-A693-C04F736A258D}" destId="{9F37F374-6E06-4966-9FDC-BAB4AB837608}" srcOrd="0" destOrd="0" presId="urn:microsoft.com/office/officeart/2005/8/layout/chevron2"/>
    <dgm:cxn modelId="{4D3C3DB4-BE8D-4F3A-8B83-B6FAB8C6222C}" type="presParOf" srcId="{43AA0A94-3354-4EEA-A693-C04F736A258D}" destId="{80DABACE-A3D5-4811-B89B-31C5BB43E167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F0DC5-D968-4D26-8A46-2C9D2EB7B542}">
      <dsp:nvSpPr>
        <dsp:cNvPr id="0" name=""/>
        <dsp:cNvSpPr/>
      </dsp:nvSpPr>
      <dsp:spPr>
        <a:xfrm rot="5400000">
          <a:off x="-191961" y="194859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500" i="1" kern="1200" dirty="0">
              <a:latin typeface="Book Antiqua" panose="02040602050305030304" pitchFamily="18" charset="0"/>
            </a:rPr>
            <a:t>1</a:t>
          </a:r>
        </a:p>
      </dsp:txBody>
      <dsp:txXfrm rot="-5400000">
        <a:off x="1" y="450807"/>
        <a:ext cx="895820" cy="383923"/>
      </dsp:txXfrm>
    </dsp:sp>
    <dsp:sp modelId="{95103A9E-1C86-460A-9CBF-7D0FEA026E40}">
      <dsp:nvSpPr>
        <dsp:cNvPr id="0" name=""/>
        <dsp:cNvSpPr/>
      </dsp:nvSpPr>
      <dsp:spPr>
        <a:xfrm rot="5400000">
          <a:off x="3940784" y="-3042065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Edad de vacunación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R.N</a:t>
          </a:r>
        </a:p>
      </dsp:txBody>
      <dsp:txXfrm rot="-5400000">
        <a:off x="895821" y="43505"/>
        <a:ext cx="6881154" cy="750619"/>
      </dsp:txXfrm>
    </dsp:sp>
    <dsp:sp modelId="{0FCBA526-D8D3-4621-89EE-BFD761C1CA9D}">
      <dsp:nvSpPr>
        <dsp:cNvPr id="0" name=""/>
        <dsp:cNvSpPr/>
      </dsp:nvSpPr>
      <dsp:spPr>
        <a:xfrm rot="5400000">
          <a:off x="-191961" y="1359254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500" i="1" kern="1200" dirty="0">
              <a:latin typeface="Book Antiqua" panose="02040602050305030304" pitchFamily="18" charset="0"/>
            </a:rPr>
            <a:t>2</a:t>
          </a:r>
        </a:p>
      </dsp:txBody>
      <dsp:txXfrm rot="-5400000">
        <a:off x="1" y="1615202"/>
        <a:ext cx="895820" cy="383923"/>
      </dsp:txXfrm>
    </dsp:sp>
    <dsp:sp modelId="{5EF393FA-C315-4CC8-BB73-5BFB8F56BE2A}">
      <dsp:nvSpPr>
        <dsp:cNvPr id="0" name=""/>
        <dsp:cNvSpPr/>
      </dsp:nvSpPr>
      <dsp:spPr>
        <a:xfrm rot="5400000">
          <a:off x="3940784" y="-1877671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Número de dosis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1 dosis</a:t>
          </a:r>
        </a:p>
      </dsp:txBody>
      <dsp:txXfrm rot="-5400000">
        <a:off x="895821" y="1207899"/>
        <a:ext cx="6881154" cy="750619"/>
      </dsp:txXfrm>
    </dsp:sp>
    <dsp:sp modelId="{E2B1B544-345C-407B-816D-6793C59BD825}">
      <dsp:nvSpPr>
        <dsp:cNvPr id="0" name=""/>
        <dsp:cNvSpPr/>
      </dsp:nvSpPr>
      <dsp:spPr>
        <a:xfrm rot="5400000">
          <a:off x="-191961" y="2523649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500" i="1" kern="1200" dirty="0">
              <a:latin typeface="Book Antiqua" panose="02040602050305030304" pitchFamily="18" charset="0"/>
            </a:rPr>
            <a:t>3</a:t>
          </a:r>
        </a:p>
      </dsp:txBody>
      <dsp:txXfrm rot="-5400000">
        <a:off x="1" y="2779597"/>
        <a:ext cx="895820" cy="383923"/>
      </dsp:txXfrm>
    </dsp:sp>
    <dsp:sp modelId="{A56159D3-BAFD-4257-81F4-488D439718B8}">
      <dsp:nvSpPr>
        <dsp:cNvPr id="0" name=""/>
        <dsp:cNvSpPr/>
      </dsp:nvSpPr>
      <dsp:spPr>
        <a:xfrm rot="5400000">
          <a:off x="3940784" y="-713276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Dosis de refuerzo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Ninguna</a:t>
          </a:r>
        </a:p>
      </dsp:txBody>
      <dsp:txXfrm rot="-5400000">
        <a:off x="895821" y="2372294"/>
        <a:ext cx="6881154" cy="750619"/>
      </dsp:txXfrm>
    </dsp:sp>
    <dsp:sp modelId="{0CA60E8C-06BC-4A2F-BA41-351A24337732}">
      <dsp:nvSpPr>
        <dsp:cNvPr id="0" name=""/>
        <dsp:cNvSpPr/>
      </dsp:nvSpPr>
      <dsp:spPr>
        <a:xfrm rot="5400000">
          <a:off x="-191961" y="3688043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500" i="1" kern="1200" dirty="0">
              <a:latin typeface="Book Antiqua" panose="02040602050305030304" pitchFamily="18" charset="0"/>
            </a:rPr>
            <a:t>4</a:t>
          </a:r>
        </a:p>
      </dsp:txBody>
      <dsp:txXfrm rot="-5400000">
        <a:off x="1" y="3943991"/>
        <a:ext cx="895820" cy="383923"/>
      </dsp:txXfrm>
    </dsp:sp>
    <dsp:sp modelId="{4ECAC895-F39A-4D7F-AC00-4F233FD93D08}">
      <dsp:nvSpPr>
        <dsp:cNvPr id="0" name=""/>
        <dsp:cNvSpPr/>
      </dsp:nvSpPr>
      <dsp:spPr>
        <a:xfrm rot="5400000">
          <a:off x="3940784" y="451118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Aplicación 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Intradérmica a 15°, tercio superior de región </a:t>
          </a:r>
          <a:r>
            <a:rPr lang="es-NI" sz="1700" i="1" kern="1200" dirty="0" err="1">
              <a:latin typeface="Book Antiqua" panose="02040602050305030304" pitchFamily="18" charset="0"/>
            </a:rPr>
            <a:t>deltoidea</a:t>
          </a:r>
          <a:r>
            <a:rPr lang="es-NI" sz="1700" i="1" kern="1200" dirty="0">
              <a:latin typeface="Book Antiqua" panose="02040602050305030304" pitchFamily="18" charset="0"/>
            </a:rPr>
            <a:t> del brazo izquierdo</a:t>
          </a:r>
        </a:p>
      </dsp:txBody>
      <dsp:txXfrm rot="-5400000">
        <a:off x="895821" y="3536689"/>
        <a:ext cx="6881154" cy="750619"/>
      </dsp:txXfrm>
    </dsp:sp>
    <dsp:sp modelId="{0D9630BA-EC31-40A4-85C3-5AC559739B5C}">
      <dsp:nvSpPr>
        <dsp:cNvPr id="0" name=""/>
        <dsp:cNvSpPr/>
      </dsp:nvSpPr>
      <dsp:spPr>
        <a:xfrm rot="5400000">
          <a:off x="-191961" y="4852438"/>
          <a:ext cx="1279743" cy="895820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500" i="1" kern="1200" dirty="0">
              <a:latin typeface="Book Antiqua" panose="02040602050305030304" pitchFamily="18" charset="0"/>
            </a:rPr>
            <a:t>5</a:t>
          </a:r>
        </a:p>
      </dsp:txBody>
      <dsp:txXfrm rot="-5400000">
        <a:off x="1" y="5108386"/>
        <a:ext cx="895820" cy="383923"/>
      </dsp:txXfrm>
    </dsp:sp>
    <dsp:sp modelId="{E3740364-959E-453C-B79C-2E4D0E99E6B7}">
      <dsp:nvSpPr>
        <dsp:cNvPr id="0" name=""/>
        <dsp:cNvSpPr/>
      </dsp:nvSpPr>
      <dsp:spPr>
        <a:xfrm rot="5400000">
          <a:off x="3940784" y="1615513"/>
          <a:ext cx="831833" cy="69217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Dosis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700" i="1" kern="1200" dirty="0">
              <a:latin typeface="Book Antiqua" panose="02040602050305030304" pitchFamily="18" charset="0"/>
            </a:rPr>
            <a:t>0.1 cc</a:t>
          </a:r>
        </a:p>
      </dsp:txBody>
      <dsp:txXfrm rot="-5400000">
        <a:off x="895821" y="4701084"/>
        <a:ext cx="6881154" cy="7506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BF0DC5-D968-4D26-8A46-2C9D2EB7B542}">
      <dsp:nvSpPr>
        <dsp:cNvPr id="0" name=""/>
        <dsp:cNvSpPr/>
      </dsp:nvSpPr>
      <dsp:spPr>
        <a:xfrm rot="5400000">
          <a:off x="-241404" y="244959"/>
          <a:ext cx="1609363" cy="11265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3100" b="1" i="1" kern="1200" dirty="0">
              <a:latin typeface="Book Antiqua" panose="02040602050305030304" pitchFamily="18" charset="0"/>
            </a:rPr>
            <a:t>1</a:t>
          </a:r>
        </a:p>
      </dsp:txBody>
      <dsp:txXfrm rot="-5400000">
        <a:off x="1" y="566831"/>
        <a:ext cx="1126554" cy="482809"/>
      </dsp:txXfrm>
    </dsp:sp>
    <dsp:sp modelId="{95103A9E-1C86-460A-9CBF-7D0FEA026E40}">
      <dsp:nvSpPr>
        <dsp:cNvPr id="0" name=""/>
        <dsp:cNvSpPr/>
      </dsp:nvSpPr>
      <dsp:spPr>
        <a:xfrm rot="5400000">
          <a:off x="3949025" y="-2818915"/>
          <a:ext cx="1046086" cy="669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600" b="1" i="1" kern="1200" dirty="0">
              <a:latin typeface="Book Antiqua" panose="02040602050305030304" pitchFamily="18" charset="0"/>
            </a:rPr>
            <a:t>Edad de vacunación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600" b="1" i="1" kern="1200" dirty="0">
              <a:latin typeface="Book Antiqua" panose="02040602050305030304" pitchFamily="18" charset="0"/>
            </a:rPr>
            <a:t>2 ,4,6 meses de edad (Hexavalente)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600" b="1" i="1" kern="1200" dirty="0">
              <a:latin typeface="Book Antiqua" panose="02040602050305030304" pitchFamily="18" charset="0"/>
            </a:rPr>
            <a:t>18 meses de edad (Hexavalente refuerzo)</a:t>
          </a:r>
        </a:p>
      </dsp:txBody>
      <dsp:txXfrm rot="-5400000">
        <a:off x="1126555" y="54621"/>
        <a:ext cx="6639961" cy="943954"/>
      </dsp:txXfrm>
    </dsp:sp>
    <dsp:sp modelId="{E2B1B544-345C-407B-816D-6793C59BD825}">
      <dsp:nvSpPr>
        <dsp:cNvPr id="0" name=""/>
        <dsp:cNvSpPr/>
      </dsp:nvSpPr>
      <dsp:spPr>
        <a:xfrm rot="5400000">
          <a:off x="-241404" y="1710987"/>
          <a:ext cx="1609363" cy="11265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3100" b="1" i="1" kern="1200" dirty="0">
              <a:latin typeface="Book Antiqua" panose="02040602050305030304" pitchFamily="18" charset="0"/>
            </a:rPr>
            <a:t>2</a:t>
          </a:r>
        </a:p>
      </dsp:txBody>
      <dsp:txXfrm rot="-5400000">
        <a:off x="1" y="2032859"/>
        <a:ext cx="1126554" cy="482809"/>
      </dsp:txXfrm>
    </dsp:sp>
    <dsp:sp modelId="{A56159D3-BAFD-4257-81F4-488D439718B8}">
      <dsp:nvSpPr>
        <dsp:cNvPr id="0" name=""/>
        <dsp:cNvSpPr/>
      </dsp:nvSpPr>
      <dsp:spPr>
        <a:xfrm rot="5400000">
          <a:off x="3949025" y="-1352887"/>
          <a:ext cx="1046086" cy="669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600" b="1" i="1" kern="1200" dirty="0">
              <a:latin typeface="Book Antiqua" panose="02040602050305030304" pitchFamily="18" charset="0"/>
            </a:rPr>
            <a:t>Dosis de refuerzo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600" b="1" i="1" kern="1200" dirty="0">
              <a:latin typeface="Book Antiqua" panose="02040602050305030304" pitchFamily="18" charset="0"/>
            </a:rPr>
            <a:t>Sí, en 1° y 8° básico pero como DTP </a:t>
          </a:r>
          <a:r>
            <a:rPr lang="es-NI" sz="1600" b="1" i="1" kern="1200" dirty="0" err="1">
              <a:latin typeface="Book Antiqua" panose="02040602050305030304" pitchFamily="18" charset="0"/>
            </a:rPr>
            <a:t>acelular</a:t>
          </a:r>
          <a:r>
            <a:rPr lang="es-NI" sz="1600" b="1" i="1" kern="1200" dirty="0">
              <a:latin typeface="Book Antiqua" panose="02040602050305030304" pitchFamily="18" charset="0"/>
            </a:rPr>
            <a:t> (difteria, tétano y tos ferina)</a:t>
          </a:r>
        </a:p>
      </dsp:txBody>
      <dsp:txXfrm rot="-5400000">
        <a:off x="1126555" y="1520649"/>
        <a:ext cx="6639961" cy="943954"/>
      </dsp:txXfrm>
    </dsp:sp>
    <dsp:sp modelId="{0CA60E8C-06BC-4A2F-BA41-351A24337732}">
      <dsp:nvSpPr>
        <dsp:cNvPr id="0" name=""/>
        <dsp:cNvSpPr/>
      </dsp:nvSpPr>
      <dsp:spPr>
        <a:xfrm rot="5400000">
          <a:off x="-241404" y="3177014"/>
          <a:ext cx="1609363" cy="11265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3100" b="1" i="1" kern="1200" dirty="0">
              <a:latin typeface="Book Antiqua" panose="02040602050305030304" pitchFamily="18" charset="0"/>
            </a:rPr>
            <a:t>3</a:t>
          </a:r>
        </a:p>
      </dsp:txBody>
      <dsp:txXfrm rot="-5400000">
        <a:off x="1" y="3498886"/>
        <a:ext cx="1126554" cy="482809"/>
      </dsp:txXfrm>
    </dsp:sp>
    <dsp:sp modelId="{4ECAC895-F39A-4D7F-AC00-4F233FD93D08}">
      <dsp:nvSpPr>
        <dsp:cNvPr id="0" name=""/>
        <dsp:cNvSpPr/>
      </dsp:nvSpPr>
      <dsp:spPr>
        <a:xfrm rot="5400000">
          <a:off x="3949025" y="113139"/>
          <a:ext cx="1046086" cy="669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600" b="1" i="1" kern="1200" dirty="0">
              <a:latin typeface="Book Antiqua" panose="02040602050305030304" pitchFamily="18" charset="0"/>
            </a:rPr>
            <a:t>Aplicación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600" b="1" i="1" kern="1200" dirty="0">
              <a:latin typeface="Book Antiqua" panose="02040602050305030304" pitchFamily="18" charset="0"/>
            </a:rPr>
            <a:t>Intramuscular 90°, en el tercio medio de la cara antero-lateral externa del muslo, en menores de 1 año, si es mayor de 1 año en región deltoides.</a:t>
          </a:r>
        </a:p>
      </dsp:txBody>
      <dsp:txXfrm rot="-5400000">
        <a:off x="1126555" y="2986675"/>
        <a:ext cx="6639961" cy="943954"/>
      </dsp:txXfrm>
    </dsp:sp>
    <dsp:sp modelId="{9F37F374-6E06-4966-9FDC-BAB4AB837608}">
      <dsp:nvSpPr>
        <dsp:cNvPr id="0" name=""/>
        <dsp:cNvSpPr/>
      </dsp:nvSpPr>
      <dsp:spPr>
        <a:xfrm rot="5400000">
          <a:off x="-241404" y="4643042"/>
          <a:ext cx="1609363" cy="1126554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3100" b="1" i="1" kern="1200" dirty="0">
              <a:latin typeface="Book Antiqua" panose="02040602050305030304" pitchFamily="18" charset="0"/>
            </a:rPr>
            <a:t>4</a:t>
          </a:r>
        </a:p>
      </dsp:txBody>
      <dsp:txXfrm rot="-5400000">
        <a:off x="1" y="4964914"/>
        <a:ext cx="1126554" cy="482809"/>
      </dsp:txXfrm>
    </dsp:sp>
    <dsp:sp modelId="{80DABACE-A3D5-4811-B89B-31C5BB43E167}">
      <dsp:nvSpPr>
        <dsp:cNvPr id="0" name=""/>
        <dsp:cNvSpPr/>
      </dsp:nvSpPr>
      <dsp:spPr>
        <a:xfrm rot="5400000">
          <a:off x="3949025" y="1579167"/>
          <a:ext cx="1046086" cy="669102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0160" rIns="10160" bIns="1016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600" b="1" i="1" kern="1200" dirty="0">
              <a:latin typeface="Book Antiqua" panose="02040602050305030304" pitchFamily="18" charset="0"/>
            </a:rPr>
            <a:t>Dosis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NI" sz="1600" b="1" i="1" kern="1200" dirty="0">
              <a:latin typeface="Book Antiqua" panose="02040602050305030304" pitchFamily="18" charset="0"/>
            </a:rPr>
            <a:t>0.5cc</a:t>
          </a:r>
        </a:p>
      </dsp:txBody>
      <dsp:txXfrm rot="-5400000">
        <a:off x="1126555" y="4452703"/>
        <a:ext cx="6639961" cy="943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52401" y="152402"/>
            <a:ext cx="8177213" cy="5851525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820116B-151F-4B9B-9AA2-9D8255F3E1CD}" type="slidenum">
              <a:rPr lang="en-US" altLang="es-CL"/>
              <a:pPr/>
              <a:t>‹Nº›</a:t>
            </a:fld>
            <a:endParaRPr lang="en-US" altLang="es-CL" dirty="0"/>
          </a:p>
        </p:txBody>
      </p:sp>
    </p:spTree>
    <p:extLst>
      <p:ext uri="{BB962C8B-B14F-4D97-AF65-F5344CB8AC3E}">
        <p14:creationId xmlns:p14="http://schemas.microsoft.com/office/powerpoint/2010/main" val="59933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60B17-73BF-4F80-8989-6AE72DA0CCD7}" type="datetimeFigureOut">
              <a:rPr lang="es-CL" smtClean="0"/>
              <a:pPr/>
              <a:t>28-10-2020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BFCF4-CA10-4390-BE45-14E50E6237EE}" type="slidenum">
              <a:rPr lang="es-CL" smtClean="0"/>
              <a:pPr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>
          <a:xfrm>
            <a:off x="0" y="1535113"/>
            <a:ext cx="9143999" cy="639762"/>
          </a:xfrm>
        </p:spPr>
        <p:txBody>
          <a:bodyPr>
            <a:noAutofit/>
          </a:bodyPr>
          <a:lstStyle/>
          <a:p>
            <a:pPr algn="ctr"/>
            <a:r>
              <a:rPr lang="es-CL" sz="4000" dirty="0">
                <a:solidFill>
                  <a:schemeClr val="tx2"/>
                </a:solidFill>
                <a:latin typeface="Algerian" pitchFamily="82" charset="0"/>
              </a:rPr>
              <a:t>PROMOCIÓN DE LA SALUD 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0" y="2214554"/>
            <a:ext cx="3286116" cy="4286280"/>
          </a:xfrm>
        </p:spPr>
        <p:txBody>
          <a:bodyPr>
            <a:normAutofit fontScale="77500" lnSpcReduction="20000"/>
          </a:bodyPr>
          <a:lstStyle/>
          <a:p>
            <a:r>
              <a:rPr lang="es-CL" b="1" dirty="0">
                <a:solidFill>
                  <a:schemeClr val="tx2"/>
                </a:solidFill>
                <a:latin typeface="Algerian" pitchFamily="82" charset="0"/>
              </a:rPr>
              <a:t>OA3: </a:t>
            </a:r>
            <a:r>
              <a:rPr lang="es-ES_tradnl" dirty="0"/>
              <a:t>Aplicar estrategias de promoción de la salud, prevención de enfermedades, hábitos de alimentación saludables para fomentar una vida adecuada para la familia y comunidad de acuerdo a modelos definidos por las políticas de salud.</a:t>
            </a:r>
          </a:p>
          <a:p>
            <a:r>
              <a:rPr lang="es-ES_tradnl" b="1" dirty="0">
                <a:solidFill>
                  <a:schemeClr val="tx2"/>
                </a:solidFill>
                <a:latin typeface="Algerian" pitchFamily="82" charset="0"/>
              </a:rPr>
              <a:t>OBJETIVO DE LA CLASE:</a:t>
            </a:r>
          </a:p>
          <a:p>
            <a:r>
              <a:rPr lang="es-CL" dirty="0"/>
              <a:t>Conocer y prevenir la morbilidad, discapacidad y muertes a enfermedades inmunoprevenibles por vacunas , a lo largo de todo el ciclo vital</a:t>
            </a:r>
            <a:r>
              <a:rPr lang="es-ES_tradnl" b="1" dirty="0">
                <a:solidFill>
                  <a:schemeClr val="tx2"/>
                </a:solidFill>
              </a:rPr>
              <a:t> .</a:t>
            </a:r>
          </a:p>
          <a:p>
            <a:endParaRPr lang="es-ES_tradnl" b="1" dirty="0">
              <a:solidFill>
                <a:schemeClr val="tx2"/>
              </a:solidFill>
            </a:endParaRPr>
          </a:p>
          <a:p>
            <a:endParaRPr lang="es-CL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4"/>
          </p:nvPr>
        </p:nvSpPr>
        <p:spPr>
          <a:xfrm>
            <a:off x="3428992" y="2174874"/>
            <a:ext cx="5715007" cy="4325959"/>
          </a:xfrm>
        </p:spPr>
        <p:txBody>
          <a:bodyPr/>
          <a:lstStyle/>
          <a:p>
            <a:pPr algn="ctr">
              <a:buNone/>
            </a:pPr>
            <a:r>
              <a:rPr lang="es-CL" sz="2800" u="sng" dirty="0">
                <a:solidFill>
                  <a:schemeClr val="tx2"/>
                </a:solidFill>
                <a:latin typeface="Algerian" pitchFamily="82" charset="0"/>
              </a:rPr>
              <a:t>PROGRAMA NACIONAL DE VACUNAS (PNI</a:t>
            </a:r>
            <a:r>
              <a:rPr lang="es-CL" sz="2800" u="sng" dirty="0"/>
              <a:t>)</a:t>
            </a:r>
          </a:p>
          <a:p>
            <a:pPr algn="ctr">
              <a:buNone/>
            </a:pPr>
            <a:r>
              <a:rPr lang="es-CL" sz="2000" b="1" dirty="0">
                <a:solidFill>
                  <a:schemeClr val="accent1"/>
                </a:solidFill>
              </a:rPr>
              <a:t>PROFESORA: DORA RODRIGUEZ</a:t>
            </a:r>
          </a:p>
          <a:p>
            <a:pPr algn="ctr">
              <a:buNone/>
            </a:pPr>
            <a:r>
              <a:rPr lang="es-CL" sz="2000" b="1" dirty="0">
                <a:solidFill>
                  <a:schemeClr val="accent1"/>
                </a:solidFill>
              </a:rPr>
              <a:t>(SEMANA DEL 26 AL 30 DE OCTUBRE)</a:t>
            </a:r>
          </a:p>
          <a:p>
            <a:pPr algn="ctr">
              <a:buNone/>
            </a:pPr>
            <a:endParaRPr lang="es-CL" dirty="0"/>
          </a:p>
          <a:p>
            <a:pPr algn="ctr">
              <a:buNone/>
            </a:pPr>
            <a:endParaRPr lang="es-CL" dirty="0"/>
          </a:p>
        </p:txBody>
      </p:sp>
      <p:pic>
        <p:nvPicPr>
          <p:cNvPr id="10" name="Picture 2" descr="D:\Usuario\Pictures\descarga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4429132"/>
            <a:ext cx="4214842" cy="2428868"/>
          </a:xfrm>
          <a:prstGeom prst="rect">
            <a:avLst/>
          </a:prstGeom>
          <a:noFill/>
        </p:spPr>
      </p:pic>
      <p:pic>
        <p:nvPicPr>
          <p:cNvPr id="1026" name="Picture 2" descr="D:\Usuario\Desktop\octub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accent1"/>
                </a:solidFill>
                <a:latin typeface="Algerian" pitchFamily="82" charset="0"/>
              </a:rPr>
              <a:t>OBJETIVO DEL PROGRAMA NACIONAL DE VACUNA  PNI</a:t>
            </a:r>
            <a:endParaRPr lang="es-CL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es-CL" dirty="0"/>
              <a:t>Conocer y prevenir la morbilidad, discapacidad y muertes a enfermedades inmunoprevenibles por vacunas , a lo largo de todo el ciclo vital. </a:t>
            </a:r>
          </a:p>
          <a:p>
            <a:endParaRPr lang="es-CL" dirty="0"/>
          </a:p>
          <a:p>
            <a:pPr algn="ctr">
              <a:buNone/>
            </a:pPr>
            <a:r>
              <a:rPr lang="es-CL" b="1" dirty="0">
                <a:solidFill>
                  <a:schemeClr val="accent1"/>
                </a:solidFill>
              </a:rPr>
              <a:t>   </a:t>
            </a:r>
          </a:p>
          <a:p>
            <a:pPr algn="ctr">
              <a:buNone/>
            </a:pPr>
            <a:endParaRPr lang="es-CL" b="1" dirty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s-CL" b="1" dirty="0">
                <a:solidFill>
                  <a:schemeClr val="accent1"/>
                </a:solidFill>
              </a:rPr>
              <a:t> </a:t>
            </a:r>
            <a:r>
              <a:rPr lang="es-CL" sz="8800" b="1" dirty="0">
                <a:solidFill>
                  <a:schemeClr val="accent1"/>
                </a:solidFill>
              </a:rPr>
              <a:t>VACUNAS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r>
              <a:rPr lang="es-C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Vacuna: BCG </a:t>
            </a:r>
            <a:r>
              <a:rPr lang="es-ES_tradn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(</a:t>
            </a:r>
            <a:r>
              <a:rPr lang="es-ES_tradnl" sz="2800" b="1" dirty="0" err="1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Bacillus</a:t>
            </a:r>
            <a:r>
              <a:rPr lang="es-ES_tradn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 de </a:t>
            </a:r>
            <a:r>
              <a:rPr lang="es-ES_tradnl" sz="2800" b="1" dirty="0" err="1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Calmette</a:t>
            </a:r>
            <a:r>
              <a:rPr lang="es-ES_tradn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 y </a:t>
            </a:r>
            <a:r>
              <a:rPr lang="es-ES_tradnl" sz="2800" b="1" dirty="0" err="1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Guérin</a:t>
            </a:r>
            <a:r>
              <a:rPr lang="es-ES_tradnl" sz="2800" b="1" dirty="0">
                <a:solidFill>
                  <a:schemeClr val="accent1"/>
                </a:solidFill>
                <a:latin typeface="Algerian" pitchFamily="82" charset="0"/>
                <a:ea typeface="ヒラギノ角ゴ Pro W3"/>
                <a:cs typeface="Arial" pitchFamily="34" charset="0"/>
              </a:rPr>
              <a:t>)</a:t>
            </a:r>
            <a:endParaRPr lang="es-CL" sz="2800" b="1" dirty="0">
              <a:solidFill>
                <a:schemeClr val="accent1"/>
              </a:solidFill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/>
          <a:lstStyle/>
          <a:p>
            <a:pPr lvl="0" algn="just" eaLnBrk="0" fontAlgn="base" hangingPunct="0">
              <a:spcAft>
                <a:spcPct val="0"/>
              </a:spcAft>
              <a:defRPr/>
            </a:pPr>
            <a:r>
              <a:rPr lang="es-CL" dirty="0">
                <a:latin typeface="Arial" pitchFamily="34" charset="0"/>
                <a:ea typeface="ヒラギノ角ゴ Pro W3"/>
                <a:cs typeface="Arial" pitchFamily="34" charset="0"/>
              </a:rPr>
              <a:t>Protege contra: </a:t>
            </a:r>
            <a:r>
              <a:rPr lang="es-CL" b="1" dirty="0">
                <a:latin typeface="Arial" pitchFamily="34" charset="0"/>
                <a:ea typeface="ヒラギノ角ゴ Pro W3"/>
                <a:cs typeface="Arial" pitchFamily="34" charset="0"/>
              </a:rPr>
              <a:t>Tuberculosis</a:t>
            </a:r>
          </a:p>
          <a:p>
            <a:pPr lvl="0" algn="just" eaLnBrk="0" fontAlgn="base" hangingPunct="0">
              <a:spcAft>
                <a:spcPct val="0"/>
              </a:spcAft>
              <a:buNone/>
              <a:defRPr/>
            </a:pPr>
            <a:r>
              <a:rPr lang="es-ES" dirty="0">
                <a:latin typeface="Arial" pitchFamily="34" charset="0"/>
                <a:ea typeface="ヒラギノ角ゴ Pro W3"/>
                <a:cs typeface="Arial" pitchFamily="34" charset="0"/>
              </a:rPr>
              <a:t>	</a:t>
            </a:r>
          </a:p>
          <a:p>
            <a:pPr lvl="0" algn="just" eaLnBrk="0" fontAlgn="base" hangingPunct="0">
              <a:spcAft>
                <a:spcPct val="0"/>
              </a:spcAft>
              <a:defRPr/>
            </a:pPr>
            <a:r>
              <a:rPr lang="es-ES" dirty="0">
                <a:latin typeface="Arial" pitchFamily="34" charset="0"/>
                <a:ea typeface="ヒラギノ角ゴ Pro W3"/>
                <a:cs typeface="Arial" pitchFamily="34" charset="0"/>
              </a:rPr>
              <a:t>Infección bacteriana, suele afectar los pulmones, pero puede  también dañar otras partes del cuerpo. Se disemina a través del aire, cuando una persona con tuberculosis tose o estornuda.</a:t>
            </a:r>
            <a:endParaRPr lang="es-C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84584" y="295556"/>
            <a:ext cx="7035969" cy="728422"/>
          </a:xfrm>
        </p:spPr>
        <p:txBody>
          <a:bodyPr>
            <a:normAutofit fontScale="90000"/>
          </a:bodyPr>
          <a:lstStyle/>
          <a:p>
            <a:r>
              <a:rPr lang="es-NI" sz="4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Indicaciones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154043"/>
              </p:ext>
            </p:extLst>
          </p:nvPr>
        </p:nvGraphicFramePr>
        <p:xfrm>
          <a:off x="757989" y="714356"/>
          <a:ext cx="7817582" cy="59431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893423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CBA526-D8D3-4621-89EE-BFD761C1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0FCBA526-D8D3-4621-89EE-BFD761C1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0FCBA526-D8D3-4621-89EE-BFD761C1C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F393FA-C315-4CC8-BB73-5BFB8F56B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5EF393FA-C315-4CC8-BB73-5BFB8F56B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5EF393FA-C315-4CC8-BB73-5BFB8F56BE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D9630BA-EC31-40A4-85C3-5AC559739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graphicEl>
                                              <a:dgm id="{0D9630BA-EC31-40A4-85C3-5AC559739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graphicEl>
                                              <a:dgm id="{0D9630BA-EC31-40A4-85C3-5AC559739B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740364-959E-453C-B79C-2E4D0E99E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graphicEl>
                                              <a:dgm id="{E3740364-959E-453C-B79C-2E4D0E99E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graphicEl>
                                              <a:dgm id="{E3740364-959E-453C-B79C-2E4D0E99E6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dirty="0">
                <a:solidFill>
                  <a:schemeClr val="accent1"/>
                </a:solidFill>
                <a:latin typeface="Algerian" pitchFamily="82" charset="0"/>
              </a:rPr>
              <a:t>HEPATITIS B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es-CL" b="1" dirty="0"/>
              <a:t>HEPATITIS B</a:t>
            </a:r>
            <a:r>
              <a:rPr lang="es-CL" dirty="0"/>
              <a:t> :Es la irritación e hinchazón (inflamación) del hígado debido a infección con el virus de la hepatitis B (VHB) .</a:t>
            </a:r>
          </a:p>
          <a:p>
            <a:r>
              <a:rPr lang="es-CL" dirty="0"/>
              <a:t> Enfermedad vírica aguda que se transmite a través de la sangre, la saliva o el semen; tiende a ser crónica y entre sus síntomas destaca la ictericia; su período de incubación es de 50 a 180 días. </a:t>
            </a:r>
          </a:p>
          <a:p>
            <a:endParaRPr lang="es-CL" b="1" dirty="0"/>
          </a:p>
          <a:p>
            <a:r>
              <a:rPr lang="es-CL" b="1" dirty="0"/>
              <a:t>PROTECCIÓN</a:t>
            </a:r>
            <a:r>
              <a:rPr lang="es-CL" dirty="0"/>
              <a:t> :Protege contra la hepatitis B y sus consecuencias  como Cáncer de Hígado y Cirrosis Hepática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lnSpcReduction="10000"/>
          </a:bodyPr>
          <a:lstStyle/>
          <a:p>
            <a:r>
              <a:rPr lang="es-CL" b="1" dirty="0"/>
              <a:t>La administración</a:t>
            </a:r>
            <a:r>
              <a:rPr lang="es-CL" dirty="0"/>
              <a:t> se realiza por </a:t>
            </a:r>
            <a:r>
              <a:rPr lang="es-CL" b="1" dirty="0"/>
              <a:t>vía</a:t>
            </a:r>
            <a:r>
              <a:rPr lang="es-CL" dirty="0"/>
              <a:t> intramuscular en la región antero lateral externa del muslo o en el deltoides, en función de la edad. Está contraindicada, por ficha técnica, la </a:t>
            </a:r>
            <a:r>
              <a:rPr lang="es-CL" b="1" dirty="0"/>
              <a:t>administración</a:t>
            </a:r>
            <a:r>
              <a:rPr lang="es-CL" dirty="0"/>
              <a:t> en el glúteo, por resultar menos inmunógena </a:t>
            </a:r>
          </a:p>
          <a:p>
            <a:endParaRPr lang="es-CL" dirty="0"/>
          </a:p>
          <a:p>
            <a:endParaRPr lang="es-CL" dirty="0"/>
          </a:p>
          <a:p>
            <a:r>
              <a:rPr lang="es-CL" dirty="0"/>
              <a:t> </a:t>
            </a:r>
            <a:r>
              <a:rPr lang="es-CL" b="1" dirty="0"/>
              <a:t>DOSIS</a:t>
            </a:r>
            <a:r>
              <a:rPr lang="es-CL" dirty="0"/>
              <a:t>:(0,5 ml) por vía intramuscular; preferiblemente en las primeras 12 horas de vida</a:t>
            </a:r>
          </a:p>
          <a:p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s-CL" b="1" dirty="0">
                <a:solidFill>
                  <a:schemeClr val="accent1"/>
                </a:solidFill>
                <a:latin typeface="Algerian" pitchFamily="82" charset="0"/>
              </a:rPr>
              <a:t>HEXAVALENTE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42928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i="1" dirty="0">
                <a:latin typeface="Arial" pitchFamily="34" charset="0"/>
                <a:cs typeface="Arial" pitchFamily="34" charset="0"/>
              </a:rPr>
              <a:t>Es una vacuna que combina seis(6) antígenos. La preparación contiene bacterias muertas de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Bordetella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pertusis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, toxoides tetánico y diftérico, antígeno de superficie del virus de la hepatitis B y polisacárido capsular purificado de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Haemophilus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influenzae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 tipo b y para Poliomielitis</a:t>
            </a:r>
          </a:p>
          <a:p>
            <a:pPr algn="just"/>
            <a:endParaRPr lang="es-MX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i="1" dirty="0">
                <a:latin typeface="Arial" pitchFamily="34" charset="0"/>
                <a:cs typeface="Arial" pitchFamily="34" charset="0"/>
              </a:rPr>
              <a:t>Previene la difteria, tos ferina, tétanos, hepatitis B e infecciones invasivas producidas por </a:t>
            </a:r>
            <a:r>
              <a:rPr lang="es-MX" i="1" dirty="0" err="1">
                <a:latin typeface="Arial" pitchFamily="34" charset="0"/>
                <a:cs typeface="Arial" pitchFamily="34" charset="0"/>
              </a:rPr>
              <a:t>Haemophilus</a:t>
            </a:r>
            <a:r>
              <a:rPr lang="es-MX" i="1" dirty="0">
                <a:latin typeface="Arial" pitchFamily="34" charset="0"/>
                <a:cs typeface="Arial" pitchFamily="34" charset="0"/>
              </a:rPr>
              <a:t> influenza del tipo b y poliomielitis.</a:t>
            </a:r>
            <a:endParaRPr lang="es-C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84584" y="263472"/>
            <a:ext cx="7035969" cy="728422"/>
          </a:xfrm>
        </p:spPr>
        <p:txBody>
          <a:bodyPr>
            <a:normAutofit fontScale="90000"/>
          </a:bodyPr>
          <a:lstStyle/>
          <a:p>
            <a:r>
              <a:rPr lang="es-NI" sz="4400" b="1" i="1" dirty="0">
                <a:solidFill>
                  <a:schemeClr val="bg1"/>
                </a:solidFill>
                <a:latin typeface="Book Antiqua" panose="02040602050305030304" pitchFamily="18" charset="0"/>
              </a:rPr>
              <a:t>Indicaciones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622570"/>
              </p:ext>
            </p:extLst>
          </p:nvPr>
        </p:nvGraphicFramePr>
        <p:xfrm>
          <a:off x="757989" y="642918"/>
          <a:ext cx="7817582" cy="6014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599894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0BBF0DC5-D968-4D26-8A46-2C9D2EB7B5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95103A9E-1C86-460A-9CBF-7D0FEA026E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graphicEl>
                                              <a:dgm id="{E2B1B544-345C-407B-816D-6793C59BD8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>
                                            <p:graphicEl>
                                              <a:dgm id="{A56159D3-BAFD-4257-81F4-488D439718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>
                                            <p:graphicEl>
                                              <a:dgm id="{0CA60E8C-06BC-4A2F-BA41-351A243377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">
                                            <p:graphicEl>
                                              <a:dgm id="{4ECAC895-F39A-4D7F-AC00-4F233FD93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37F374-6E06-4966-9FDC-BAB4AB8376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9F37F374-6E06-4966-9FDC-BAB4AB8376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DABACE-A3D5-4811-B89B-31C5BB43E1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4">
                                            <p:graphicEl>
                                              <a:dgm id="{80DABACE-A3D5-4811-B89B-31C5BB43E1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10000"/>
          </a:bodyPr>
          <a:lstStyle/>
          <a:p>
            <a:r>
              <a:rPr lang="es-CL" b="1" u="sng" dirty="0">
                <a:solidFill>
                  <a:schemeClr val="tx2"/>
                </a:solidFill>
                <a:latin typeface="Algerian" pitchFamily="82" charset="0"/>
              </a:rPr>
              <a:t>ACTIVIDAD FINAL PARA TODOS LOS ALUMNOS</a:t>
            </a:r>
          </a:p>
          <a:p>
            <a:r>
              <a:rPr lang="es-CL" dirty="0"/>
              <a:t>DESPUÉS DE LEER Y COMPRENDER EL  POWER POINT  ESCRÍBELO EN TU CUADERNO  Y </a:t>
            </a:r>
          </a:p>
          <a:p>
            <a:r>
              <a:rPr lang="es-CL" b="1" u="sng" dirty="0">
                <a:solidFill>
                  <a:schemeClr val="tx2"/>
                </a:solidFill>
              </a:rPr>
              <a:t>RESPONDE :</a:t>
            </a:r>
          </a:p>
          <a:p>
            <a:r>
              <a:rPr lang="es-CL" dirty="0"/>
              <a:t>1- ¿CONTRA QUÉ ENFERMEDAD PROTEGE LA VACUNA BCG? .  </a:t>
            </a:r>
          </a:p>
          <a:p>
            <a:r>
              <a:rPr lang="es-CL" b="1" dirty="0">
                <a:solidFill>
                  <a:srgbClr val="FF0000"/>
                </a:solidFill>
              </a:rPr>
              <a:t>TICKET DE SALIDA (RESPONDER SÓLO LOS ALUMNOS QUE RETIRAN GUÍAS IMPRESAS EN EL LICEO)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 ¿CONTRA QUÉ ENFERMEDAD PROTEGE LA  VACUNA DE HEXAVALENTE?</a:t>
            </a:r>
          </a:p>
          <a:p>
            <a:pPr>
              <a:buFont typeface="Wingdings" pitchFamily="2" charset="2"/>
              <a:buChar char="v"/>
            </a:pPr>
            <a:r>
              <a:rPr lang="es-CL" dirty="0"/>
              <a:t>¿DÓNDE SE APLICA LA VACUNA HEPATITIS B ?</a:t>
            </a:r>
          </a:p>
          <a:p>
            <a:pPr>
              <a:buFont typeface="Wingdings" pitchFamily="2" charset="2"/>
              <a:buChar char="v"/>
            </a:pPr>
            <a:r>
              <a:rPr lang="es-CL" b="1" dirty="0"/>
              <a:t>ENVÍA LAS ACTIVIDADES RESUELTAS AL CORREO </a:t>
            </a:r>
          </a:p>
          <a:p>
            <a:pPr>
              <a:buNone/>
            </a:pPr>
            <a:r>
              <a:rPr lang="es-CL" b="1" dirty="0"/>
              <a:t>         rodriguezdora771@gmail.com</a:t>
            </a:r>
            <a:endParaRPr lang="es-C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600</TotalTime>
  <Words>433</Words>
  <Application>Microsoft Office PowerPoint</Application>
  <PresentationFormat>Presentación en pantalla (4:3)</PresentationFormat>
  <Paragraphs>69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6" baseType="lpstr">
      <vt:lpstr>Algerian</vt:lpstr>
      <vt:lpstr>Arial</vt:lpstr>
      <vt:lpstr>Book Antiqua</vt:lpstr>
      <vt:lpstr>Calibri</vt:lpstr>
      <vt:lpstr>Wingdings</vt:lpstr>
      <vt:lpstr>ヒラギノ角ゴ Pro W3</vt:lpstr>
      <vt:lpstr>Tema de Office</vt:lpstr>
      <vt:lpstr>Presentación de PowerPoint</vt:lpstr>
      <vt:lpstr>OBJETIVO DEL PROGRAMA NACIONAL DE VACUNA  PNI</vt:lpstr>
      <vt:lpstr>Vacuna: BCG (Bacillus de Calmette y Guérin)</vt:lpstr>
      <vt:lpstr>Indicaciones</vt:lpstr>
      <vt:lpstr>HEPATITIS B</vt:lpstr>
      <vt:lpstr>Presentación de PowerPoint</vt:lpstr>
      <vt:lpstr>HEXAVALENTE</vt:lpstr>
      <vt:lpstr>Indicaciones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PIE</cp:lastModifiedBy>
  <cp:revision>8</cp:revision>
  <dcterms:created xsi:type="dcterms:W3CDTF">2020-08-31T02:30:25Z</dcterms:created>
  <dcterms:modified xsi:type="dcterms:W3CDTF">2020-10-28T13:32:30Z</dcterms:modified>
</cp:coreProperties>
</file>