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6" r:id="rId2"/>
    <p:sldId id="257" r:id="rId3"/>
    <p:sldId id="261" r:id="rId4"/>
    <p:sldId id="263" r:id="rId5"/>
    <p:sldId id="265" r:id="rId6"/>
    <p:sldId id="271" r:id="rId7"/>
    <p:sldId id="273" r:id="rId8"/>
    <p:sldId id="259" r:id="rId9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6" autoAdjust="0"/>
    <p:restoredTop sz="94660"/>
  </p:normalViewPr>
  <p:slideViewPr>
    <p:cSldViewPr>
      <p:cViewPr varScale="1">
        <p:scale>
          <a:sx n="81" d="100"/>
          <a:sy n="81" d="100"/>
        </p:scale>
        <p:origin x="1469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F74F0D-9A28-4DBA-B06A-D1D6E2937E7B}" type="datetimeFigureOut">
              <a:rPr lang="es-CL" smtClean="0"/>
              <a:pPr/>
              <a:t>18-07-2020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6CC5B3-2DC8-4AC5-9AA5-EB2DCE72E63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CC5B3-2DC8-4AC5-9AA5-EB2DCE72E63B}" type="slidenum">
              <a:rPr lang="es-CL" smtClean="0"/>
              <a:pPr/>
              <a:t>7</a:t>
            </a:fld>
            <a:endParaRPr lang="es-C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FC3D8-F953-4B8E-9329-C8D36162FAD5}" type="datetimeFigureOut">
              <a:rPr lang="es-CL" smtClean="0"/>
              <a:pPr/>
              <a:t>18-07-2020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14BB-CACF-4B38-92CF-2F5A6B50EBFA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FC3D8-F953-4B8E-9329-C8D36162FAD5}" type="datetimeFigureOut">
              <a:rPr lang="es-CL" smtClean="0"/>
              <a:pPr/>
              <a:t>18-07-2020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14BB-CACF-4B38-92CF-2F5A6B50EBFA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FC3D8-F953-4B8E-9329-C8D36162FAD5}" type="datetimeFigureOut">
              <a:rPr lang="es-CL" smtClean="0"/>
              <a:pPr/>
              <a:t>18-07-2020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14BB-CACF-4B38-92CF-2F5A6B50EBFA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FC3D8-F953-4B8E-9329-C8D36162FAD5}" type="datetimeFigureOut">
              <a:rPr lang="es-CL" smtClean="0"/>
              <a:pPr/>
              <a:t>18-07-2020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14BB-CACF-4B38-92CF-2F5A6B50EBFA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FC3D8-F953-4B8E-9329-C8D36162FAD5}" type="datetimeFigureOut">
              <a:rPr lang="es-CL" smtClean="0"/>
              <a:pPr/>
              <a:t>18-07-2020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14BB-CACF-4B38-92CF-2F5A6B50EBFA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FC3D8-F953-4B8E-9329-C8D36162FAD5}" type="datetimeFigureOut">
              <a:rPr lang="es-CL" smtClean="0"/>
              <a:pPr/>
              <a:t>18-07-2020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14BB-CACF-4B38-92CF-2F5A6B50EBFA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FC3D8-F953-4B8E-9329-C8D36162FAD5}" type="datetimeFigureOut">
              <a:rPr lang="es-CL" smtClean="0"/>
              <a:pPr/>
              <a:t>18-07-2020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14BB-CACF-4B38-92CF-2F5A6B50EBFA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FC3D8-F953-4B8E-9329-C8D36162FAD5}" type="datetimeFigureOut">
              <a:rPr lang="es-CL" smtClean="0"/>
              <a:pPr/>
              <a:t>18-07-2020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14BB-CACF-4B38-92CF-2F5A6B50EBFA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FC3D8-F953-4B8E-9329-C8D36162FAD5}" type="datetimeFigureOut">
              <a:rPr lang="es-CL" smtClean="0"/>
              <a:pPr/>
              <a:t>18-07-2020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14BB-CACF-4B38-92CF-2F5A6B50EBFA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FC3D8-F953-4B8E-9329-C8D36162FAD5}" type="datetimeFigureOut">
              <a:rPr lang="es-CL" smtClean="0"/>
              <a:pPr/>
              <a:t>18-07-2020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14BB-CACF-4B38-92CF-2F5A6B50EBFA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FC3D8-F953-4B8E-9329-C8D36162FAD5}" type="datetimeFigureOut">
              <a:rPr lang="es-CL" smtClean="0"/>
              <a:pPr/>
              <a:t>18-07-2020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14BB-CACF-4B38-92CF-2F5A6B50EBFA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FC3D8-F953-4B8E-9329-C8D36162FAD5}" type="datetimeFigureOut">
              <a:rPr lang="es-CL" smtClean="0"/>
              <a:pPr/>
              <a:t>18-07-2020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314BB-CACF-4B38-92CF-2F5A6B50EBFA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1214422"/>
            <a:ext cx="8229600" cy="274654"/>
          </a:xfrm>
        </p:spPr>
        <p:txBody>
          <a:bodyPr>
            <a:normAutofit fontScale="90000"/>
          </a:bodyPr>
          <a:lstStyle/>
          <a:p>
            <a:r>
              <a:rPr lang="es-CL" b="1" dirty="0">
                <a:solidFill>
                  <a:schemeClr val="tx2"/>
                </a:solidFill>
              </a:rPr>
              <a:t>PROMOCIÓN DE LA SALUD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0" y="1643050"/>
            <a:ext cx="3428992" cy="52149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CL" sz="2000" b="1" dirty="0">
                <a:solidFill>
                  <a:schemeClr val="tx2"/>
                </a:solidFill>
              </a:rPr>
              <a:t>OA: </a:t>
            </a:r>
            <a:r>
              <a:rPr lang="es-ES_tradnl" sz="1800" dirty="0"/>
              <a:t>Aplicar estrategias de promoción de la salud, prevención de enfermedades, hábitos de alimentación saludables para fomentar una vida adecuada para la familia y comunidad de acuerdo a modelos definidos por las políticas de salud</a:t>
            </a:r>
            <a:r>
              <a:rPr lang="es-ES_tradnl" sz="2000" dirty="0"/>
              <a:t>.</a:t>
            </a:r>
            <a:endParaRPr lang="es-CL" sz="2000" dirty="0"/>
          </a:p>
          <a:p>
            <a:pPr algn="ctr">
              <a:buNone/>
            </a:pPr>
            <a:r>
              <a:rPr lang="es-CL" sz="2000" b="1" u="sng" dirty="0">
                <a:solidFill>
                  <a:schemeClr val="tx2"/>
                </a:solidFill>
              </a:rPr>
              <a:t>OBJETIVO DE LA CLASE:</a:t>
            </a:r>
          </a:p>
          <a:p>
            <a:pPr>
              <a:buNone/>
            </a:pPr>
            <a:r>
              <a:rPr lang="es-CL" sz="2000" dirty="0"/>
              <a:t>      Conocer y comprender  la importancia de la Cadena de Frío en el uso y manejo de las Vacunas en Salud</a:t>
            </a:r>
          </a:p>
          <a:p>
            <a:pPr>
              <a:buNone/>
            </a:pPr>
            <a:endParaRPr lang="es-CL" sz="2000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643306" y="1714488"/>
            <a:ext cx="5500694" cy="5143512"/>
          </a:xfrm>
        </p:spPr>
        <p:txBody>
          <a:bodyPr/>
          <a:lstStyle/>
          <a:p>
            <a:endParaRPr lang="es-CL" b="1" u="sng" dirty="0">
              <a:solidFill>
                <a:schemeClr val="tx2"/>
              </a:solidFill>
            </a:endParaRPr>
          </a:p>
          <a:p>
            <a:pPr algn="ctr">
              <a:buNone/>
            </a:pPr>
            <a:r>
              <a:rPr lang="es-CL" b="1" dirty="0">
                <a:solidFill>
                  <a:schemeClr val="tx2"/>
                </a:solidFill>
              </a:rPr>
              <a:t>      </a:t>
            </a:r>
            <a:r>
              <a:rPr lang="es-CL" sz="3200" b="1" u="sng" dirty="0">
                <a:solidFill>
                  <a:schemeClr val="tx2"/>
                </a:solidFill>
              </a:rPr>
              <a:t>CADENA DE FRÍO EN SALUD</a:t>
            </a:r>
          </a:p>
          <a:p>
            <a:pPr algn="ctr">
              <a:buNone/>
            </a:pPr>
            <a:endParaRPr lang="es-CL" b="1" dirty="0">
              <a:solidFill>
                <a:schemeClr val="tx2"/>
              </a:solidFill>
            </a:endParaRPr>
          </a:p>
          <a:p>
            <a:pPr algn="ctr">
              <a:buNone/>
            </a:pPr>
            <a:endParaRPr lang="es-CL" b="1" dirty="0">
              <a:solidFill>
                <a:schemeClr val="tx2"/>
              </a:solidFill>
            </a:endParaRPr>
          </a:p>
          <a:p>
            <a:pPr algn="ctr">
              <a:buNone/>
            </a:pPr>
            <a:r>
              <a:rPr lang="es-CL" b="1" dirty="0">
                <a:solidFill>
                  <a:schemeClr val="tx2"/>
                </a:solidFill>
              </a:rPr>
              <a:t>PROFESORA: DORA RODRIGUEZ </a:t>
            </a:r>
          </a:p>
          <a:p>
            <a:pPr algn="ctr">
              <a:buNone/>
            </a:pPr>
            <a:r>
              <a:rPr lang="es-CL" b="1" dirty="0">
                <a:solidFill>
                  <a:schemeClr val="tx2"/>
                </a:solidFill>
              </a:rPr>
              <a:t>ENFERMERA</a:t>
            </a:r>
          </a:p>
          <a:p>
            <a:pPr algn="ctr">
              <a:buNone/>
            </a:pPr>
            <a:r>
              <a:rPr lang="es-CL" sz="2400" b="1" dirty="0">
                <a:solidFill>
                  <a:schemeClr val="tx2"/>
                </a:solidFill>
              </a:rPr>
              <a:t>(SEMANA DEL 27 AL 31 JULIO 2020)</a:t>
            </a:r>
          </a:p>
        </p:txBody>
      </p:sp>
      <p:pic>
        <p:nvPicPr>
          <p:cNvPr id="16387" name="Picture 3" descr="D:\Usuario\Desktop\JULI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1429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es-CL" b="1" dirty="0">
                <a:solidFill>
                  <a:schemeClr val="tx2"/>
                </a:solidFill>
              </a:rPr>
              <a:t>CADENA DE FRÍO</a:t>
            </a:r>
          </a:p>
        </p:txBody>
      </p:sp>
      <p:pic>
        <p:nvPicPr>
          <p:cNvPr id="9" name="Picture 4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1" t="10817" r="19186" b="5337"/>
          <a:stretch/>
        </p:blipFill>
        <p:spPr bwMode="auto">
          <a:xfrm>
            <a:off x="285720" y="1214422"/>
            <a:ext cx="4286280" cy="5000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3" t="10612" r="19307" b="5927"/>
          <a:stretch/>
        </p:blipFill>
        <p:spPr bwMode="auto">
          <a:xfrm>
            <a:off x="4500562" y="1142984"/>
            <a:ext cx="4327527" cy="4500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2" t="11090" r="19571" b="6251"/>
          <a:stretch/>
        </p:blipFill>
        <p:spPr bwMode="auto">
          <a:xfrm>
            <a:off x="714348" y="285728"/>
            <a:ext cx="4714907" cy="597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D:\Usuario\Pictures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285728"/>
            <a:ext cx="3214710" cy="3643338"/>
          </a:xfrm>
          <a:prstGeom prst="rect">
            <a:avLst/>
          </a:prstGeom>
          <a:noFill/>
        </p:spPr>
      </p:pic>
      <p:pic>
        <p:nvPicPr>
          <p:cNvPr id="1027" name="Picture 3" descr="D:\Usuario\Pictures\descarga (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4071942"/>
            <a:ext cx="3214710" cy="24288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8563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3" t="10962" r="19421" b="5385"/>
          <a:stretch/>
        </p:blipFill>
        <p:spPr bwMode="auto">
          <a:xfrm>
            <a:off x="5040684" y="285728"/>
            <a:ext cx="4103316" cy="604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1" t="10769" r="19299" b="5645"/>
          <a:stretch/>
        </p:blipFill>
        <p:spPr bwMode="auto">
          <a:xfrm>
            <a:off x="285720" y="357166"/>
            <a:ext cx="4214842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0002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2" t="11731" r="19078" b="6250"/>
          <a:stretch/>
        </p:blipFill>
        <p:spPr bwMode="auto">
          <a:xfrm>
            <a:off x="357158" y="404664"/>
            <a:ext cx="4357718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8" t="11111" r="19439" b="5485"/>
          <a:stretch/>
        </p:blipFill>
        <p:spPr bwMode="auto">
          <a:xfrm>
            <a:off x="5000628" y="332656"/>
            <a:ext cx="3675828" cy="6043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265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0" t="10771" r="18926" b="6250"/>
          <a:stretch/>
        </p:blipFill>
        <p:spPr bwMode="auto">
          <a:xfrm>
            <a:off x="4682924" y="428604"/>
            <a:ext cx="4461076" cy="6070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4" t="11366" r="19060" b="5996"/>
          <a:stretch/>
        </p:blipFill>
        <p:spPr bwMode="auto">
          <a:xfrm>
            <a:off x="0" y="332656"/>
            <a:ext cx="4643438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031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3" t="11476" r="19415" b="6725"/>
          <a:stretch/>
        </p:blipFill>
        <p:spPr bwMode="auto">
          <a:xfrm>
            <a:off x="0" y="332656"/>
            <a:ext cx="4643438" cy="598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4" t="10578" r="19008" b="6250"/>
          <a:stretch/>
        </p:blipFill>
        <p:spPr bwMode="auto">
          <a:xfrm>
            <a:off x="4572000" y="357166"/>
            <a:ext cx="4572000" cy="3869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3" t="10578" r="19366" b="6250"/>
          <a:stretch/>
        </p:blipFill>
        <p:spPr bwMode="auto">
          <a:xfrm>
            <a:off x="4500562" y="3857604"/>
            <a:ext cx="4643438" cy="3000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357158" y="6275406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es-CL" sz="2000" b="1" dirty="0">
                <a:solidFill>
                  <a:srgbClr val="FF0000"/>
                </a:solidFill>
              </a:rPr>
              <a:t>LA TEMPERATURA ADECUADA QUE DEBEN TENER SIEMPRE LOS REFRIGERADORES  Y COOLERS  CONSERVADORES  DE LAS VACUNAS ES  DE  ⁺2˚C – ⁺8˚C GRADOS </a:t>
            </a:r>
          </a:p>
        </p:txBody>
      </p:sp>
    </p:spTree>
    <p:extLst>
      <p:ext uri="{BB962C8B-B14F-4D97-AF65-F5344CB8AC3E}">
        <p14:creationId xmlns:p14="http://schemas.microsoft.com/office/powerpoint/2010/main" val="3703893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286544"/>
          </a:xfrm>
        </p:spPr>
        <p:txBody>
          <a:bodyPr>
            <a:normAutofit fontScale="92500"/>
          </a:bodyPr>
          <a:lstStyle/>
          <a:p>
            <a:r>
              <a:rPr lang="es-CL" b="1" u="sng" dirty="0">
                <a:solidFill>
                  <a:schemeClr val="tx2"/>
                </a:solidFill>
              </a:rPr>
              <a:t>ACTIVIDAD FINAL:</a:t>
            </a:r>
          </a:p>
          <a:p>
            <a:r>
              <a:rPr lang="es-CL" sz="2400" dirty="0"/>
              <a:t>Después de leer, analizar y comprender la clase entregada, escríbela en tu cuaderno del ramo.</a:t>
            </a:r>
          </a:p>
          <a:p>
            <a:r>
              <a:rPr lang="es-CL" sz="2400" dirty="0"/>
              <a:t>Responde las preguntas de completación, fijándote en la información entregada en el PPT.</a:t>
            </a:r>
            <a:r>
              <a:rPr lang="es-CL" dirty="0"/>
              <a:t> </a:t>
            </a:r>
          </a:p>
          <a:p>
            <a:r>
              <a:rPr lang="es-CL" sz="2400" dirty="0"/>
              <a:t>La cadena de frío es el proceso de conservación  ……………………………………………………………………………………………….</a:t>
            </a:r>
          </a:p>
          <a:p>
            <a:r>
              <a:rPr lang="es-CL" sz="2400" dirty="0"/>
              <a:t>El cadena de frío es importante porque ……………………………………………………………………………………………….</a:t>
            </a:r>
          </a:p>
          <a:p>
            <a:r>
              <a:rPr lang="es-CL" sz="2400" dirty="0"/>
              <a:t>¿Cuál es la temperatura correcta para la conservación de las vacunas en los refrigeradores y coolers? ………………………………….</a:t>
            </a:r>
          </a:p>
          <a:p>
            <a:r>
              <a:rPr lang="es-CL" sz="2400" dirty="0"/>
              <a:t>El accidente más frecuente que ocurre durante la </a:t>
            </a:r>
            <a:r>
              <a:rPr lang="es-CL" sz="2400"/>
              <a:t>cadena frío </a:t>
            </a:r>
            <a:r>
              <a:rPr lang="es-CL" sz="2400" dirty="0"/>
              <a:t>es ………………………………………………………………………………….</a:t>
            </a:r>
          </a:p>
          <a:p>
            <a:pPr>
              <a:buNone/>
            </a:pPr>
            <a:r>
              <a:rPr lang="es-CL" sz="2400" b="1" dirty="0"/>
              <a:t>     ENVIAR ACTIVIDAD RESUELTA AL CORREO DE LA PROFESORA rodriguezdora771@gmail.com</a:t>
            </a:r>
          </a:p>
          <a:p>
            <a:pPr>
              <a:buNone/>
            </a:pPr>
            <a:r>
              <a:rPr lang="es-CL" sz="2400" dirty="0"/>
              <a:t>   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95920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220</Words>
  <Application>Microsoft Office PowerPoint</Application>
  <PresentationFormat>Presentación en pantalla (4:3)</PresentationFormat>
  <Paragraphs>23</Paragraphs>
  <Slides>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1" baseType="lpstr">
      <vt:lpstr>Arial</vt:lpstr>
      <vt:lpstr>Calibri</vt:lpstr>
      <vt:lpstr>Tema de Office</vt:lpstr>
      <vt:lpstr>PROMOCIÓN DE LA SALUD</vt:lpstr>
      <vt:lpstr>CADENA DE FRÍO</vt:lpstr>
      <vt:lpstr>Presentación de PowerPoint</vt:lpstr>
      <vt:lpstr>Presentación de PowerPoint</vt:lpstr>
      <vt:lpstr>Presentación de PowerPoint</vt:lpstr>
      <vt:lpstr>Presentación de PowerPoint</vt:lpstr>
      <vt:lpstr>LA TEMPERATURA ADECUADA QUE DEBEN TENER SIEMPRE LOS REFRIGERADORES  Y COOLERS  CONSERVADORES  DE LAS VACUNAS ES  DE  ⁺2˚C – ⁺8˚C GRADOS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Paz Valdés</cp:lastModifiedBy>
  <cp:revision>8</cp:revision>
  <dcterms:created xsi:type="dcterms:W3CDTF">2020-06-22T23:43:35Z</dcterms:created>
  <dcterms:modified xsi:type="dcterms:W3CDTF">2020-07-18T22:09:49Z</dcterms:modified>
</cp:coreProperties>
</file>